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y="6858000" cx="9906000"/>
  <p:notesSz cx="6881800" cy="10015525"/>
  <p:embeddedFontLst>
    <p:embeddedFont>
      <p:font typeface="Roboto Condensed"/>
      <p:regular r:id="rId30"/>
      <p:bold r:id="rId31"/>
      <p:italic r:id="rId32"/>
      <p:boldItalic r:id="rId33"/>
    </p:embeddedFont>
    <p:embeddedFont>
      <p:font typeface="Open Sans"/>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120">
          <p15:clr>
            <a:srgbClr val="A4A3A4"/>
          </p15:clr>
        </p15:guide>
      </p15:sldGuideLst>
    </p:ext>
    <p:ext uri="http://customooxmlschemas.google.com/">
      <go:slidesCustomData xmlns:go="http://customooxmlschemas.google.com/" r:id="rId38" roundtripDataSignature="AMtx7mi0a5VW0MdjebePPBMNJqaKVDYpc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6EEBFAC-E1FC-4A0B-8993-5B25D3B24541}">
  <a:tblStyle styleId="{96EEBFAC-E1FC-4A0B-8993-5B25D3B24541}"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12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RobotoCondensed-bold.fntdata"/><Relationship Id="rId30" Type="http://schemas.openxmlformats.org/officeDocument/2006/relationships/font" Target="fonts/RobotoCondensed-regular.fntdata"/><Relationship Id="rId11" Type="http://schemas.openxmlformats.org/officeDocument/2006/relationships/slide" Target="slides/slide5.xml"/><Relationship Id="rId33" Type="http://schemas.openxmlformats.org/officeDocument/2006/relationships/font" Target="fonts/RobotoCondensed-boldItalic.fntdata"/><Relationship Id="rId10" Type="http://schemas.openxmlformats.org/officeDocument/2006/relationships/slide" Target="slides/slide4.xml"/><Relationship Id="rId32" Type="http://schemas.openxmlformats.org/officeDocument/2006/relationships/font" Target="fonts/RobotoCondensed-italic.fntdata"/><Relationship Id="rId13" Type="http://schemas.openxmlformats.org/officeDocument/2006/relationships/slide" Target="slides/slide7.xml"/><Relationship Id="rId35" Type="http://schemas.openxmlformats.org/officeDocument/2006/relationships/font" Target="fonts/OpenSans-bold.fntdata"/><Relationship Id="rId12" Type="http://schemas.openxmlformats.org/officeDocument/2006/relationships/slide" Target="slides/slide6.xml"/><Relationship Id="rId34" Type="http://schemas.openxmlformats.org/officeDocument/2006/relationships/font" Target="fonts/OpenSans-regular.fntdata"/><Relationship Id="rId15" Type="http://schemas.openxmlformats.org/officeDocument/2006/relationships/slide" Target="slides/slide9.xml"/><Relationship Id="rId37" Type="http://schemas.openxmlformats.org/officeDocument/2006/relationships/font" Target="fonts/OpenSans-boldItalic.fntdata"/><Relationship Id="rId14" Type="http://schemas.openxmlformats.org/officeDocument/2006/relationships/slide" Target="slides/slide8.xml"/><Relationship Id="rId36" Type="http://schemas.openxmlformats.org/officeDocument/2006/relationships/font" Target="fonts/OpenSans-italic.fntdata"/><Relationship Id="rId17" Type="http://schemas.openxmlformats.org/officeDocument/2006/relationships/slide" Target="slides/slide11.xml"/><Relationship Id="rId16" Type="http://schemas.openxmlformats.org/officeDocument/2006/relationships/slide" Target="slides/slide10.xml"/><Relationship Id="rId38" Type="http://customschemas.google.com/relationships/presentationmetadata" Target="meta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82869" cy="501338"/>
          </a:xfrm>
          <a:prstGeom prst="rect">
            <a:avLst/>
          </a:prstGeom>
          <a:noFill/>
          <a:ln>
            <a:noFill/>
          </a:ln>
        </p:spPr>
        <p:txBody>
          <a:bodyPr anchorCtr="0" anchor="t" bIns="46175" lIns="92375" spcFirstLastPara="1" rIns="92375" wrap="square" tIns="46175">
            <a:noAutofit/>
          </a:bodyPr>
          <a:lstStyle>
            <a:lvl1pPr lvl="0" marR="0" rtl="0" algn="l">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97337" y="0"/>
            <a:ext cx="2982869" cy="501338"/>
          </a:xfrm>
          <a:prstGeom prst="rect">
            <a:avLst/>
          </a:prstGeom>
          <a:noFill/>
          <a:ln>
            <a:noFill/>
          </a:ln>
        </p:spPr>
        <p:txBody>
          <a:bodyPr anchorCtr="0" anchor="t" bIns="46175" lIns="92375" spcFirstLastPara="1" rIns="92375" wrap="square" tIns="46175">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7861" y="4819568"/>
            <a:ext cx="5506093" cy="3943428"/>
          </a:xfrm>
          <a:prstGeom prst="rect">
            <a:avLst/>
          </a:prstGeom>
          <a:noFill/>
          <a:ln>
            <a:noFill/>
          </a:ln>
        </p:spPr>
        <p:txBody>
          <a:bodyPr anchorCtr="0" anchor="t" bIns="46175" lIns="92375" spcFirstLastPara="1" rIns="92375" wrap="square" tIns="4617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514200"/>
            <a:ext cx="2982869" cy="501338"/>
          </a:xfrm>
          <a:prstGeom prst="rect">
            <a:avLst/>
          </a:prstGeom>
          <a:noFill/>
          <a:ln>
            <a:noFill/>
          </a:ln>
        </p:spPr>
        <p:txBody>
          <a:bodyPr anchorCtr="0" anchor="b" bIns="46175" lIns="92375" spcFirstLastPara="1" rIns="92375" wrap="square" tIns="46175">
            <a:noAutofit/>
          </a:bodyPr>
          <a:lstStyle>
            <a:lvl1pPr lvl="0" marR="0" rtl="0" algn="l">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97337" y="9514200"/>
            <a:ext cx="2982869" cy="501338"/>
          </a:xfrm>
          <a:prstGeom prst="rect">
            <a:avLst/>
          </a:prstGeom>
          <a:noFill/>
          <a:ln>
            <a:noFill/>
          </a:ln>
        </p:spPr>
        <p:txBody>
          <a:bodyPr anchorCtr="0" anchor="b" bIns="46175" lIns="92375" spcFirstLastPara="1" rIns="92375" wrap="square" tIns="46175">
            <a:noAutofit/>
          </a:bodyPr>
          <a:lstStyle/>
          <a:p>
            <a:pPr indent="0" lvl="0" marL="0" marR="0" rtl="0" algn="r">
              <a:lnSpc>
                <a:spcPct val="100000"/>
              </a:lnSpc>
              <a:spcBef>
                <a:spcPts val="0"/>
              </a:spcBef>
              <a:spcAft>
                <a:spcPts val="0"/>
              </a:spcAft>
              <a:buNone/>
            </a:pPr>
            <a:fld id="{00000000-1234-1234-1234-123412341234}" type="slidenum">
              <a:rPr b="0" i="0" lang="ca-E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 name="Shape 23"/>
        <p:cNvGrpSpPr/>
        <p:nvPr/>
      </p:nvGrpSpPr>
      <p:grpSpPr>
        <a:xfrm>
          <a:off x="0" y="0"/>
          <a:ext cx="0" cy="0"/>
          <a:chOff x="0" y="0"/>
          <a:chExt cx="0" cy="0"/>
        </a:xfrm>
      </p:grpSpPr>
      <p:sp>
        <p:nvSpPr>
          <p:cNvPr id="24" name="Google Shape;24;p1: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 name="Google Shape;25;p1:notes"/>
          <p:cNvSpPr txBox="1"/>
          <p:nvPr>
            <p:ph idx="1" type="body"/>
          </p:nvPr>
        </p:nvSpPr>
        <p:spPr>
          <a:xfrm>
            <a:off x="687861" y="4819568"/>
            <a:ext cx="5506093" cy="3943428"/>
          </a:xfrm>
          <a:prstGeom prst="rect">
            <a:avLst/>
          </a:prstGeom>
          <a:noFill/>
          <a:ln>
            <a:noFill/>
          </a:ln>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26" name="Google Shape;26;p1:notes"/>
          <p:cNvSpPr txBox="1"/>
          <p:nvPr>
            <p:ph idx="3" type="hdr"/>
          </p:nvPr>
        </p:nvSpPr>
        <p:spPr>
          <a:xfrm>
            <a:off x="0" y="0"/>
            <a:ext cx="2982869" cy="501338"/>
          </a:xfrm>
          <a:prstGeom prst="rect">
            <a:avLst/>
          </a:prstGeom>
          <a:noFill/>
          <a:ln>
            <a:noFill/>
          </a:ln>
        </p:spPr>
        <p:txBody>
          <a:bodyPr anchorCtr="0" anchor="t" bIns="46175" lIns="92375" spcFirstLastPara="1" rIns="92375" wrap="square" tIns="46175">
            <a:noAutofit/>
          </a:bodyPr>
          <a:lstStyle/>
          <a:p>
            <a:pPr indent="0" lvl="0" marL="0" rtl="0" algn="l">
              <a:lnSpc>
                <a:spcPct val="100000"/>
              </a:lnSpc>
              <a:spcBef>
                <a:spcPts val="0"/>
              </a:spcBef>
              <a:spcAft>
                <a:spcPts val="0"/>
              </a:spcAft>
              <a:buNone/>
            </a:pPr>
            <a:r>
              <a:t/>
            </a:r>
            <a:endParaRPr/>
          </a:p>
        </p:txBody>
      </p:sp>
      <p:sp>
        <p:nvSpPr>
          <p:cNvPr id="27" name="Google Shape;27;p1:notes"/>
          <p:cNvSpPr txBox="1"/>
          <p:nvPr>
            <p:ph idx="11" type="ftr"/>
          </p:nvPr>
        </p:nvSpPr>
        <p:spPr>
          <a:xfrm>
            <a:off x="0" y="9514200"/>
            <a:ext cx="2982869" cy="501338"/>
          </a:xfrm>
          <a:prstGeom prst="rect">
            <a:avLst/>
          </a:prstGeom>
          <a:noFill/>
          <a:ln>
            <a:noFill/>
          </a:ln>
        </p:spPr>
        <p:txBody>
          <a:bodyPr anchorCtr="0" anchor="b" bIns="46175" lIns="92375" spcFirstLastPara="1" rIns="92375" wrap="square" tIns="46175">
            <a:noAutofit/>
          </a:bodyPr>
          <a:lstStyle/>
          <a:p>
            <a:pPr indent="0" lvl="0" marL="0" rtl="0" algn="l">
              <a:lnSpc>
                <a:spcPct val="100000"/>
              </a:lnSpc>
              <a:spcBef>
                <a:spcPts val="0"/>
              </a:spcBef>
              <a:spcAft>
                <a:spcPts val="0"/>
              </a:spcAft>
              <a:buNone/>
            </a:pPr>
            <a:r>
              <a:t/>
            </a:r>
            <a:endParaRPr/>
          </a:p>
        </p:txBody>
      </p:sp>
      <p:sp>
        <p:nvSpPr>
          <p:cNvPr id="28" name="Google Shape;28;p1:notes"/>
          <p:cNvSpPr txBox="1"/>
          <p:nvPr>
            <p:ph idx="12" type="sldNum"/>
          </p:nvPr>
        </p:nvSpPr>
        <p:spPr>
          <a:xfrm>
            <a:off x="3897337" y="9514200"/>
            <a:ext cx="2982869" cy="501338"/>
          </a:xfrm>
          <a:prstGeom prst="rect">
            <a:avLst/>
          </a:prstGeom>
          <a:noFill/>
          <a:ln>
            <a:noFill/>
          </a:ln>
        </p:spPr>
        <p:txBody>
          <a:bodyPr anchorCtr="0" anchor="b" bIns="46175" lIns="92375" spcFirstLastPara="1" rIns="92375" wrap="square" tIns="46175">
            <a:noAutofit/>
          </a:bodyPr>
          <a:lstStyle/>
          <a:p>
            <a:pPr indent="0" lvl="0" marL="0" rtl="0" algn="r">
              <a:lnSpc>
                <a:spcPct val="100000"/>
              </a:lnSpc>
              <a:spcBef>
                <a:spcPts val="0"/>
              </a:spcBef>
              <a:spcAft>
                <a:spcPts val="0"/>
              </a:spcAft>
              <a:buNone/>
            </a:pPr>
            <a:fld id="{00000000-1234-1234-1234-123412341234}" type="slidenum">
              <a:rPr lang="ca-E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10: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120" name="Google Shape;120;p10: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11: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127" name="Google Shape;127;p11: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12: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134" name="Google Shape;134;p12: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3: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142" name="Google Shape;142;p13: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4: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155" name="Google Shape;155;p14: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5: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163" name="Google Shape;163;p15: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6: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171" name="Google Shape;171;p16: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7: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179" name="Google Shape;179;p17: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8: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9" name="Google Shape;189;p18:notes"/>
          <p:cNvSpPr txBox="1"/>
          <p:nvPr>
            <p:ph idx="1" type="body"/>
          </p:nvPr>
        </p:nvSpPr>
        <p:spPr>
          <a:xfrm>
            <a:off x="687861" y="4819568"/>
            <a:ext cx="5506093" cy="3943428"/>
          </a:xfrm>
          <a:prstGeom prst="rect">
            <a:avLst/>
          </a:prstGeom>
          <a:noFill/>
          <a:ln>
            <a:noFill/>
          </a:ln>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190" name="Google Shape;190;p18:notes"/>
          <p:cNvSpPr txBox="1"/>
          <p:nvPr>
            <p:ph idx="3" type="hdr"/>
          </p:nvPr>
        </p:nvSpPr>
        <p:spPr>
          <a:xfrm>
            <a:off x="0" y="0"/>
            <a:ext cx="2982869" cy="501338"/>
          </a:xfrm>
          <a:prstGeom prst="rect">
            <a:avLst/>
          </a:prstGeom>
          <a:noFill/>
          <a:ln>
            <a:noFill/>
          </a:ln>
        </p:spPr>
        <p:txBody>
          <a:bodyPr anchorCtr="0" anchor="t" bIns="46175" lIns="92375" spcFirstLastPara="1" rIns="92375" wrap="square" tIns="46175">
            <a:noAutofit/>
          </a:bodyPr>
          <a:lstStyle/>
          <a:p>
            <a:pPr indent="0" lvl="0" marL="0" rtl="0" algn="l">
              <a:lnSpc>
                <a:spcPct val="100000"/>
              </a:lnSpc>
              <a:spcBef>
                <a:spcPts val="0"/>
              </a:spcBef>
              <a:spcAft>
                <a:spcPts val="0"/>
              </a:spcAft>
              <a:buNone/>
            </a:pPr>
            <a:r>
              <a:t/>
            </a:r>
            <a:endParaRPr/>
          </a:p>
        </p:txBody>
      </p:sp>
      <p:sp>
        <p:nvSpPr>
          <p:cNvPr id="191" name="Google Shape;191;p18:notes"/>
          <p:cNvSpPr txBox="1"/>
          <p:nvPr>
            <p:ph idx="11" type="ftr"/>
          </p:nvPr>
        </p:nvSpPr>
        <p:spPr>
          <a:xfrm>
            <a:off x="0" y="9514200"/>
            <a:ext cx="2982869" cy="501338"/>
          </a:xfrm>
          <a:prstGeom prst="rect">
            <a:avLst/>
          </a:prstGeom>
          <a:noFill/>
          <a:ln>
            <a:noFill/>
          </a:ln>
        </p:spPr>
        <p:txBody>
          <a:bodyPr anchorCtr="0" anchor="b" bIns="46175" lIns="92375" spcFirstLastPara="1" rIns="92375" wrap="square" tIns="46175">
            <a:noAutofit/>
          </a:bodyPr>
          <a:lstStyle/>
          <a:p>
            <a:pPr indent="0" lvl="0" marL="0" rtl="0" algn="l">
              <a:lnSpc>
                <a:spcPct val="100000"/>
              </a:lnSpc>
              <a:spcBef>
                <a:spcPts val="0"/>
              </a:spcBef>
              <a:spcAft>
                <a:spcPts val="0"/>
              </a:spcAft>
              <a:buNone/>
            </a:pPr>
            <a:r>
              <a:t/>
            </a:r>
            <a:endParaRPr/>
          </a:p>
        </p:txBody>
      </p:sp>
      <p:sp>
        <p:nvSpPr>
          <p:cNvPr id="192" name="Google Shape;192;p18:notes"/>
          <p:cNvSpPr txBox="1"/>
          <p:nvPr>
            <p:ph idx="12" type="sldNum"/>
          </p:nvPr>
        </p:nvSpPr>
        <p:spPr>
          <a:xfrm>
            <a:off x="3897337" y="9514200"/>
            <a:ext cx="2982869" cy="501338"/>
          </a:xfrm>
          <a:prstGeom prst="rect">
            <a:avLst/>
          </a:prstGeom>
          <a:noFill/>
          <a:ln>
            <a:noFill/>
          </a:ln>
        </p:spPr>
        <p:txBody>
          <a:bodyPr anchorCtr="0" anchor="b" bIns="46175" lIns="92375" spcFirstLastPara="1" rIns="92375" wrap="square" tIns="46175">
            <a:noAutofit/>
          </a:bodyPr>
          <a:lstStyle/>
          <a:p>
            <a:pPr indent="0" lvl="0" marL="0" rtl="0" algn="r">
              <a:lnSpc>
                <a:spcPct val="100000"/>
              </a:lnSpc>
              <a:spcBef>
                <a:spcPts val="0"/>
              </a:spcBef>
              <a:spcAft>
                <a:spcPts val="0"/>
              </a:spcAft>
              <a:buNone/>
            </a:pPr>
            <a:fld id="{00000000-1234-1234-1234-123412341234}" type="slidenum">
              <a:rPr lang="ca-E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9: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224" name="Google Shape;224;p19: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 name="Shape 32"/>
        <p:cNvGrpSpPr/>
        <p:nvPr/>
      </p:nvGrpSpPr>
      <p:grpSpPr>
        <a:xfrm>
          <a:off x="0" y="0"/>
          <a:ext cx="0" cy="0"/>
          <a:chOff x="0" y="0"/>
          <a:chExt cx="0" cy="0"/>
        </a:xfrm>
      </p:grpSpPr>
      <p:sp>
        <p:nvSpPr>
          <p:cNvPr id="33" name="Google Shape;33;p2: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34" name="Google Shape;34;p2: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20: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239" name="Google Shape;239;p20: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1: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247" name="Google Shape;247;p21: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22: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255" name="Google Shape;255;p22: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23: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263" name="Google Shape;263;p23: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 name="Shape 39"/>
        <p:cNvGrpSpPr/>
        <p:nvPr/>
      </p:nvGrpSpPr>
      <p:grpSpPr>
        <a:xfrm>
          <a:off x="0" y="0"/>
          <a:ext cx="0" cy="0"/>
          <a:chOff x="0" y="0"/>
          <a:chExt cx="0" cy="0"/>
        </a:xfrm>
      </p:grpSpPr>
      <p:sp>
        <p:nvSpPr>
          <p:cNvPr id="40" name="Google Shape;40;p3: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41" name="Google Shape;41;p3: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4: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55" name="Google Shape;55;p4: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5: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62" name="Google Shape;62;p5: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6: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89" name="Google Shape;89;p6: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7: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96" name="Google Shape;96;p7: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8:notes"/>
          <p:cNvSpPr txBox="1"/>
          <p:nvPr>
            <p:ph idx="1" type="body"/>
          </p:nvPr>
        </p:nvSpPr>
        <p:spPr>
          <a:xfrm>
            <a:off x="687861" y="4819568"/>
            <a:ext cx="5506093" cy="3943428"/>
          </a:xfrm>
          <a:prstGeom prst="rect">
            <a:avLst/>
          </a:prstGeom>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103" name="Google Shape;103;p8: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9:notes"/>
          <p:cNvSpPr/>
          <p:nvPr>
            <p:ph idx="2" type="sldImg"/>
          </p:nvPr>
        </p:nvSpPr>
        <p:spPr>
          <a:xfrm>
            <a:off x="1000125" y="1252538"/>
            <a:ext cx="4881563" cy="33797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0" name="Google Shape;110;p9:notes"/>
          <p:cNvSpPr txBox="1"/>
          <p:nvPr>
            <p:ph idx="1" type="body"/>
          </p:nvPr>
        </p:nvSpPr>
        <p:spPr>
          <a:xfrm>
            <a:off x="687861" y="4819568"/>
            <a:ext cx="5506093" cy="3943428"/>
          </a:xfrm>
          <a:prstGeom prst="rect">
            <a:avLst/>
          </a:prstGeom>
          <a:noFill/>
          <a:ln>
            <a:noFill/>
          </a:ln>
        </p:spPr>
        <p:txBody>
          <a:bodyPr anchorCtr="0" anchor="t" bIns="46175" lIns="92375" spcFirstLastPara="1" rIns="92375" wrap="square" tIns="46175">
            <a:noAutofit/>
          </a:bodyPr>
          <a:lstStyle/>
          <a:p>
            <a:pPr indent="0" lvl="0" marL="0" rtl="0" algn="l">
              <a:spcBef>
                <a:spcPts val="0"/>
              </a:spcBef>
              <a:spcAft>
                <a:spcPts val="0"/>
              </a:spcAft>
              <a:buNone/>
            </a:pPr>
            <a:r>
              <a:t/>
            </a:r>
            <a:endParaRPr/>
          </a:p>
        </p:txBody>
      </p:sp>
      <p:sp>
        <p:nvSpPr>
          <p:cNvPr id="111" name="Google Shape;111;p9:notes"/>
          <p:cNvSpPr txBox="1"/>
          <p:nvPr>
            <p:ph idx="3" type="hdr"/>
          </p:nvPr>
        </p:nvSpPr>
        <p:spPr>
          <a:xfrm>
            <a:off x="0" y="0"/>
            <a:ext cx="2982869" cy="501338"/>
          </a:xfrm>
          <a:prstGeom prst="rect">
            <a:avLst/>
          </a:prstGeom>
          <a:noFill/>
          <a:ln>
            <a:noFill/>
          </a:ln>
        </p:spPr>
        <p:txBody>
          <a:bodyPr anchorCtr="0" anchor="t" bIns="46175" lIns="92375" spcFirstLastPara="1" rIns="92375" wrap="square" tIns="46175">
            <a:noAutofit/>
          </a:bodyPr>
          <a:lstStyle/>
          <a:p>
            <a:pPr indent="0" lvl="0" marL="0" rtl="0" algn="l">
              <a:lnSpc>
                <a:spcPct val="100000"/>
              </a:lnSpc>
              <a:spcBef>
                <a:spcPts val="0"/>
              </a:spcBef>
              <a:spcAft>
                <a:spcPts val="0"/>
              </a:spcAft>
              <a:buNone/>
            </a:pPr>
            <a:r>
              <a:t/>
            </a:r>
            <a:endParaRPr/>
          </a:p>
        </p:txBody>
      </p:sp>
      <p:sp>
        <p:nvSpPr>
          <p:cNvPr id="112" name="Google Shape;112;p9:notes"/>
          <p:cNvSpPr txBox="1"/>
          <p:nvPr>
            <p:ph idx="11" type="ftr"/>
          </p:nvPr>
        </p:nvSpPr>
        <p:spPr>
          <a:xfrm>
            <a:off x="0" y="9514200"/>
            <a:ext cx="2982869" cy="501338"/>
          </a:xfrm>
          <a:prstGeom prst="rect">
            <a:avLst/>
          </a:prstGeom>
          <a:noFill/>
          <a:ln>
            <a:noFill/>
          </a:ln>
        </p:spPr>
        <p:txBody>
          <a:bodyPr anchorCtr="0" anchor="b" bIns="46175" lIns="92375" spcFirstLastPara="1" rIns="92375" wrap="square" tIns="46175">
            <a:noAutofit/>
          </a:bodyPr>
          <a:lstStyle/>
          <a:p>
            <a:pPr indent="0" lvl="0" marL="0" rtl="0" algn="l">
              <a:lnSpc>
                <a:spcPct val="100000"/>
              </a:lnSpc>
              <a:spcBef>
                <a:spcPts val="0"/>
              </a:spcBef>
              <a:spcAft>
                <a:spcPts val="0"/>
              </a:spcAft>
              <a:buNone/>
            </a:pPr>
            <a:r>
              <a:t/>
            </a:r>
            <a:endParaRPr/>
          </a:p>
        </p:txBody>
      </p:sp>
      <p:sp>
        <p:nvSpPr>
          <p:cNvPr id="113" name="Google Shape;113;p9:notes"/>
          <p:cNvSpPr txBox="1"/>
          <p:nvPr>
            <p:ph idx="12" type="sldNum"/>
          </p:nvPr>
        </p:nvSpPr>
        <p:spPr>
          <a:xfrm>
            <a:off x="3897337" y="9514200"/>
            <a:ext cx="2982869" cy="501338"/>
          </a:xfrm>
          <a:prstGeom prst="rect">
            <a:avLst/>
          </a:prstGeom>
          <a:noFill/>
          <a:ln>
            <a:noFill/>
          </a:ln>
        </p:spPr>
        <p:txBody>
          <a:bodyPr anchorCtr="0" anchor="b" bIns="46175" lIns="92375" spcFirstLastPara="1" rIns="92375" wrap="square" tIns="46175">
            <a:noAutofit/>
          </a:bodyPr>
          <a:lstStyle/>
          <a:p>
            <a:pPr indent="0" lvl="0" marL="0" rtl="0" algn="r">
              <a:lnSpc>
                <a:spcPct val="100000"/>
              </a:lnSpc>
              <a:spcBef>
                <a:spcPts val="0"/>
              </a:spcBef>
              <a:spcAft>
                <a:spcPts val="0"/>
              </a:spcAft>
              <a:buNone/>
            </a:pPr>
            <a:fld id="{00000000-1234-1234-1234-123412341234}" type="slidenum">
              <a:rPr lang="ca-E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ol" type="title">
  <p:cSld name="TITLE">
    <p:spTree>
      <p:nvGrpSpPr>
        <p:cNvPr id="12" name="Shape 12"/>
        <p:cNvGrpSpPr/>
        <p:nvPr/>
      </p:nvGrpSpPr>
      <p:grpSpPr>
        <a:xfrm>
          <a:off x="0" y="0"/>
          <a:ext cx="0" cy="0"/>
          <a:chOff x="0" y="0"/>
          <a:chExt cx="0" cy="0"/>
        </a:xfrm>
      </p:grpSpPr>
      <p:sp>
        <p:nvSpPr>
          <p:cNvPr id="13" name="Google Shape;13;p25"/>
          <p:cNvSpPr/>
          <p:nvPr/>
        </p:nvSpPr>
        <p:spPr>
          <a:xfrm>
            <a:off x="0" y="0"/>
            <a:ext cx="9906000" cy="1087395"/>
          </a:xfrm>
          <a:prstGeom prst="rect">
            <a:avLst/>
          </a:prstGeom>
          <a:solidFill>
            <a:srgbClr val="C0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Open Sans"/>
              <a:ea typeface="Open Sans"/>
              <a:cs typeface="Open Sans"/>
              <a:sym typeface="Open Sans"/>
            </a:endParaRPr>
          </a:p>
        </p:txBody>
      </p:sp>
      <p:sp>
        <p:nvSpPr>
          <p:cNvPr id="14" name="Google Shape;14;p25"/>
          <p:cNvSpPr txBox="1"/>
          <p:nvPr>
            <p:ph type="ctrTitle"/>
          </p:nvPr>
        </p:nvSpPr>
        <p:spPr>
          <a:xfrm>
            <a:off x="814420" y="2263015"/>
            <a:ext cx="7904876" cy="814382"/>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lt1"/>
              </a:buClr>
              <a:buSzPts val="1400"/>
              <a:buFont typeface="Roboto Condensed"/>
              <a:buNone/>
              <a:defRPr b="1" baseline="30000" i="0" sz="2200" u="none" cap="none" strike="noStrike">
                <a:solidFill>
                  <a:schemeClr val="lt1"/>
                </a:solidFill>
                <a:latin typeface="Roboto Condensed"/>
                <a:ea typeface="Roboto Condensed"/>
                <a:cs typeface="Roboto Condensed"/>
                <a:sym typeface="Roboto Condensed"/>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5" name="Google Shape;15;p25"/>
          <p:cNvSpPr txBox="1"/>
          <p:nvPr>
            <p:ph idx="1" type="subTitle"/>
          </p:nvPr>
        </p:nvSpPr>
        <p:spPr>
          <a:xfrm>
            <a:off x="814420" y="3724938"/>
            <a:ext cx="7904876" cy="603781"/>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lt1"/>
              </a:buClr>
              <a:buSzPts val="1400"/>
              <a:buFont typeface="Noto Sans Symbols"/>
              <a:buNone/>
              <a:defRPr b="0" baseline="30000" i="0" sz="1200" u="none" cap="none" strike="noStrike">
                <a:solidFill>
                  <a:schemeClr val="lt1"/>
                </a:solidFill>
                <a:latin typeface="Roboto Condensed"/>
                <a:ea typeface="Roboto Condensed"/>
                <a:cs typeface="Roboto Condensed"/>
                <a:sym typeface="Roboto Condensed"/>
              </a:defRPr>
            </a:lvl1pPr>
            <a:lvl2pPr lvl="1" marR="0" algn="ctr">
              <a:lnSpc>
                <a:spcPct val="100000"/>
              </a:lnSpc>
              <a:spcBef>
                <a:spcPts val="280"/>
              </a:spcBef>
              <a:spcAft>
                <a:spcPts val="0"/>
              </a:spcAft>
              <a:buClr>
                <a:srgbClr val="888888"/>
              </a:buClr>
              <a:buSzPts val="1400"/>
              <a:buFont typeface="Noto Sans Symbols"/>
              <a:buNone/>
              <a:defRPr b="0" i="0" sz="1400" u="none" cap="none" strike="noStrike">
                <a:solidFill>
                  <a:srgbClr val="888888"/>
                </a:solidFill>
                <a:latin typeface="Open Sans"/>
                <a:ea typeface="Open Sans"/>
                <a:cs typeface="Open Sans"/>
                <a:sym typeface="Open Sans"/>
              </a:defRPr>
            </a:lvl2pPr>
            <a:lvl3pPr lvl="2" marR="0" algn="ctr">
              <a:lnSpc>
                <a:spcPct val="100000"/>
              </a:lnSpc>
              <a:spcBef>
                <a:spcPts val="280"/>
              </a:spcBef>
              <a:spcAft>
                <a:spcPts val="0"/>
              </a:spcAft>
              <a:buClr>
                <a:srgbClr val="888888"/>
              </a:buClr>
              <a:buSzPts val="1400"/>
              <a:buFont typeface="Noto Sans Symbols"/>
              <a:buNone/>
              <a:defRPr b="0" i="0" sz="1400" u="none" cap="none" strike="noStrike">
                <a:solidFill>
                  <a:srgbClr val="888888"/>
                </a:solidFill>
                <a:latin typeface="Open Sans"/>
                <a:ea typeface="Open Sans"/>
                <a:cs typeface="Open Sans"/>
                <a:sym typeface="Open Sans"/>
              </a:defRPr>
            </a:lvl3pPr>
            <a:lvl4pPr lvl="3" marR="0" algn="ctr">
              <a:lnSpc>
                <a:spcPct val="100000"/>
              </a:lnSpc>
              <a:spcBef>
                <a:spcPts val="280"/>
              </a:spcBef>
              <a:spcAft>
                <a:spcPts val="0"/>
              </a:spcAft>
              <a:buClr>
                <a:srgbClr val="888888"/>
              </a:buClr>
              <a:buSzPts val="1400"/>
              <a:buFont typeface="Arial"/>
              <a:buNone/>
              <a:defRPr b="0" i="0" sz="1400" u="none" cap="none" strike="noStrike">
                <a:solidFill>
                  <a:srgbClr val="888888"/>
                </a:solidFill>
                <a:latin typeface="Open Sans"/>
                <a:ea typeface="Open Sans"/>
                <a:cs typeface="Open Sans"/>
                <a:sym typeface="Open Sans"/>
              </a:defRPr>
            </a:lvl4pPr>
            <a:lvl5pPr lvl="4" marR="0" algn="ctr">
              <a:lnSpc>
                <a:spcPct val="100000"/>
              </a:lnSpc>
              <a:spcBef>
                <a:spcPts val="280"/>
              </a:spcBef>
              <a:spcAft>
                <a:spcPts val="0"/>
              </a:spcAft>
              <a:buClr>
                <a:srgbClr val="888888"/>
              </a:buClr>
              <a:buSzPts val="1400"/>
              <a:buFont typeface="Arial"/>
              <a:buNone/>
              <a:defRPr b="0" i="0" sz="1400" u="none" cap="none" strike="noStrike">
                <a:solidFill>
                  <a:srgbClr val="888888"/>
                </a:solidFill>
                <a:latin typeface="Open Sans"/>
                <a:ea typeface="Open Sans"/>
                <a:cs typeface="Open Sans"/>
                <a:sym typeface="Open Sans"/>
              </a:defRPr>
            </a:lvl5pPr>
            <a:lvl6pPr lvl="5" marR="0" algn="ctr">
              <a:lnSpc>
                <a:spcPct val="100000"/>
              </a:lnSpc>
              <a:spcBef>
                <a:spcPts val="400"/>
              </a:spcBef>
              <a:spcAft>
                <a:spcPts val="0"/>
              </a:spcAft>
              <a:buClr>
                <a:srgbClr val="888888"/>
              </a:buClr>
              <a:buSzPts val="2000"/>
              <a:buFont typeface="Arial"/>
              <a:buNone/>
              <a:defRPr b="0" i="0" sz="2000" u="none" cap="none" strike="noStrike">
                <a:solidFill>
                  <a:srgbClr val="888888"/>
                </a:solidFill>
                <a:latin typeface="Open Sans"/>
                <a:ea typeface="Open Sans"/>
                <a:cs typeface="Open Sans"/>
                <a:sym typeface="Open Sans"/>
              </a:defRPr>
            </a:lvl6pPr>
            <a:lvl7pPr lvl="6" marR="0" algn="ctr">
              <a:lnSpc>
                <a:spcPct val="100000"/>
              </a:lnSpc>
              <a:spcBef>
                <a:spcPts val="400"/>
              </a:spcBef>
              <a:spcAft>
                <a:spcPts val="0"/>
              </a:spcAft>
              <a:buClr>
                <a:srgbClr val="888888"/>
              </a:buClr>
              <a:buSzPts val="2000"/>
              <a:buFont typeface="Arial"/>
              <a:buNone/>
              <a:defRPr b="0" i="0" sz="2000" u="none" cap="none" strike="noStrike">
                <a:solidFill>
                  <a:srgbClr val="888888"/>
                </a:solidFill>
                <a:latin typeface="Open Sans"/>
                <a:ea typeface="Open Sans"/>
                <a:cs typeface="Open Sans"/>
                <a:sym typeface="Open Sans"/>
              </a:defRPr>
            </a:lvl7pPr>
            <a:lvl8pPr lvl="7" marR="0" algn="ctr">
              <a:lnSpc>
                <a:spcPct val="100000"/>
              </a:lnSpc>
              <a:spcBef>
                <a:spcPts val="400"/>
              </a:spcBef>
              <a:spcAft>
                <a:spcPts val="0"/>
              </a:spcAft>
              <a:buClr>
                <a:srgbClr val="888888"/>
              </a:buClr>
              <a:buSzPts val="2000"/>
              <a:buFont typeface="Arial"/>
              <a:buNone/>
              <a:defRPr b="0" i="0" sz="2000" u="none" cap="none" strike="noStrike">
                <a:solidFill>
                  <a:srgbClr val="888888"/>
                </a:solidFill>
                <a:latin typeface="Open Sans"/>
                <a:ea typeface="Open Sans"/>
                <a:cs typeface="Open Sans"/>
                <a:sym typeface="Open Sans"/>
              </a:defRPr>
            </a:lvl8pPr>
            <a:lvl9pPr lvl="8" marR="0" algn="ctr">
              <a:lnSpc>
                <a:spcPct val="100000"/>
              </a:lnSpc>
              <a:spcBef>
                <a:spcPts val="400"/>
              </a:spcBef>
              <a:spcAft>
                <a:spcPts val="0"/>
              </a:spcAft>
              <a:buClr>
                <a:srgbClr val="888888"/>
              </a:buClr>
              <a:buSzPts val="2000"/>
              <a:buFont typeface="Arial"/>
              <a:buNone/>
              <a:defRPr b="0" i="0" sz="2000" u="none" cap="none" strike="noStrike">
                <a:solidFill>
                  <a:srgbClr val="888888"/>
                </a:solidFill>
                <a:latin typeface="Open Sans"/>
                <a:ea typeface="Open Sans"/>
                <a:cs typeface="Open Sans"/>
                <a:sym typeface="Open Sans"/>
              </a:defRPr>
            </a:lvl9pPr>
          </a:lstStyle>
          <a:p/>
        </p:txBody>
      </p:sp>
      <p:sp>
        <p:nvSpPr>
          <p:cNvPr id="16" name="Google Shape;16;p25"/>
          <p:cNvSpPr/>
          <p:nvPr/>
        </p:nvSpPr>
        <p:spPr>
          <a:xfrm>
            <a:off x="7890845" y="177574"/>
            <a:ext cx="51999" cy="74769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Open Sans"/>
              <a:ea typeface="Open Sans"/>
              <a:cs typeface="Open Sans"/>
              <a:sym typeface="Open Sans"/>
            </a:endParaRPr>
          </a:p>
        </p:txBody>
      </p:sp>
      <p:pic>
        <p:nvPicPr>
          <p:cNvPr id="17" name="Google Shape;17;p25"/>
          <p:cNvPicPr preferRelativeResize="0"/>
          <p:nvPr/>
        </p:nvPicPr>
        <p:blipFill rotWithShape="1">
          <a:blip r:embed="rId2">
            <a:alphaModFix/>
          </a:blip>
          <a:srcRect b="0" l="0" r="0" t="0"/>
          <a:stretch/>
        </p:blipFill>
        <p:spPr>
          <a:xfrm>
            <a:off x="227212" y="188640"/>
            <a:ext cx="2784437" cy="76537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bg>
      <p:bgPr>
        <a:solidFill>
          <a:schemeClr val="lt1"/>
        </a:solidFill>
      </p:bgPr>
    </p:bg>
    <p:spTree>
      <p:nvGrpSpPr>
        <p:cNvPr id="18" name="Shape 18"/>
        <p:cNvGrpSpPr/>
        <p:nvPr/>
      </p:nvGrpSpPr>
      <p:grpSpPr>
        <a:xfrm>
          <a:off x="0" y="0"/>
          <a:ext cx="0" cy="0"/>
          <a:chOff x="0" y="0"/>
          <a:chExt cx="0" cy="0"/>
        </a:xfrm>
      </p:grpSpPr>
      <p:sp>
        <p:nvSpPr>
          <p:cNvPr id="19" name="Google Shape;19;p26"/>
          <p:cNvSpPr/>
          <p:nvPr/>
        </p:nvSpPr>
        <p:spPr>
          <a:xfrm>
            <a:off x="0" y="6448425"/>
            <a:ext cx="9906000" cy="431631"/>
          </a:xfrm>
          <a:prstGeom prst="rect">
            <a:avLst/>
          </a:prstGeom>
          <a:solidFill>
            <a:srgbClr val="C0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Open Sans"/>
              <a:ea typeface="Open Sans"/>
              <a:cs typeface="Open Sans"/>
              <a:sym typeface="Open Sans"/>
            </a:endParaRPr>
          </a:p>
        </p:txBody>
      </p:sp>
      <p:cxnSp>
        <p:nvCxnSpPr>
          <p:cNvPr id="20" name="Google Shape;20;p26"/>
          <p:cNvCxnSpPr/>
          <p:nvPr/>
        </p:nvCxnSpPr>
        <p:spPr>
          <a:xfrm>
            <a:off x="889686" y="1312390"/>
            <a:ext cx="8073081" cy="8239"/>
          </a:xfrm>
          <a:prstGeom prst="straightConnector1">
            <a:avLst/>
          </a:prstGeom>
          <a:noFill/>
          <a:ln cap="flat" cmpd="sng" w="28575">
            <a:solidFill>
              <a:srgbClr val="C00000"/>
            </a:solidFill>
            <a:prstDash val="solid"/>
            <a:round/>
            <a:headEnd len="med" w="med" type="none"/>
            <a:tailEnd len="med" w="med" type="none"/>
          </a:ln>
        </p:spPr>
      </p:cxnSp>
      <p:pic>
        <p:nvPicPr>
          <p:cNvPr descr="idb_blanc.png" id="21" name="Google Shape;21;p26"/>
          <p:cNvPicPr preferRelativeResize="0"/>
          <p:nvPr/>
        </p:nvPicPr>
        <p:blipFill rotWithShape="1">
          <a:blip r:embed="rId2">
            <a:alphaModFix/>
          </a:blip>
          <a:srcRect b="0" l="0" r="0" t="0"/>
          <a:stretch/>
        </p:blipFill>
        <p:spPr>
          <a:xfrm>
            <a:off x="79146" y="6520322"/>
            <a:ext cx="1082904" cy="286202"/>
          </a:xfrm>
          <a:prstGeom prst="rect">
            <a:avLst/>
          </a:prstGeom>
          <a:noFill/>
          <a:ln>
            <a:noFill/>
          </a:ln>
        </p:spPr>
      </p:pic>
      <p:sp>
        <p:nvSpPr>
          <p:cNvPr id="22" name="Google Shape;22;p26"/>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lvl1pPr indent="0" lvl="0" marL="0" algn="l">
              <a:lnSpc>
                <a:spcPct val="100000"/>
              </a:lnSpc>
              <a:spcBef>
                <a:spcPts val="0"/>
              </a:spcBef>
              <a:spcAft>
                <a:spcPts val="0"/>
              </a:spcAft>
              <a:buSzPts val="1200"/>
              <a:buNone/>
              <a:defRPr/>
            </a:lvl1pPr>
            <a:lvl2pPr indent="0" lvl="1" marL="0" algn="l">
              <a:lnSpc>
                <a:spcPct val="100000"/>
              </a:lnSpc>
              <a:spcBef>
                <a:spcPts val="0"/>
              </a:spcBef>
              <a:spcAft>
                <a:spcPts val="0"/>
              </a:spcAft>
              <a:buSzPts val="1200"/>
              <a:buNone/>
              <a:defRPr/>
            </a:lvl2pPr>
            <a:lvl3pPr indent="0" lvl="2" marL="0" algn="l">
              <a:lnSpc>
                <a:spcPct val="100000"/>
              </a:lnSpc>
              <a:spcBef>
                <a:spcPts val="0"/>
              </a:spcBef>
              <a:spcAft>
                <a:spcPts val="0"/>
              </a:spcAft>
              <a:buSzPts val="1200"/>
              <a:buNone/>
              <a:defRPr/>
            </a:lvl3pPr>
            <a:lvl4pPr indent="0" lvl="3" marL="0" algn="l">
              <a:lnSpc>
                <a:spcPct val="100000"/>
              </a:lnSpc>
              <a:spcBef>
                <a:spcPts val="0"/>
              </a:spcBef>
              <a:spcAft>
                <a:spcPts val="0"/>
              </a:spcAft>
              <a:buSzPts val="1200"/>
              <a:buNone/>
              <a:defRPr/>
            </a:lvl4pPr>
            <a:lvl5pPr indent="0" lvl="4" marL="0" algn="l">
              <a:lnSpc>
                <a:spcPct val="100000"/>
              </a:lnSpc>
              <a:spcBef>
                <a:spcPts val="0"/>
              </a:spcBef>
              <a:spcAft>
                <a:spcPts val="0"/>
              </a:spcAft>
              <a:buSzPts val="1200"/>
              <a:buNone/>
              <a:defRPr/>
            </a:lvl5pPr>
            <a:lvl6pPr indent="0" lvl="5" marL="0" algn="l">
              <a:lnSpc>
                <a:spcPct val="100000"/>
              </a:lnSpc>
              <a:spcBef>
                <a:spcPts val="0"/>
              </a:spcBef>
              <a:spcAft>
                <a:spcPts val="0"/>
              </a:spcAft>
              <a:buSzPts val="1200"/>
              <a:buNone/>
              <a:defRPr/>
            </a:lvl6pPr>
            <a:lvl7pPr indent="0" lvl="6" marL="0" algn="l">
              <a:lnSpc>
                <a:spcPct val="100000"/>
              </a:lnSpc>
              <a:spcBef>
                <a:spcPts val="0"/>
              </a:spcBef>
              <a:spcAft>
                <a:spcPts val="0"/>
              </a:spcAft>
              <a:buSzPts val="1200"/>
              <a:buNone/>
              <a:defRPr/>
            </a:lvl7pPr>
            <a:lvl8pPr indent="0" lvl="7" marL="0" algn="l">
              <a:lnSpc>
                <a:spcPct val="100000"/>
              </a:lnSpc>
              <a:spcBef>
                <a:spcPts val="0"/>
              </a:spcBef>
              <a:spcAft>
                <a:spcPts val="0"/>
              </a:spcAft>
              <a:buSzPts val="1200"/>
              <a:buNone/>
              <a:defRPr/>
            </a:lvl8pPr>
            <a:lvl9pPr indent="0" lvl="8" marL="0" algn="l">
              <a:lnSpc>
                <a:spcPct val="100000"/>
              </a:lnSpc>
              <a:spcBef>
                <a:spcPts val="0"/>
              </a:spcBef>
              <a:spcAft>
                <a:spcPts val="0"/>
              </a:spcAft>
              <a:buSzPts val="1200"/>
              <a:buNone/>
              <a:defRPr/>
            </a:lvl9pPr>
          </a:lstStyle>
          <a:p>
            <a:pPr indent="0" lvl="0" marL="0" rtl="0" algn="l">
              <a:spcBef>
                <a:spcPts val="0"/>
              </a:spcBef>
              <a:spcAft>
                <a:spcPts val="0"/>
              </a:spcAft>
              <a:buNone/>
            </a:pPr>
            <a:fld id="{00000000-1234-1234-1234-123412341234}" type="slidenum">
              <a:rPr lang="ca-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4"/>
          <p:cNvSpPr txBox="1"/>
          <p:nvPr>
            <p:ph idx="1" type="body"/>
          </p:nvPr>
        </p:nvSpPr>
        <p:spPr>
          <a:xfrm>
            <a:off x="495300" y="188640"/>
            <a:ext cx="8915400" cy="6131757"/>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280"/>
              </a:spcBef>
              <a:spcAft>
                <a:spcPts val="0"/>
              </a:spcAft>
              <a:buClr>
                <a:schemeClr val="dk1"/>
              </a:buClr>
              <a:buSzPts val="1400"/>
              <a:buFont typeface="Noto Sans Symbols"/>
              <a:buChar char="■"/>
              <a:defRPr b="0" i="0" sz="1400" u="none" cap="none" strike="noStrike">
                <a:solidFill>
                  <a:schemeClr val="dk1"/>
                </a:solidFill>
                <a:latin typeface="Open Sans"/>
                <a:ea typeface="Open Sans"/>
                <a:cs typeface="Open Sans"/>
                <a:sym typeface="Open Sans"/>
              </a:defRPr>
            </a:lvl1pPr>
            <a:lvl2pPr indent="-317500" lvl="1" marL="914400" marR="0" rtl="0" algn="l">
              <a:lnSpc>
                <a:spcPct val="100000"/>
              </a:lnSpc>
              <a:spcBef>
                <a:spcPts val="280"/>
              </a:spcBef>
              <a:spcAft>
                <a:spcPts val="0"/>
              </a:spcAft>
              <a:buClr>
                <a:schemeClr val="dk1"/>
              </a:buClr>
              <a:buSzPts val="1400"/>
              <a:buFont typeface="Noto Sans Symbols"/>
              <a:buChar char="❑"/>
              <a:defRPr b="0" i="0" sz="1400" u="none" cap="none" strike="noStrike">
                <a:solidFill>
                  <a:schemeClr val="dk1"/>
                </a:solidFill>
                <a:latin typeface="Open Sans"/>
                <a:ea typeface="Open Sans"/>
                <a:cs typeface="Open Sans"/>
                <a:sym typeface="Open Sans"/>
              </a:defRPr>
            </a:lvl2pPr>
            <a:lvl3pPr indent="-317500" lvl="2" marL="1371600" marR="0" rtl="0" algn="l">
              <a:lnSpc>
                <a:spcPct val="100000"/>
              </a:lnSpc>
              <a:spcBef>
                <a:spcPts val="280"/>
              </a:spcBef>
              <a:spcAft>
                <a:spcPts val="0"/>
              </a:spcAft>
              <a:buClr>
                <a:schemeClr val="dk1"/>
              </a:buClr>
              <a:buSzPts val="1400"/>
              <a:buFont typeface="Noto Sans Symbols"/>
              <a:buChar char="▪"/>
              <a:defRPr b="0" i="0" sz="1400" u="none" cap="none" strike="noStrike">
                <a:solidFill>
                  <a:schemeClr val="dk1"/>
                </a:solidFill>
                <a:latin typeface="Open Sans"/>
                <a:ea typeface="Open Sans"/>
                <a:cs typeface="Open Sans"/>
                <a:sym typeface="Open Sans"/>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Open Sans"/>
                <a:ea typeface="Open Sans"/>
                <a:cs typeface="Open Sans"/>
                <a:sym typeface="Open Sans"/>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Open Sans"/>
                <a:ea typeface="Open Sans"/>
                <a:cs typeface="Open Sans"/>
                <a:sym typeface="Open Sans"/>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9pPr>
          </a:lstStyle>
          <a:p/>
        </p:txBody>
      </p:sp>
      <p:sp>
        <p:nvSpPr>
          <p:cNvPr id="11" name="Google Shape;11;p24"/>
          <p:cNvSpPr txBox="1"/>
          <p:nvPr>
            <p:ph idx="12" type="sldNum"/>
          </p:nvPr>
        </p:nvSpPr>
        <p:spPr>
          <a:xfrm>
            <a:off x="8787323" y="6591458"/>
            <a:ext cx="832090" cy="304506"/>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C00000"/>
              </a:buClr>
              <a:buSzPts val="1200"/>
              <a:buFont typeface="Roboto Condensed"/>
              <a:buNone/>
              <a:defRPr b="1" i="0" sz="1200" u="none" cap="none" strike="noStrike">
                <a:solidFill>
                  <a:schemeClr val="lt1"/>
                </a:solidFill>
                <a:latin typeface="Arial"/>
                <a:ea typeface="Arial"/>
                <a:cs typeface="Arial"/>
                <a:sym typeface="Arial"/>
              </a:defRPr>
            </a:lvl1pPr>
            <a:lvl2pPr indent="0" lvl="1" marL="0" marR="0" rtl="0" algn="l">
              <a:lnSpc>
                <a:spcPct val="100000"/>
              </a:lnSpc>
              <a:spcBef>
                <a:spcPts val="0"/>
              </a:spcBef>
              <a:spcAft>
                <a:spcPts val="0"/>
              </a:spcAft>
              <a:buClr>
                <a:srgbClr val="C00000"/>
              </a:buClr>
              <a:buSzPts val="1200"/>
              <a:buFont typeface="Roboto Condensed"/>
              <a:buNone/>
              <a:defRPr b="1" i="0" sz="1200" u="none" cap="none" strike="noStrike">
                <a:solidFill>
                  <a:schemeClr val="lt1"/>
                </a:solidFill>
                <a:latin typeface="Arial"/>
                <a:ea typeface="Arial"/>
                <a:cs typeface="Arial"/>
                <a:sym typeface="Arial"/>
              </a:defRPr>
            </a:lvl2pPr>
            <a:lvl3pPr indent="0" lvl="2" marL="0" marR="0" rtl="0" algn="l">
              <a:lnSpc>
                <a:spcPct val="100000"/>
              </a:lnSpc>
              <a:spcBef>
                <a:spcPts val="0"/>
              </a:spcBef>
              <a:spcAft>
                <a:spcPts val="0"/>
              </a:spcAft>
              <a:buClr>
                <a:srgbClr val="C00000"/>
              </a:buClr>
              <a:buSzPts val="1200"/>
              <a:buFont typeface="Roboto Condensed"/>
              <a:buNone/>
              <a:defRPr b="1" i="0" sz="1200" u="none" cap="none" strike="noStrike">
                <a:solidFill>
                  <a:schemeClr val="lt1"/>
                </a:solidFill>
                <a:latin typeface="Arial"/>
                <a:ea typeface="Arial"/>
                <a:cs typeface="Arial"/>
                <a:sym typeface="Arial"/>
              </a:defRPr>
            </a:lvl3pPr>
            <a:lvl4pPr indent="0" lvl="3" marL="0" marR="0" rtl="0" algn="l">
              <a:lnSpc>
                <a:spcPct val="100000"/>
              </a:lnSpc>
              <a:spcBef>
                <a:spcPts val="0"/>
              </a:spcBef>
              <a:spcAft>
                <a:spcPts val="0"/>
              </a:spcAft>
              <a:buClr>
                <a:srgbClr val="C00000"/>
              </a:buClr>
              <a:buSzPts val="1200"/>
              <a:buFont typeface="Roboto Condensed"/>
              <a:buNone/>
              <a:defRPr b="1" i="0" sz="1200" u="none" cap="none" strike="noStrike">
                <a:solidFill>
                  <a:schemeClr val="lt1"/>
                </a:solidFill>
                <a:latin typeface="Arial"/>
                <a:ea typeface="Arial"/>
                <a:cs typeface="Arial"/>
                <a:sym typeface="Arial"/>
              </a:defRPr>
            </a:lvl4pPr>
            <a:lvl5pPr indent="0" lvl="4" marL="0" marR="0" rtl="0" algn="l">
              <a:lnSpc>
                <a:spcPct val="100000"/>
              </a:lnSpc>
              <a:spcBef>
                <a:spcPts val="0"/>
              </a:spcBef>
              <a:spcAft>
                <a:spcPts val="0"/>
              </a:spcAft>
              <a:buClr>
                <a:srgbClr val="C00000"/>
              </a:buClr>
              <a:buSzPts val="1200"/>
              <a:buFont typeface="Roboto Condensed"/>
              <a:buNone/>
              <a:defRPr b="1" i="0" sz="1200" u="none" cap="none" strike="noStrike">
                <a:solidFill>
                  <a:schemeClr val="lt1"/>
                </a:solidFill>
                <a:latin typeface="Arial"/>
                <a:ea typeface="Arial"/>
                <a:cs typeface="Arial"/>
                <a:sym typeface="Arial"/>
              </a:defRPr>
            </a:lvl5pPr>
            <a:lvl6pPr indent="0" lvl="5" marL="0" marR="0" rtl="0" algn="l">
              <a:lnSpc>
                <a:spcPct val="100000"/>
              </a:lnSpc>
              <a:spcBef>
                <a:spcPts val="0"/>
              </a:spcBef>
              <a:spcAft>
                <a:spcPts val="0"/>
              </a:spcAft>
              <a:buClr>
                <a:srgbClr val="C00000"/>
              </a:buClr>
              <a:buSzPts val="1200"/>
              <a:buFont typeface="Roboto Condensed"/>
              <a:buNone/>
              <a:defRPr b="1" i="0" sz="1200" u="none" cap="none" strike="noStrike">
                <a:solidFill>
                  <a:schemeClr val="lt1"/>
                </a:solidFill>
                <a:latin typeface="Arial"/>
                <a:ea typeface="Arial"/>
                <a:cs typeface="Arial"/>
                <a:sym typeface="Arial"/>
              </a:defRPr>
            </a:lvl6pPr>
            <a:lvl7pPr indent="0" lvl="6" marL="0" marR="0" rtl="0" algn="l">
              <a:lnSpc>
                <a:spcPct val="100000"/>
              </a:lnSpc>
              <a:spcBef>
                <a:spcPts val="0"/>
              </a:spcBef>
              <a:spcAft>
                <a:spcPts val="0"/>
              </a:spcAft>
              <a:buClr>
                <a:srgbClr val="C00000"/>
              </a:buClr>
              <a:buSzPts val="1200"/>
              <a:buFont typeface="Roboto Condensed"/>
              <a:buNone/>
              <a:defRPr b="1" i="0" sz="1200" u="none" cap="none" strike="noStrike">
                <a:solidFill>
                  <a:schemeClr val="lt1"/>
                </a:solidFill>
                <a:latin typeface="Arial"/>
                <a:ea typeface="Arial"/>
                <a:cs typeface="Arial"/>
                <a:sym typeface="Arial"/>
              </a:defRPr>
            </a:lvl7pPr>
            <a:lvl8pPr indent="0" lvl="7" marL="0" marR="0" rtl="0" algn="l">
              <a:lnSpc>
                <a:spcPct val="100000"/>
              </a:lnSpc>
              <a:spcBef>
                <a:spcPts val="0"/>
              </a:spcBef>
              <a:spcAft>
                <a:spcPts val="0"/>
              </a:spcAft>
              <a:buClr>
                <a:srgbClr val="C00000"/>
              </a:buClr>
              <a:buSzPts val="1200"/>
              <a:buFont typeface="Roboto Condensed"/>
              <a:buNone/>
              <a:defRPr b="1" i="0" sz="1200" u="none" cap="none" strike="noStrike">
                <a:solidFill>
                  <a:schemeClr val="lt1"/>
                </a:solidFill>
                <a:latin typeface="Arial"/>
                <a:ea typeface="Arial"/>
                <a:cs typeface="Arial"/>
                <a:sym typeface="Arial"/>
              </a:defRPr>
            </a:lvl8pPr>
            <a:lvl9pPr indent="0" lvl="8" marL="0" marR="0" rtl="0" algn="l">
              <a:lnSpc>
                <a:spcPct val="100000"/>
              </a:lnSpc>
              <a:spcBef>
                <a:spcPts val="0"/>
              </a:spcBef>
              <a:spcAft>
                <a:spcPts val="0"/>
              </a:spcAft>
              <a:buClr>
                <a:srgbClr val="C00000"/>
              </a:buClr>
              <a:buSzPts val="1200"/>
              <a:buFont typeface="Roboto Condensed"/>
              <a:buNone/>
              <a:defRPr b="1"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ca-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jp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png"/><Relationship Id="rId4" Type="http://schemas.openxmlformats.org/officeDocument/2006/relationships/image" Target="../media/image8.png"/><Relationship Id="rId5" Type="http://schemas.openxmlformats.org/officeDocument/2006/relationships/image" Target="../media/image4.png"/><Relationship Id="rId6"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 name="Shape 29"/>
        <p:cNvGrpSpPr/>
        <p:nvPr/>
      </p:nvGrpSpPr>
      <p:grpSpPr>
        <a:xfrm>
          <a:off x="0" y="0"/>
          <a:ext cx="0" cy="0"/>
          <a:chOff x="0" y="0"/>
          <a:chExt cx="0" cy="0"/>
        </a:xfrm>
      </p:grpSpPr>
      <p:sp>
        <p:nvSpPr>
          <p:cNvPr id="30" name="Google Shape;30;p1"/>
          <p:cNvSpPr txBox="1"/>
          <p:nvPr>
            <p:ph type="ctrTitle"/>
          </p:nvPr>
        </p:nvSpPr>
        <p:spPr>
          <a:xfrm>
            <a:off x="0" y="2263015"/>
            <a:ext cx="9905999" cy="961448"/>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SzPts val="1400"/>
              <a:buNone/>
            </a:pPr>
            <a:r>
              <a:rPr lang="ca-ES" sz="2800">
                <a:solidFill>
                  <a:srgbClr val="BC0000"/>
                </a:solidFill>
                <a:latin typeface="Arial"/>
                <a:ea typeface="Arial"/>
                <a:cs typeface="Arial"/>
                <a:sym typeface="Arial"/>
              </a:rPr>
              <a:t>AVALUACIÓ D’EDUCACIÓ SECUNDÀRIA OBLIGATÒRIA</a:t>
            </a:r>
            <a:br>
              <a:rPr lang="ca-ES" sz="2800">
                <a:solidFill>
                  <a:srgbClr val="BC0000"/>
                </a:solidFill>
                <a:latin typeface="Arial"/>
                <a:ea typeface="Arial"/>
                <a:cs typeface="Arial"/>
                <a:sym typeface="Arial"/>
              </a:rPr>
            </a:br>
            <a:r>
              <a:rPr lang="ca-ES" sz="2800">
                <a:solidFill>
                  <a:srgbClr val="BC0000"/>
                </a:solidFill>
                <a:latin typeface="Arial"/>
                <a:ea typeface="Arial"/>
                <a:cs typeface="Arial"/>
                <a:sym typeface="Arial"/>
              </a:rPr>
              <a:t>CURS 2020-2021</a:t>
            </a:r>
            <a:endParaRPr sz="2800">
              <a:solidFill>
                <a:srgbClr val="BC0000"/>
              </a:solidFill>
              <a:latin typeface="Arial"/>
              <a:ea typeface="Arial"/>
              <a:cs typeface="Arial"/>
              <a:sym typeface="Arial"/>
            </a:endParaRPr>
          </a:p>
        </p:txBody>
      </p:sp>
      <p:sp>
        <p:nvSpPr>
          <p:cNvPr id="31" name="Google Shape;31;p1"/>
          <p:cNvSpPr txBox="1"/>
          <p:nvPr>
            <p:ph idx="1" type="subTitle"/>
          </p:nvPr>
        </p:nvSpPr>
        <p:spPr>
          <a:xfrm>
            <a:off x="4562376" y="4870382"/>
            <a:ext cx="1434164" cy="372736"/>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lt1"/>
              </a:buClr>
              <a:buSzPts val="1400"/>
              <a:buFont typeface="Noto Sans Symbols"/>
              <a:buNone/>
            </a:pPr>
            <a:r>
              <a:rPr b="1" lang="ca-ES" sz="2800">
                <a:solidFill>
                  <a:schemeClr val="dk1"/>
                </a:solidFill>
                <a:latin typeface="Arial"/>
                <a:ea typeface="Arial"/>
                <a:cs typeface="Arial"/>
                <a:sym typeface="Arial"/>
              </a:rPr>
              <a:t>03</a:t>
            </a:r>
            <a:r>
              <a:rPr b="1" lang="ca-ES" sz="2800">
                <a:solidFill>
                  <a:schemeClr val="dk1"/>
                </a:solidFill>
                <a:latin typeface="Arial"/>
                <a:ea typeface="Arial"/>
                <a:cs typeface="Arial"/>
                <a:sym typeface="Arial"/>
              </a:rPr>
              <a:t>/02/2021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0"/>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123" name="Google Shape;123;p10"/>
          <p:cNvSpPr txBox="1"/>
          <p:nvPr/>
        </p:nvSpPr>
        <p:spPr>
          <a:xfrm>
            <a:off x="849949" y="865049"/>
            <a:ext cx="8053184" cy="4767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Control de qualitat</a:t>
            </a:r>
            <a:endParaRPr/>
          </a:p>
        </p:txBody>
      </p:sp>
      <p:sp>
        <p:nvSpPr>
          <p:cNvPr id="124" name="Google Shape;124;p10"/>
          <p:cNvSpPr txBox="1"/>
          <p:nvPr/>
        </p:nvSpPr>
        <p:spPr>
          <a:xfrm>
            <a:off x="935880" y="1791109"/>
            <a:ext cx="7848872" cy="92333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None/>
            </a:pPr>
            <a:r>
              <a:rPr b="0" i="0" lang="ca-ES" sz="1800" u="none" cap="none" strike="noStrike">
                <a:solidFill>
                  <a:srgbClr val="000000"/>
                </a:solidFill>
                <a:latin typeface="Arial"/>
                <a:ea typeface="Arial"/>
                <a:cs typeface="Arial"/>
                <a:sym typeface="Arial"/>
              </a:rPr>
              <a:t>El Consell Superior d’Avaluació assistirà a diferents centres del territori per realitzar controls de qualitat de l’aplicació de les proves.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1"/>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130" name="Google Shape;130;p11"/>
          <p:cNvSpPr txBox="1"/>
          <p:nvPr/>
        </p:nvSpPr>
        <p:spPr>
          <a:xfrm>
            <a:off x="879766" y="815354"/>
            <a:ext cx="8053184" cy="561858"/>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Sistema de resposta i correcció </a:t>
            </a:r>
            <a:endParaRPr/>
          </a:p>
        </p:txBody>
      </p:sp>
      <p:sp>
        <p:nvSpPr>
          <p:cNvPr id="131" name="Google Shape;131;p11"/>
          <p:cNvSpPr txBox="1"/>
          <p:nvPr/>
        </p:nvSpPr>
        <p:spPr>
          <a:xfrm>
            <a:off x="1089198" y="1552692"/>
            <a:ext cx="7873569" cy="4385816"/>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C00000"/>
              </a:buClr>
              <a:buSzPts val="1800"/>
              <a:buFont typeface="Noto Sans Symbols"/>
              <a:buChar char="❑"/>
            </a:pPr>
            <a:r>
              <a:rPr b="0" i="0" lang="ca-ES" sz="1800" u="none" cap="none" strike="noStrike">
                <a:solidFill>
                  <a:srgbClr val="000000"/>
                </a:solidFill>
                <a:latin typeface="Arial"/>
                <a:ea typeface="Arial"/>
                <a:cs typeface="Arial"/>
                <a:sym typeface="Arial"/>
              </a:rPr>
              <a:t>Hi ha un full únic de respostes per competència. Aquest full integra les respostes que corresponen a ítems oberts i tancats.</a:t>
            </a:r>
            <a:endParaRPr/>
          </a:p>
          <a:p>
            <a:pPr indent="0" lvl="0" marL="0" marR="0" rtl="0" algn="just">
              <a:lnSpc>
                <a:spcPct val="100000"/>
              </a:lnSpc>
              <a:spcBef>
                <a:spcPts val="900"/>
              </a:spcBef>
              <a:spcAft>
                <a:spcPts val="0"/>
              </a:spcAft>
              <a:buNone/>
            </a:pPr>
            <a:r>
              <a:t/>
            </a:r>
            <a:endParaRPr b="0" i="0" sz="1800" u="none" cap="none" strike="noStrike">
              <a:solidFill>
                <a:srgbClr val="000000"/>
              </a:solidFill>
              <a:latin typeface="Arial"/>
              <a:ea typeface="Arial"/>
              <a:cs typeface="Arial"/>
              <a:sym typeface="Arial"/>
            </a:endParaRPr>
          </a:p>
          <a:p>
            <a:pPr indent="-285750" lvl="0" marL="285750" marR="0" rtl="0" algn="just">
              <a:lnSpc>
                <a:spcPct val="100000"/>
              </a:lnSpc>
              <a:spcBef>
                <a:spcPts val="900"/>
              </a:spcBef>
              <a:spcAft>
                <a:spcPts val="0"/>
              </a:spcAft>
              <a:buClr>
                <a:srgbClr val="C00000"/>
              </a:buClr>
              <a:buSzPts val="1800"/>
              <a:buFont typeface="Noto Sans Symbols"/>
              <a:buChar char="❑"/>
            </a:pPr>
            <a:r>
              <a:rPr b="0" i="0" lang="ca-ES" sz="1800" u="none" cap="none" strike="noStrike">
                <a:solidFill>
                  <a:srgbClr val="000000"/>
                </a:solidFill>
                <a:latin typeface="Arial"/>
                <a:ea typeface="Arial"/>
                <a:cs typeface="Arial"/>
                <a:sym typeface="Arial"/>
              </a:rPr>
              <a:t>Els fulls de respostes tenen una correcció per dues vies diferents:</a:t>
            </a:r>
            <a:endParaRPr/>
          </a:p>
          <a:p>
            <a:pPr indent="-177800" lvl="0" marL="357188" marR="0" rtl="0" algn="just">
              <a:lnSpc>
                <a:spcPct val="100000"/>
              </a:lnSpc>
              <a:spcBef>
                <a:spcPts val="900"/>
              </a:spcBef>
              <a:spcAft>
                <a:spcPts val="0"/>
              </a:spcAft>
              <a:buClr>
                <a:srgbClr val="000000"/>
              </a:buClr>
              <a:buSzPts val="1800"/>
              <a:buFont typeface="Noto Sans Symbols"/>
              <a:buChar char="▪"/>
            </a:pPr>
            <a:r>
              <a:rPr b="0" i="0" lang="ca-ES" sz="1800" u="none" cap="none" strike="noStrike">
                <a:solidFill>
                  <a:srgbClr val="000000"/>
                </a:solidFill>
                <a:latin typeface="Arial"/>
                <a:ea typeface="Arial"/>
                <a:cs typeface="Arial"/>
                <a:sym typeface="Arial"/>
              </a:rPr>
              <a:t>Full de respostes 1: és la part tancada de la prova i segueix una correcció automatitzada.</a:t>
            </a:r>
            <a:endParaRPr/>
          </a:p>
          <a:p>
            <a:pPr indent="-177800" lvl="0" marL="357188" marR="0" rtl="0" algn="just">
              <a:lnSpc>
                <a:spcPct val="100000"/>
              </a:lnSpc>
              <a:spcBef>
                <a:spcPts val="900"/>
              </a:spcBef>
              <a:spcAft>
                <a:spcPts val="0"/>
              </a:spcAft>
              <a:buClr>
                <a:srgbClr val="000000"/>
              </a:buClr>
              <a:buSzPts val="1800"/>
              <a:buFont typeface="Noto Sans Symbols"/>
              <a:buChar char="▪"/>
            </a:pPr>
            <a:r>
              <a:rPr b="0" i="0" lang="ca-ES" sz="1800" u="none" cap="none" strike="noStrike">
                <a:solidFill>
                  <a:srgbClr val="000000"/>
                </a:solidFill>
                <a:latin typeface="Arial"/>
                <a:ea typeface="Arial"/>
                <a:cs typeface="Arial"/>
                <a:sym typeface="Arial"/>
              </a:rPr>
              <a:t>Full de respostes 2: és la part oberta i segueix una correcció en línia a través de l’aplicació informàtica. </a:t>
            </a:r>
            <a:endParaRPr/>
          </a:p>
          <a:p>
            <a:pPr indent="0" lvl="0" marL="179388" marR="0" rtl="0" algn="just">
              <a:lnSpc>
                <a:spcPct val="100000"/>
              </a:lnSpc>
              <a:spcBef>
                <a:spcPts val="900"/>
              </a:spcBef>
              <a:spcAft>
                <a:spcPts val="0"/>
              </a:spcAft>
              <a:buNone/>
            </a:pPr>
            <a:r>
              <a:t/>
            </a:r>
            <a:endParaRPr b="0" i="0" sz="1800" u="none" cap="none" strike="noStrike">
              <a:solidFill>
                <a:srgbClr val="000000"/>
              </a:solidFill>
              <a:latin typeface="Arial"/>
              <a:ea typeface="Arial"/>
              <a:cs typeface="Arial"/>
              <a:sym typeface="Arial"/>
            </a:endParaRPr>
          </a:p>
          <a:p>
            <a:pPr indent="-285750" lvl="0" marL="285750" marR="0" rtl="0" algn="just">
              <a:lnSpc>
                <a:spcPct val="100000"/>
              </a:lnSpc>
              <a:spcBef>
                <a:spcPts val="900"/>
              </a:spcBef>
              <a:spcAft>
                <a:spcPts val="0"/>
              </a:spcAft>
              <a:buClr>
                <a:srgbClr val="C00000"/>
              </a:buClr>
              <a:buSzPts val="1800"/>
              <a:buFont typeface="Noto Sans Symbols"/>
              <a:buChar char="❑"/>
            </a:pPr>
            <a:r>
              <a:rPr b="0" i="0" lang="ca-ES" sz="1800" u="none" cap="none" strike="noStrike">
                <a:solidFill>
                  <a:srgbClr val="000000"/>
                </a:solidFill>
                <a:latin typeface="Arial"/>
                <a:ea typeface="Arial"/>
                <a:cs typeface="Arial"/>
                <a:sym typeface="Arial"/>
              </a:rPr>
              <a:t>Totes les competències inclouen alguns ítems </a:t>
            </a:r>
            <a:r>
              <a:rPr b="0" i="0" lang="ca-ES" sz="1800" u="none" cap="none" strike="noStrike">
                <a:solidFill>
                  <a:schemeClr val="dk1"/>
                </a:solidFill>
                <a:latin typeface="Arial"/>
                <a:ea typeface="Arial"/>
                <a:cs typeface="Arial"/>
                <a:sym typeface="Arial"/>
              </a:rPr>
              <a:t>de resposta oberta curta</a:t>
            </a:r>
            <a:r>
              <a:rPr b="0" i="0" lang="ca-ES" sz="1800" u="none" cap="none" strike="noStrike">
                <a:solidFill>
                  <a:srgbClr val="000000"/>
                </a:solidFill>
                <a:latin typeface="Arial"/>
                <a:ea typeface="Arial"/>
                <a:cs typeface="Arial"/>
                <a:sym typeface="Arial"/>
              </a:rPr>
              <a:t>, excepte la competència lingüística en llengües estrangeres.</a:t>
            </a:r>
            <a:endParaRPr/>
          </a:p>
          <a:p>
            <a:pPr indent="-63500" lvl="0" marL="357188" marR="0" rtl="0" algn="just">
              <a:lnSpc>
                <a:spcPct val="100000"/>
              </a:lnSpc>
              <a:spcBef>
                <a:spcPts val="900"/>
              </a:spcBef>
              <a:spcAft>
                <a:spcPts val="0"/>
              </a:spcAft>
              <a:buClr>
                <a:srgbClr val="000000"/>
              </a:buClr>
              <a:buSzPts val="1800"/>
              <a:buFont typeface="Noto Sans Symbols"/>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2"/>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137" name="Google Shape;137;p12"/>
          <p:cNvSpPr txBox="1"/>
          <p:nvPr/>
        </p:nvSpPr>
        <p:spPr>
          <a:xfrm>
            <a:off x="909583" y="755720"/>
            <a:ext cx="8053184" cy="561858"/>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Obertura dels paquets de les proves </a:t>
            </a:r>
            <a:endParaRPr b="1" i="0" sz="2400" u="none" cap="none" strike="noStrike">
              <a:solidFill>
                <a:srgbClr val="BC0000"/>
              </a:solidFill>
              <a:latin typeface="Arial"/>
              <a:ea typeface="Arial"/>
              <a:cs typeface="Arial"/>
              <a:sym typeface="Arial"/>
            </a:endParaRPr>
          </a:p>
        </p:txBody>
      </p:sp>
      <p:pic>
        <p:nvPicPr>
          <p:cNvPr id="138" name="Google Shape;138;p12"/>
          <p:cNvPicPr preferRelativeResize="0"/>
          <p:nvPr/>
        </p:nvPicPr>
        <p:blipFill rotWithShape="1">
          <a:blip r:embed="rId3">
            <a:alphaModFix/>
          </a:blip>
          <a:srcRect b="0" l="0" r="0" t="0"/>
          <a:stretch/>
        </p:blipFill>
        <p:spPr>
          <a:xfrm>
            <a:off x="7585559" y="9027821"/>
            <a:ext cx="153230" cy="204470"/>
          </a:xfrm>
          <a:prstGeom prst="rect">
            <a:avLst/>
          </a:prstGeom>
          <a:noFill/>
          <a:ln>
            <a:noFill/>
          </a:ln>
          <a:effectLst>
            <a:outerShdw blurRad="292100" sx="34000" rotWithShape="0" algn="tl" dir="2700000" dist="139700" sy="34000">
              <a:srgbClr val="333333">
                <a:alpha val="92941"/>
              </a:srgbClr>
            </a:outerShdw>
          </a:effectLst>
        </p:spPr>
      </p:pic>
      <p:sp>
        <p:nvSpPr>
          <p:cNvPr id="139" name="Google Shape;139;p12"/>
          <p:cNvSpPr txBox="1"/>
          <p:nvPr/>
        </p:nvSpPr>
        <p:spPr>
          <a:xfrm>
            <a:off x="869794" y="1463043"/>
            <a:ext cx="8132762" cy="4912114"/>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C00000"/>
              </a:buClr>
              <a:buSzPts val="1800"/>
              <a:buFont typeface="Noto Sans Symbols"/>
              <a:buNone/>
            </a:pPr>
            <a:r>
              <a:rPr b="0" i="0" lang="ca-ES" sz="1800" u="none" cap="none" strike="noStrike">
                <a:solidFill>
                  <a:schemeClr val="dk1"/>
                </a:solidFill>
                <a:latin typeface="Arial"/>
                <a:ea typeface="Arial"/>
                <a:cs typeface="Arial"/>
                <a:sym typeface="Arial"/>
              </a:rPr>
              <a:t>El dia </a:t>
            </a:r>
            <a:r>
              <a:rPr b="1" i="0" lang="ca-ES" sz="1800" u="none" cap="none" strike="noStrike">
                <a:solidFill>
                  <a:schemeClr val="dk1"/>
                </a:solidFill>
                <a:latin typeface="Arial"/>
                <a:ea typeface="Arial"/>
                <a:cs typeface="Arial"/>
                <a:sym typeface="Arial"/>
              </a:rPr>
              <a:t>17 de febrer</a:t>
            </a:r>
            <a:r>
              <a:rPr b="0" i="0" lang="ca-ES" sz="1800" u="none" cap="none" strike="noStrike">
                <a:solidFill>
                  <a:schemeClr val="dk1"/>
                </a:solidFill>
                <a:latin typeface="Arial"/>
                <a:ea typeface="Arial"/>
                <a:cs typeface="Arial"/>
                <a:sym typeface="Arial"/>
              </a:rPr>
              <a:t>, abans de la realització de les proves, la direcció del centre i l’aplicador, obriran conjuntament els paquets i comprovaran que el seu contingut sigui correcte:</a:t>
            </a:r>
            <a:endParaRPr/>
          </a:p>
          <a:p>
            <a:pPr indent="-179388" lvl="0" marL="447675" marR="0" rtl="0" algn="just">
              <a:lnSpc>
                <a:spcPct val="100000"/>
              </a:lnSpc>
              <a:spcBef>
                <a:spcPts val="360"/>
              </a:spcBef>
              <a:spcAft>
                <a:spcPts val="0"/>
              </a:spcAft>
              <a:buClr>
                <a:srgbClr val="C00000"/>
              </a:buClr>
              <a:buSzPts val="1800"/>
              <a:buFont typeface="Noto Sans Symbols"/>
              <a:buChar char="⮚"/>
            </a:pPr>
            <a:r>
              <a:rPr b="0" i="0" lang="ca-ES" sz="1800" u="none" cap="none" strike="noStrike">
                <a:solidFill>
                  <a:schemeClr val="dk1"/>
                </a:solidFill>
                <a:latin typeface="Arial"/>
                <a:ea typeface="Arial"/>
                <a:cs typeface="Arial"/>
                <a:sym typeface="Arial"/>
              </a:rPr>
              <a:t> dues bosses opaques. Cada una d’elles conté tot el material necessari per a l’aplicació de les proves de cada dia.</a:t>
            </a:r>
            <a:endParaRPr/>
          </a:p>
          <a:p>
            <a:pPr indent="-179388" lvl="0" marL="447675" marR="0" rtl="0" algn="just">
              <a:lnSpc>
                <a:spcPct val="100000"/>
              </a:lnSpc>
              <a:spcBef>
                <a:spcPts val="360"/>
              </a:spcBef>
              <a:spcAft>
                <a:spcPts val="0"/>
              </a:spcAft>
              <a:buClr>
                <a:srgbClr val="C00000"/>
              </a:buClr>
              <a:buSzPts val="1800"/>
              <a:buFont typeface="Noto Sans Symbols"/>
              <a:buChar char="⮚"/>
            </a:pPr>
            <a:r>
              <a:rPr b="0" i="0" lang="ca-ES" sz="1800" u="none" cap="none" strike="noStrike">
                <a:solidFill>
                  <a:schemeClr val="dk1"/>
                </a:solidFill>
                <a:latin typeface="Arial"/>
                <a:ea typeface="Arial"/>
                <a:cs typeface="Arial"/>
                <a:sym typeface="Arial"/>
              </a:rPr>
              <a:t> els quaderns de les proves i els fulls de respostes per aquell dia. Hi ha un únic full de respostes per competència i per a cada alumne.</a:t>
            </a:r>
            <a:endParaRPr/>
          </a:p>
          <a:p>
            <a:pPr indent="-179388" lvl="0" marL="447675" marR="0" rtl="0" algn="just">
              <a:lnSpc>
                <a:spcPct val="100000"/>
              </a:lnSpc>
              <a:spcBef>
                <a:spcPts val="360"/>
              </a:spcBef>
              <a:spcAft>
                <a:spcPts val="0"/>
              </a:spcAft>
              <a:buClr>
                <a:srgbClr val="C00000"/>
              </a:buClr>
              <a:buSzPts val="1800"/>
              <a:buFont typeface="Noto Sans Symbols"/>
              <a:buChar char="⮚"/>
            </a:pPr>
            <a:r>
              <a:rPr b="0" i="0" lang="ca-ES" sz="1800" u="none" cap="none" strike="noStrike">
                <a:solidFill>
                  <a:schemeClr val="dk1"/>
                </a:solidFill>
                <a:latin typeface="Arial"/>
                <a:ea typeface="Arial"/>
                <a:cs typeface="Arial"/>
                <a:sym typeface="Arial"/>
              </a:rPr>
              <a:t> els sobres que s’hauran de fer servir per a posar els fulls de resposta de totes les proves (un sobre per competència i grup).</a:t>
            </a:r>
            <a:endParaRPr/>
          </a:p>
          <a:p>
            <a:pPr indent="-179388" lvl="0" marL="447675" marR="0" rtl="0" algn="just">
              <a:lnSpc>
                <a:spcPct val="100000"/>
              </a:lnSpc>
              <a:spcBef>
                <a:spcPts val="360"/>
              </a:spcBef>
              <a:spcAft>
                <a:spcPts val="0"/>
              </a:spcAft>
              <a:buClr>
                <a:srgbClr val="C00000"/>
              </a:buClr>
              <a:buSzPts val="1800"/>
              <a:buFont typeface="Noto Sans Symbols"/>
              <a:buChar char="⮚"/>
            </a:pPr>
            <a:r>
              <a:rPr b="0" i="0" lang="ca-ES" sz="1800" u="none" cap="none" strike="noStrike">
                <a:solidFill>
                  <a:schemeClr val="dk1"/>
                </a:solidFill>
                <a:latin typeface="Arial"/>
                <a:ea typeface="Arial"/>
                <a:cs typeface="Arial"/>
                <a:sym typeface="Arial"/>
              </a:rPr>
              <a:t> etiquetes d’identificació:</a:t>
            </a:r>
            <a:endParaRPr/>
          </a:p>
          <a:p>
            <a:pPr indent="-285750" lvl="0" marL="1001713" marR="0" rtl="0" algn="just">
              <a:lnSpc>
                <a:spcPct val="100000"/>
              </a:lnSpc>
              <a:spcBef>
                <a:spcPts val="360"/>
              </a:spcBef>
              <a:spcAft>
                <a:spcPts val="0"/>
              </a:spcAft>
              <a:buClr>
                <a:srgbClr val="C00000"/>
              </a:buClr>
              <a:buSzPts val="1800"/>
              <a:buFont typeface="Arial"/>
              <a:buChar char="•"/>
            </a:pPr>
            <a:r>
              <a:rPr b="0" i="0" lang="ca-ES" sz="1800" u="none" cap="none" strike="noStrike">
                <a:solidFill>
                  <a:schemeClr val="dk1"/>
                </a:solidFill>
                <a:latin typeface="Arial"/>
                <a:ea typeface="Arial"/>
                <a:cs typeface="Arial"/>
                <a:sym typeface="Arial"/>
              </a:rPr>
              <a:t>una etiqueta per competència i grup, que s’enganxarà al sobre.</a:t>
            </a:r>
            <a:endParaRPr/>
          </a:p>
          <a:p>
            <a:pPr indent="-285750" lvl="0" marL="1001713" marR="0" rtl="0" algn="just">
              <a:lnSpc>
                <a:spcPct val="100000"/>
              </a:lnSpc>
              <a:spcBef>
                <a:spcPts val="360"/>
              </a:spcBef>
              <a:spcAft>
                <a:spcPts val="0"/>
              </a:spcAft>
              <a:buClr>
                <a:srgbClr val="C00000"/>
              </a:buClr>
              <a:buSzPts val="1800"/>
              <a:buFont typeface="Arial"/>
              <a:buChar char="•"/>
            </a:pPr>
            <a:r>
              <a:rPr b="0" i="0" lang="ca-ES" sz="1800" u="none" cap="none" strike="noStrike">
                <a:solidFill>
                  <a:schemeClr val="dk1"/>
                </a:solidFill>
                <a:latin typeface="Arial"/>
                <a:ea typeface="Arial"/>
                <a:cs typeface="Arial"/>
                <a:sym typeface="Arial"/>
              </a:rPr>
              <a:t>una etiqueta per competència i per a cada alumne: s’enganxarà al full de resposta de cada alumne.</a:t>
            </a:r>
            <a:endParaRPr/>
          </a:p>
          <a:p>
            <a:pPr indent="-285750" lvl="0" marL="1001713" marR="0" rtl="0" algn="just">
              <a:lnSpc>
                <a:spcPct val="100000"/>
              </a:lnSpc>
              <a:spcBef>
                <a:spcPts val="360"/>
              </a:spcBef>
              <a:spcAft>
                <a:spcPts val="0"/>
              </a:spcAft>
              <a:buClr>
                <a:srgbClr val="C00000"/>
              </a:buClr>
              <a:buSzPts val="1800"/>
              <a:buFont typeface="Arial"/>
              <a:buChar char="•"/>
            </a:pPr>
            <a:r>
              <a:rPr b="0" i="0" lang="ca-ES" sz="1800" u="none" cap="none" strike="noStrike">
                <a:solidFill>
                  <a:schemeClr val="dk1"/>
                </a:solidFill>
                <a:latin typeface="Arial"/>
                <a:ea typeface="Arial"/>
                <a:cs typeface="Arial"/>
                <a:sym typeface="Arial"/>
              </a:rPr>
              <a:t>etiquetes  amb codis contingents per assignar </a:t>
            </a:r>
            <a:r>
              <a:rPr b="1" i="0" lang="ca-ES" sz="1800" u="none" cap="none" strike="noStrike">
                <a:solidFill>
                  <a:schemeClr val="dk1"/>
                </a:solidFill>
                <a:latin typeface="Arial"/>
                <a:ea typeface="Arial"/>
                <a:cs typeface="Arial"/>
                <a:sym typeface="Arial"/>
              </a:rPr>
              <a:t>NOMÉS</a:t>
            </a:r>
            <a:r>
              <a:rPr b="0" i="0" lang="ca-ES" sz="1800" u="none" cap="none" strike="noStrike">
                <a:solidFill>
                  <a:schemeClr val="dk1"/>
                </a:solidFill>
                <a:latin typeface="Arial"/>
                <a:ea typeface="Arial"/>
                <a:cs typeface="Arial"/>
                <a:sym typeface="Arial"/>
              </a:rPr>
              <a:t> a l’alumnat que, per qualsevol circumstància, no aparegui a la llista de control i que no tingui un codi inicial.</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3"/>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145" name="Google Shape;145;p13"/>
          <p:cNvSpPr txBox="1"/>
          <p:nvPr/>
        </p:nvSpPr>
        <p:spPr>
          <a:xfrm>
            <a:off x="853784" y="831973"/>
            <a:ext cx="8260892" cy="561858"/>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ca-ES" sz="2400" u="none" cap="none" strike="noStrike">
                <a:solidFill>
                  <a:srgbClr val="BC0000"/>
                </a:solidFill>
                <a:latin typeface="Arial"/>
                <a:ea typeface="Arial"/>
                <a:cs typeface="Arial"/>
                <a:sym typeface="Arial"/>
              </a:rPr>
              <a:t>Sistema de resposta i correcció (Fulls de resposta)</a:t>
            </a:r>
            <a:endParaRPr/>
          </a:p>
        </p:txBody>
      </p:sp>
      <p:sp>
        <p:nvSpPr>
          <p:cNvPr id="146" name="Google Shape;146;p13"/>
          <p:cNvSpPr txBox="1"/>
          <p:nvPr/>
        </p:nvSpPr>
        <p:spPr>
          <a:xfrm>
            <a:off x="821538" y="1492067"/>
            <a:ext cx="6911975" cy="4801314"/>
          </a:xfrm>
          <a:prstGeom prst="rect">
            <a:avLst/>
          </a:prstGeom>
          <a:noFill/>
          <a:ln>
            <a:noFill/>
          </a:ln>
        </p:spPr>
        <p:txBody>
          <a:bodyPr anchorCtr="0" anchor="t" bIns="45700" lIns="91425" spcFirstLastPara="1" rIns="91425" wrap="square" tIns="45700">
            <a:spAutoFit/>
          </a:bodyPr>
          <a:lstStyle/>
          <a:p>
            <a:pPr indent="0" lvl="0" marL="811213" marR="0" rtl="0" algn="l">
              <a:lnSpc>
                <a:spcPct val="100000"/>
              </a:lnSpc>
              <a:spcBef>
                <a:spcPts val="0"/>
              </a:spcBef>
              <a:spcAft>
                <a:spcPts val="0"/>
              </a:spcAft>
              <a:buNone/>
            </a:pPr>
            <a:r>
              <a:rPr b="0" i="1" lang="ca-ES" sz="1800" u="none" cap="none" strike="noStrike">
                <a:solidFill>
                  <a:srgbClr val="000000"/>
                </a:solidFill>
                <a:latin typeface="Arial"/>
                <a:ea typeface="Arial"/>
                <a:cs typeface="Arial"/>
                <a:sym typeface="Arial"/>
              </a:rPr>
              <a:t>A partir del </a:t>
            </a:r>
            <a:r>
              <a:rPr b="1" i="1" lang="ca-ES" sz="1800" u="none" cap="none" strike="noStrike">
                <a:solidFill>
                  <a:srgbClr val="000000"/>
                </a:solidFill>
                <a:latin typeface="Arial"/>
                <a:ea typeface="Arial"/>
                <a:cs typeface="Arial"/>
                <a:sym typeface="Arial"/>
              </a:rPr>
              <a:t>18 de gener</a:t>
            </a:r>
            <a:r>
              <a:rPr b="0" i="1" lang="ca-ES" sz="1800" u="none" cap="none" strike="noStrike">
                <a:solidFill>
                  <a:srgbClr val="000000"/>
                </a:solidFill>
                <a:latin typeface="Arial"/>
                <a:ea typeface="Arial"/>
                <a:cs typeface="Arial"/>
                <a:sym typeface="Arial"/>
              </a:rPr>
              <a:t>, es trametran, </a:t>
            </a:r>
            <a:endParaRPr/>
          </a:p>
          <a:p>
            <a:pPr indent="0" lvl="0" marL="811213" marR="0" rtl="0" algn="l">
              <a:lnSpc>
                <a:spcPct val="100000"/>
              </a:lnSpc>
              <a:spcBef>
                <a:spcPts val="0"/>
              </a:spcBef>
              <a:spcAft>
                <a:spcPts val="0"/>
              </a:spcAft>
              <a:buNone/>
            </a:pPr>
            <a:r>
              <a:rPr b="0" i="1" lang="ca-ES" sz="1800" u="none" cap="none" strike="noStrike">
                <a:solidFill>
                  <a:srgbClr val="000000"/>
                </a:solidFill>
                <a:latin typeface="Arial"/>
                <a:ea typeface="Arial"/>
                <a:cs typeface="Arial"/>
                <a:sym typeface="Arial"/>
              </a:rPr>
              <a:t>a cada seu de la comissió unes </a:t>
            </a:r>
            <a:r>
              <a:rPr b="0" i="1" lang="ca-ES" sz="1800" u="none" cap="none" strike="noStrike">
                <a:solidFill>
                  <a:schemeClr val="dk1"/>
                </a:solidFill>
                <a:latin typeface="Arial"/>
                <a:ea typeface="Arial"/>
                <a:cs typeface="Arial"/>
                <a:sym typeface="Arial"/>
              </a:rPr>
              <a:t>bosses</a:t>
            </a:r>
            <a:r>
              <a:rPr b="0" i="1" lang="ca-ES" sz="1800" u="none" cap="none" strike="noStrike">
                <a:solidFill>
                  <a:srgbClr val="000000"/>
                </a:solidFill>
                <a:latin typeface="Arial"/>
                <a:ea typeface="Arial"/>
                <a:cs typeface="Arial"/>
                <a:sym typeface="Arial"/>
              </a:rPr>
              <a:t> opaques per</a:t>
            </a:r>
            <a:endParaRPr b="0" i="1" sz="1800" u="none" cap="none" strike="noStrike">
              <a:solidFill>
                <a:srgbClr val="000000"/>
              </a:solidFill>
              <a:latin typeface="Arial"/>
              <a:ea typeface="Arial"/>
              <a:cs typeface="Arial"/>
              <a:sym typeface="Arial"/>
            </a:endParaRPr>
          </a:p>
          <a:p>
            <a:pPr indent="0" lvl="0" marL="811213" marR="0" rtl="0" algn="l">
              <a:lnSpc>
                <a:spcPct val="100000"/>
              </a:lnSpc>
              <a:spcBef>
                <a:spcPts val="0"/>
              </a:spcBef>
              <a:spcAft>
                <a:spcPts val="0"/>
              </a:spcAft>
              <a:buNone/>
            </a:pPr>
            <a:r>
              <a:rPr b="0" i="1" lang="ca-ES" sz="1800" u="none" cap="none" strike="noStrike">
                <a:solidFill>
                  <a:srgbClr val="000000"/>
                </a:solidFill>
                <a:latin typeface="Arial"/>
                <a:ea typeface="Arial"/>
                <a:cs typeface="Arial"/>
                <a:sym typeface="Arial"/>
              </a:rPr>
              <a:t>introduir-hi els sobres per als fulls de resposta.</a:t>
            </a:r>
            <a:endParaRPr b="0" i="1" sz="1800" u="none" cap="none" strike="noStrike">
              <a:solidFill>
                <a:srgbClr val="000000"/>
              </a:solidFill>
              <a:latin typeface="Arial"/>
              <a:ea typeface="Arial"/>
              <a:cs typeface="Arial"/>
              <a:sym typeface="Arial"/>
            </a:endParaRPr>
          </a:p>
          <a:p>
            <a:pPr indent="-285750" lvl="0" marL="285750" marR="0" rtl="0" algn="l">
              <a:lnSpc>
                <a:spcPct val="100000"/>
              </a:lnSpc>
              <a:spcBef>
                <a:spcPts val="900"/>
              </a:spcBef>
              <a:spcAft>
                <a:spcPts val="0"/>
              </a:spcAft>
              <a:buClr>
                <a:srgbClr val="000000"/>
              </a:buClr>
              <a:buSzPts val="1800"/>
              <a:buFont typeface="Arial"/>
              <a:buChar char="•"/>
            </a:pPr>
            <a:r>
              <a:rPr b="0" i="0" lang="ca-ES" sz="1800" u="none" cap="none" strike="noStrike">
                <a:solidFill>
                  <a:srgbClr val="000000"/>
                </a:solidFill>
                <a:latin typeface="Arial"/>
                <a:ea typeface="Arial"/>
                <a:cs typeface="Arial"/>
                <a:sym typeface="Arial"/>
              </a:rPr>
              <a:t>A partir de l’última setmana de gener, l’empresa encarregada de la digitalització lliurarà unes </a:t>
            </a:r>
            <a:r>
              <a:rPr b="1" i="0" lang="ca-ES" sz="1800" u="none" cap="none" strike="noStrike">
                <a:solidFill>
                  <a:srgbClr val="000000"/>
                </a:solidFill>
                <a:latin typeface="Arial"/>
                <a:ea typeface="Arial"/>
                <a:cs typeface="Arial"/>
                <a:sym typeface="Arial"/>
              </a:rPr>
              <a:t>caixes</a:t>
            </a:r>
            <a:r>
              <a:rPr b="0" i="0" lang="ca-ES" sz="1800" u="none" cap="none" strike="noStrike">
                <a:solidFill>
                  <a:srgbClr val="000000"/>
                </a:solidFill>
                <a:latin typeface="Arial"/>
                <a:ea typeface="Arial"/>
                <a:cs typeface="Arial"/>
                <a:sym typeface="Arial"/>
              </a:rPr>
              <a:t>, per introduir les bosses, al Consorci d’Educació de Barcelona i a la Unitat de la Inspecció del Servei Territorial corresponent.</a:t>
            </a:r>
            <a:endParaRPr/>
          </a:p>
          <a:p>
            <a:pPr indent="-285750" lvl="0" marL="285750" marR="0" rtl="0" algn="l">
              <a:lnSpc>
                <a:spcPct val="100000"/>
              </a:lnSpc>
              <a:spcBef>
                <a:spcPts val="900"/>
              </a:spcBef>
              <a:spcAft>
                <a:spcPts val="0"/>
              </a:spcAft>
              <a:buClr>
                <a:srgbClr val="000000"/>
              </a:buClr>
              <a:buSzPts val="1800"/>
              <a:buFont typeface="Arial"/>
              <a:buChar char="•"/>
            </a:pPr>
            <a:r>
              <a:rPr b="1" i="0" lang="ca-ES" sz="1800" u="none" cap="none" strike="noStrike">
                <a:solidFill>
                  <a:srgbClr val="000000"/>
                </a:solidFill>
                <a:latin typeface="Arial"/>
                <a:ea typeface="Arial"/>
                <a:cs typeface="Arial"/>
                <a:sym typeface="Arial"/>
              </a:rPr>
              <a:t>Enguany s’escriurà manualment el nom de la comissió i el nombre de sobres de cada competència </a:t>
            </a:r>
            <a:r>
              <a:rPr b="0" i="0" lang="ca-ES" sz="1800" u="none" cap="none" strike="noStrike">
                <a:solidFill>
                  <a:srgbClr val="000000"/>
                </a:solidFill>
                <a:latin typeface="Arial"/>
                <a:ea typeface="Arial"/>
                <a:cs typeface="Arial"/>
                <a:sym typeface="Arial"/>
              </a:rPr>
              <a:t>que s’ha introduït a les bosses.</a:t>
            </a:r>
            <a:endParaRPr b="0" i="0" sz="1800" u="none" cap="none" strike="noStrike">
              <a:solidFill>
                <a:srgbClr val="000000"/>
              </a:solidFill>
              <a:latin typeface="Arial"/>
              <a:ea typeface="Arial"/>
              <a:cs typeface="Arial"/>
              <a:sym typeface="Arial"/>
            </a:endParaRPr>
          </a:p>
          <a:p>
            <a:pPr indent="-285750" lvl="0" marL="285750" marR="0" rtl="0" algn="l">
              <a:lnSpc>
                <a:spcPct val="100000"/>
              </a:lnSpc>
              <a:spcBef>
                <a:spcPts val="900"/>
              </a:spcBef>
              <a:spcAft>
                <a:spcPts val="0"/>
              </a:spcAft>
              <a:buClr>
                <a:srgbClr val="000000"/>
              </a:buClr>
              <a:buSzPts val="1800"/>
              <a:buFont typeface="Arial"/>
              <a:buChar char="•"/>
            </a:pPr>
            <a:r>
              <a:rPr b="1" i="0" lang="ca-ES" sz="1800" u="none" cap="none" strike="noStrike">
                <a:solidFill>
                  <a:srgbClr val="000000"/>
                </a:solidFill>
                <a:latin typeface="Arial"/>
                <a:ea typeface="Arial"/>
                <a:cs typeface="Arial"/>
                <a:sym typeface="Arial"/>
              </a:rPr>
              <a:t>Els secretaris de les comissions </a:t>
            </a:r>
            <a:r>
              <a:rPr b="0" i="0" lang="ca-ES" sz="1800" u="none" cap="none" strike="noStrike">
                <a:solidFill>
                  <a:srgbClr val="000000"/>
                </a:solidFill>
                <a:latin typeface="Arial"/>
                <a:ea typeface="Arial"/>
                <a:cs typeface="Arial"/>
                <a:sym typeface="Arial"/>
              </a:rPr>
              <a:t>lliuraran les bosses a la Unitat de la Inspecció del Servei Territorial corresponent o del Consorci d’Educació de Barcelona, </a:t>
            </a:r>
            <a:r>
              <a:rPr b="1" i="0" lang="ca-ES" sz="1800" u="sng" cap="none" strike="noStrike">
                <a:solidFill>
                  <a:srgbClr val="000000"/>
                </a:solidFill>
                <a:latin typeface="Arial"/>
                <a:ea typeface="Arial"/>
                <a:cs typeface="Arial"/>
                <a:sym typeface="Arial"/>
              </a:rPr>
              <a:t>abans del 22 de febrer</a:t>
            </a:r>
            <a:r>
              <a:rPr b="0" i="0" lang="ca-ES" sz="1800" u="sng" cap="none" strike="noStrike">
                <a:solidFill>
                  <a:srgbClr val="000000"/>
                </a:solidFill>
                <a:latin typeface="Arial"/>
                <a:ea typeface="Arial"/>
                <a:cs typeface="Arial"/>
                <a:sym typeface="Arial"/>
              </a:rPr>
              <a:t>. </a:t>
            </a:r>
            <a:endParaRPr/>
          </a:p>
          <a:p>
            <a:pPr indent="-285750" lvl="0" marL="285750" marR="0" rtl="0" algn="l">
              <a:lnSpc>
                <a:spcPct val="100000"/>
              </a:lnSpc>
              <a:spcBef>
                <a:spcPts val="900"/>
              </a:spcBef>
              <a:spcAft>
                <a:spcPts val="0"/>
              </a:spcAft>
              <a:buClr>
                <a:srgbClr val="000000"/>
              </a:buClr>
              <a:buSzPts val="1800"/>
              <a:buFont typeface="Arial"/>
              <a:buChar char="•"/>
            </a:pPr>
            <a:r>
              <a:rPr b="0" i="0" lang="ca-ES" sz="1800" u="none" cap="none" strike="noStrike">
                <a:solidFill>
                  <a:srgbClr val="000000"/>
                </a:solidFill>
                <a:latin typeface="Arial"/>
                <a:ea typeface="Arial"/>
                <a:cs typeface="Arial"/>
                <a:sym typeface="Arial"/>
              </a:rPr>
              <a:t>L’empresa encarregada de la correcció automatitzada recollirà les </a:t>
            </a:r>
            <a:r>
              <a:rPr b="1" i="0" lang="ca-ES" sz="1800" u="sng" cap="none" strike="noStrike">
                <a:solidFill>
                  <a:srgbClr val="000000"/>
                </a:solidFill>
                <a:latin typeface="Arial"/>
                <a:ea typeface="Arial"/>
                <a:cs typeface="Arial"/>
                <a:sym typeface="Arial"/>
              </a:rPr>
              <a:t>caixes a partir del 23 de febrer</a:t>
            </a:r>
            <a:r>
              <a:rPr b="0" i="0" lang="ca-ES" sz="1800" u="sng" cap="none" strike="noStrike">
                <a:solidFill>
                  <a:srgbClr val="000000"/>
                </a:solidFill>
                <a:latin typeface="Arial"/>
                <a:ea typeface="Arial"/>
                <a:cs typeface="Arial"/>
                <a:sym typeface="Arial"/>
              </a:rPr>
              <a:t>.</a:t>
            </a:r>
            <a:endParaRPr/>
          </a:p>
        </p:txBody>
      </p:sp>
      <p:pic>
        <p:nvPicPr>
          <p:cNvPr id="147" name="Google Shape;147;p13"/>
          <p:cNvPicPr preferRelativeResize="0"/>
          <p:nvPr/>
        </p:nvPicPr>
        <p:blipFill rotWithShape="1">
          <a:blip r:embed="rId3">
            <a:alphaModFix/>
          </a:blip>
          <a:srcRect b="0" l="0" r="0" t="0"/>
          <a:stretch/>
        </p:blipFill>
        <p:spPr>
          <a:xfrm>
            <a:off x="7172401" y="1393831"/>
            <a:ext cx="2186453" cy="1229880"/>
          </a:xfrm>
          <a:prstGeom prst="rect">
            <a:avLst/>
          </a:prstGeom>
          <a:noFill/>
          <a:ln>
            <a:noFill/>
          </a:ln>
        </p:spPr>
      </p:pic>
      <p:pic>
        <p:nvPicPr>
          <p:cNvPr id="148" name="Google Shape;148;p13"/>
          <p:cNvPicPr preferRelativeResize="0"/>
          <p:nvPr/>
        </p:nvPicPr>
        <p:blipFill rotWithShape="1">
          <a:blip r:embed="rId4">
            <a:alphaModFix/>
          </a:blip>
          <a:srcRect b="0" l="0" r="0" t="0"/>
          <a:stretch/>
        </p:blipFill>
        <p:spPr>
          <a:xfrm>
            <a:off x="7890713" y="3031239"/>
            <a:ext cx="1223963" cy="1244600"/>
          </a:xfrm>
          <a:prstGeom prst="rect">
            <a:avLst/>
          </a:prstGeom>
          <a:noFill/>
          <a:ln>
            <a:noFill/>
          </a:ln>
        </p:spPr>
      </p:pic>
      <p:sp>
        <p:nvSpPr>
          <p:cNvPr id="149" name="Google Shape;149;p13"/>
          <p:cNvSpPr txBox="1"/>
          <p:nvPr/>
        </p:nvSpPr>
        <p:spPr>
          <a:xfrm>
            <a:off x="8567530" y="3546476"/>
            <a:ext cx="435570" cy="309908"/>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400"/>
              <a:buFont typeface="Noto Sans Symbols"/>
              <a:buNone/>
            </a:pPr>
            <a:r>
              <a:t/>
            </a:r>
            <a:endParaRPr b="0" i="0" sz="1400" u="none" cap="none" strike="noStrike">
              <a:solidFill>
                <a:schemeClr val="dk1"/>
              </a:solidFill>
              <a:latin typeface="Arial"/>
              <a:ea typeface="Arial"/>
              <a:cs typeface="Arial"/>
              <a:sym typeface="Arial"/>
            </a:endParaRPr>
          </a:p>
        </p:txBody>
      </p:sp>
      <p:sp>
        <p:nvSpPr>
          <p:cNvPr id="150" name="Google Shape;150;p13"/>
          <p:cNvSpPr txBox="1"/>
          <p:nvPr/>
        </p:nvSpPr>
        <p:spPr>
          <a:xfrm>
            <a:off x="8277767" y="4778102"/>
            <a:ext cx="1081087" cy="6461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200"/>
              <a:buFont typeface="Noto Sans Symbols"/>
              <a:buNone/>
            </a:pPr>
            <a:r>
              <a:rPr b="0" i="0" lang="ca-ES" sz="1200" u="none" cap="none" strike="noStrike">
                <a:solidFill>
                  <a:schemeClr val="dk1"/>
                </a:solidFill>
                <a:latin typeface="Arial"/>
                <a:ea typeface="Arial"/>
                <a:cs typeface="Arial"/>
                <a:sym typeface="Arial"/>
              </a:rPr>
              <a:t>Etiqueta de control de caixa</a:t>
            </a:r>
            <a:endParaRPr/>
          </a:p>
        </p:txBody>
      </p:sp>
      <p:sp>
        <p:nvSpPr>
          <p:cNvPr id="151" name="Google Shape;151;p13"/>
          <p:cNvSpPr/>
          <p:nvPr/>
        </p:nvSpPr>
        <p:spPr>
          <a:xfrm rot="-1105857">
            <a:off x="6625296" y="1964337"/>
            <a:ext cx="1288931" cy="437322"/>
          </a:xfrm>
          <a:prstGeom prst="curvedUpArrow">
            <a:avLst>
              <a:gd fmla="val 29470" name="adj1"/>
              <a:gd fmla="val 67271" name="adj2"/>
              <a:gd fmla="val 21739" name="adj3"/>
            </a:avLst>
          </a:prstGeom>
          <a:solidFill>
            <a:srgbClr val="AC143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Noto Sans Symbols"/>
              <a:buNone/>
            </a:pPr>
            <a:r>
              <a:t/>
            </a:r>
            <a:endParaRPr b="0" i="0" sz="1400" u="none" cap="none" strike="noStrike">
              <a:solidFill>
                <a:schemeClr val="dk1"/>
              </a:solidFill>
              <a:latin typeface="Arial"/>
              <a:ea typeface="Arial"/>
              <a:cs typeface="Arial"/>
              <a:sym typeface="Arial"/>
            </a:endParaRPr>
          </a:p>
        </p:txBody>
      </p:sp>
      <p:sp>
        <p:nvSpPr>
          <p:cNvPr id="152" name="Google Shape;152;p13"/>
          <p:cNvSpPr/>
          <p:nvPr/>
        </p:nvSpPr>
        <p:spPr>
          <a:xfrm>
            <a:off x="8723402" y="3671614"/>
            <a:ext cx="123825" cy="1106488"/>
          </a:xfrm>
          <a:prstGeom prst="upArrow">
            <a:avLst>
              <a:gd fmla="val 50000" name="adj1"/>
              <a:gd fmla="val 50099" name="adj2"/>
            </a:avLst>
          </a:prstGeom>
          <a:solidFill>
            <a:srgbClr val="AC143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Noto Sans Symbols"/>
              <a:buNone/>
            </a:pPr>
            <a:r>
              <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4"/>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158" name="Google Shape;158;p14"/>
          <p:cNvSpPr txBox="1"/>
          <p:nvPr/>
        </p:nvSpPr>
        <p:spPr>
          <a:xfrm>
            <a:off x="701875" y="715964"/>
            <a:ext cx="8260892" cy="561858"/>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t/>
            </a:r>
            <a:endParaRPr b="0" i="0" sz="2400" u="none" cap="none" strike="noStrike">
              <a:solidFill>
                <a:srgbClr val="BC0000"/>
              </a:solidFill>
              <a:latin typeface="Arial"/>
              <a:ea typeface="Arial"/>
              <a:cs typeface="Arial"/>
              <a:sym typeface="Arial"/>
            </a:endParaRPr>
          </a:p>
        </p:txBody>
      </p:sp>
      <p:sp>
        <p:nvSpPr>
          <p:cNvPr id="159" name="Google Shape;159;p14"/>
          <p:cNvSpPr/>
          <p:nvPr/>
        </p:nvSpPr>
        <p:spPr>
          <a:xfrm>
            <a:off x="822091" y="798113"/>
            <a:ext cx="5459439"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Aplicadors - Direccions </a:t>
            </a:r>
            <a:endParaRPr b="1" i="0" sz="2400" u="none" cap="none" strike="noStrike">
              <a:solidFill>
                <a:srgbClr val="BC0000"/>
              </a:solidFill>
              <a:latin typeface="Arial"/>
              <a:ea typeface="Arial"/>
              <a:cs typeface="Arial"/>
              <a:sym typeface="Arial"/>
            </a:endParaRPr>
          </a:p>
        </p:txBody>
      </p:sp>
      <p:sp>
        <p:nvSpPr>
          <p:cNvPr id="160" name="Google Shape;160;p14"/>
          <p:cNvSpPr txBox="1"/>
          <p:nvPr/>
        </p:nvSpPr>
        <p:spPr>
          <a:xfrm>
            <a:off x="822091" y="1419688"/>
            <a:ext cx="8229600" cy="5493812"/>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000000"/>
              </a:buClr>
              <a:buSzPts val="1700"/>
              <a:buFont typeface="Arial"/>
              <a:buChar char="•"/>
            </a:pPr>
            <a:r>
              <a:rPr b="1" i="0" lang="ca-ES" sz="1700" u="none" cap="none" strike="noStrike">
                <a:solidFill>
                  <a:srgbClr val="000000"/>
                </a:solidFill>
                <a:latin typeface="Arial"/>
                <a:ea typeface="Arial"/>
                <a:cs typeface="Arial"/>
                <a:sym typeface="Arial"/>
              </a:rPr>
              <a:t>Asseguraran que no es canvia cap codi inicial de l’alumnat. </a:t>
            </a:r>
            <a:endParaRPr/>
          </a:p>
          <a:p>
            <a:pPr indent="0" lvl="0" marL="266700" marR="0" rtl="0" algn="just">
              <a:lnSpc>
                <a:spcPct val="100000"/>
              </a:lnSpc>
              <a:spcBef>
                <a:spcPts val="600"/>
              </a:spcBef>
              <a:spcAft>
                <a:spcPts val="0"/>
              </a:spcAft>
              <a:buNone/>
            </a:pPr>
            <a:r>
              <a:rPr b="0" i="0" lang="ca-ES" sz="1700" u="none" cap="none" strike="noStrike">
                <a:solidFill>
                  <a:srgbClr val="000000"/>
                </a:solidFill>
                <a:latin typeface="Arial"/>
                <a:ea typeface="Arial"/>
                <a:cs typeface="Arial"/>
                <a:sym typeface="Arial"/>
              </a:rPr>
              <a:t>Si l’etiqueta no està en perfectes condicions, s’ha d’escriure el codi de l’alumne a mà, al full de respostes. Si no és possible, heu de contactar amb el Consell Superior d’Avaluació del Sistema Educatiu.</a:t>
            </a:r>
            <a:endParaRPr b="0" i="0" sz="1700" u="none" cap="none" strike="noStrike">
              <a:solidFill>
                <a:srgbClr val="000000"/>
              </a:solidFill>
              <a:latin typeface="Arial"/>
              <a:ea typeface="Arial"/>
              <a:cs typeface="Arial"/>
              <a:sym typeface="Arial"/>
            </a:endParaRPr>
          </a:p>
          <a:p>
            <a:pPr indent="0" lvl="0" marL="266700" marR="0" rtl="0" algn="just">
              <a:lnSpc>
                <a:spcPct val="100000"/>
              </a:lnSpc>
              <a:spcBef>
                <a:spcPts val="600"/>
              </a:spcBef>
              <a:spcAft>
                <a:spcPts val="0"/>
              </a:spcAft>
              <a:buNone/>
            </a:pPr>
            <a:r>
              <a:t/>
            </a:r>
            <a:endParaRPr b="0" i="0" sz="800" u="none" cap="none" strike="noStrike">
              <a:solidFill>
                <a:srgbClr val="000000"/>
              </a:solidFill>
              <a:latin typeface="Arial"/>
              <a:ea typeface="Arial"/>
              <a:cs typeface="Arial"/>
              <a:sym typeface="Arial"/>
            </a:endParaRPr>
          </a:p>
          <a:p>
            <a:pPr indent="-285750" lvl="0" marL="285750" marR="0" rtl="0" algn="just">
              <a:lnSpc>
                <a:spcPct val="100000"/>
              </a:lnSpc>
              <a:spcBef>
                <a:spcPts val="600"/>
              </a:spcBef>
              <a:spcAft>
                <a:spcPts val="0"/>
              </a:spcAft>
              <a:buClr>
                <a:srgbClr val="000000"/>
              </a:buClr>
              <a:buSzPts val="1700"/>
              <a:buFont typeface="Arial"/>
              <a:buChar char="•"/>
            </a:pPr>
            <a:r>
              <a:rPr b="1" i="0" lang="ca-ES" sz="1700" u="none" cap="none" strike="noStrike">
                <a:solidFill>
                  <a:srgbClr val="000000"/>
                </a:solidFill>
                <a:latin typeface="Arial"/>
                <a:ea typeface="Arial"/>
                <a:cs typeface="Arial"/>
                <a:sym typeface="Arial"/>
              </a:rPr>
              <a:t>Recordaran a l’alumnat que ha de respondre al full de respostes els següents ítems:</a:t>
            </a:r>
            <a:endParaRPr/>
          </a:p>
          <a:p>
            <a:pPr indent="0" lvl="0" marL="268288" marR="0" rtl="0" algn="just">
              <a:lnSpc>
                <a:spcPct val="100000"/>
              </a:lnSpc>
              <a:spcBef>
                <a:spcPts val="600"/>
              </a:spcBef>
              <a:spcAft>
                <a:spcPts val="0"/>
              </a:spcAft>
              <a:buNone/>
            </a:pPr>
            <a:r>
              <a:rPr b="0" i="0" lang="ca-ES" sz="1700" u="none" cap="none" strike="noStrike">
                <a:solidFill>
                  <a:srgbClr val="000000"/>
                </a:solidFill>
                <a:latin typeface="Arial"/>
                <a:ea typeface="Arial"/>
                <a:cs typeface="Arial"/>
                <a:sym typeface="Arial"/>
              </a:rPr>
              <a:t>“Valoració de la prova” (totes les proves) </a:t>
            </a:r>
            <a:endParaRPr/>
          </a:p>
          <a:p>
            <a:pPr indent="0" lvl="0" marL="268288" marR="0" rtl="0" algn="just">
              <a:lnSpc>
                <a:spcPct val="100000"/>
              </a:lnSpc>
              <a:spcBef>
                <a:spcPts val="600"/>
              </a:spcBef>
              <a:spcAft>
                <a:spcPts val="0"/>
              </a:spcAft>
              <a:buNone/>
            </a:pPr>
            <a:r>
              <a:rPr b="0" i="0" lang="ca-ES" sz="1700" u="none" cap="none" strike="noStrike">
                <a:solidFill>
                  <a:srgbClr val="000000"/>
                </a:solidFill>
                <a:latin typeface="Arial"/>
                <a:ea typeface="Arial"/>
                <a:cs typeface="Arial"/>
                <a:sym typeface="Arial"/>
              </a:rPr>
              <a:t>“Quines d’aquestes matèries curses?” (a la prova cientificotecnològica)</a:t>
            </a:r>
            <a:endParaRPr/>
          </a:p>
          <a:p>
            <a:pPr indent="0" lvl="0" marL="268288" marR="0" rtl="0" algn="just">
              <a:lnSpc>
                <a:spcPct val="100000"/>
              </a:lnSpc>
              <a:spcBef>
                <a:spcPts val="600"/>
              </a:spcBef>
              <a:spcAft>
                <a:spcPts val="0"/>
              </a:spcAft>
              <a:buNone/>
            </a:pPr>
            <a:r>
              <a:t/>
            </a:r>
            <a:endParaRPr b="0" i="0" sz="800" u="none" cap="none" strike="noStrike">
              <a:solidFill>
                <a:srgbClr val="000000"/>
              </a:solidFill>
              <a:latin typeface="Arial"/>
              <a:ea typeface="Arial"/>
              <a:cs typeface="Arial"/>
              <a:sym typeface="Arial"/>
            </a:endParaRPr>
          </a:p>
          <a:p>
            <a:pPr indent="-285750" lvl="0" marL="285750" marR="0" rtl="0" algn="just">
              <a:lnSpc>
                <a:spcPct val="100000"/>
              </a:lnSpc>
              <a:spcBef>
                <a:spcPts val="600"/>
              </a:spcBef>
              <a:spcAft>
                <a:spcPts val="0"/>
              </a:spcAft>
              <a:buClr>
                <a:srgbClr val="000000"/>
              </a:buClr>
              <a:buSzPts val="1700"/>
              <a:buFont typeface="Arial"/>
              <a:buChar char="•"/>
            </a:pPr>
            <a:r>
              <a:rPr b="0" i="0" lang="ca-ES" sz="1700" u="none" cap="none" strike="noStrike">
                <a:solidFill>
                  <a:srgbClr val="000000"/>
                </a:solidFill>
                <a:latin typeface="Arial"/>
                <a:ea typeface="Arial"/>
                <a:cs typeface="Arial"/>
                <a:sym typeface="Arial"/>
              </a:rPr>
              <a:t>Recolliran els fulls de respostes al final de cada sessió del grup, els comptaran, i els introduiran </a:t>
            </a:r>
            <a:r>
              <a:rPr b="1" i="0" lang="ca-ES" sz="1700" u="none" cap="none" strike="noStrike">
                <a:solidFill>
                  <a:schemeClr val="dk1"/>
                </a:solidFill>
                <a:latin typeface="Arial"/>
                <a:ea typeface="Arial"/>
                <a:cs typeface="Arial"/>
                <a:sym typeface="Arial"/>
              </a:rPr>
              <a:t>DESPLEGATS</a:t>
            </a:r>
            <a:r>
              <a:rPr b="0" i="0" lang="ca-ES" sz="1700" u="none" cap="none" strike="noStrike">
                <a:solidFill>
                  <a:srgbClr val="000000"/>
                </a:solidFill>
                <a:latin typeface="Arial"/>
                <a:ea typeface="Arial"/>
                <a:cs typeface="Arial"/>
                <a:sym typeface="Arial"/>
              </a:rPr>
              <a:t> dins el sobre per lliurar-los</a:t>
            </a:r>
            <a:r>
              <a:rPr b="1" i="0" lang="ca-ES" sz="1700" u="none" cap="none" strike="noStrike">
                <a:solidFill>
                  <a:srgbClr val="000000"/>
                </a:solidFill>
                <a:latin typeface="Arial"/>
                <a:ea typeface="Arial"/>
                <a:cs typeface="Arial"/>
                <a:sym typeface="Arial"/>
              </a:rPr>
              <a:t>.</a:t>
            </a:r>
            <a:endParaRPr b="1" i="0" sz="1700" u="none" cap="none" strike="noStrike">
              <a:solidFill>
                <a:srgbClr val="000000"/>
              </a:solidFill>
              <a:latin typeface="Arial"/>
              <a:ea typeface="Arial"/>
              <a:cs typeface="Arial"/>
              <a:sym typeface="Arial"/>
            </a:endParaRPr>
          </a:p>
          <a:p>
            <a:pPr indent="-234950" lvl="0" marL="285750" marR="0" rtl="0" algn="just">
              <a:lnSpc>
                <a:spcPct val="100000"/>
              </a:lnSpc>
              <a:spcBef>
                <a:spcPts val="600"/>
              </a:spcBef>
              <a:spcAft>
                <a:spcPts val="0"/>
              </a:spcAft>
              <a:buClr>
                <a:srgbClr val="000000"/>
              </a:buClr>
              <a:buSzPts val="800"/>
              <a:buFont typeface="Arial"/>
              <a:buNone/>
            </a:pPr>
            <a:r>
              <a:t/>
            </a:r>
            <a:endParaRPr b="1" i="0" sz="800" u="none" cap="none" strike="noStrike">
              <a:solidFill>
                <a:srgbClr val="000000"/>
              </a:solidFill>
              <a:latin typeface="Arial"/>
              <a:ea typeface="Arial"/>
              <a:cs typeface="Arial"/>
              <a:sym typeface="Arial"/>
            </a:endParaRPr>
          </a:p>
          <a:p>
            <a:pPr indent="-285750" lvl="0" marL="285750" marR="0" rtl="0" algn="just">
              <a:lnSpc>
                <a:spcPct val="100000"/>
              </a:lnSpc>
              <a:spcBef>
                <a:spcPts val="600"/>
              </a:spcBef>
              <a:spcAft>
                <a:spcPts val="0"/>
              </a:spcAft>
              <a:buClr>
                <a:srgbClr val="000000"/>
              </a:buClr>
              <a:buSzPts val="1700"/>
              <a:buFont typeface="Arial"/>
              <a:buChar char="•"/>
            </a:pPr>
            <a:r>
              <a:rPr b="0" i="0" lang="ca-ES" sz="1700" u="none" cap="none" strike="noStrike">
                <a:solidFill>
                  <a:srgbClr val="000000"/>
                </a:solidFill>
                <a:latin typeface="Arial"/>
                <a:ea typeface="Arial"/>
                <a:cs typeface="Arial"/>
                <a:sym typeface="Arial"/>
              </a:rPr>
              <a:t>Vetllar per </a:t>
            </a:r>
            <a:r>
              <a:rPr b="1" i="0" lang="ca-ES" sz="1700" u="none" cap="none" strike="noStrike">
                <a:solidFill>
                  <a:srgbClr val="000000"/>
                </a:solidFill>
                <a:latin typeface="Arial"/>
                <a:ea typeface="Arial"/>
                <a:cs typeface="Arial"/>
                <a:sym typeface="Arial"/>
              </a:rPr>
              <a:t>no introduir dins del sobre per a la correcció fulls de resposta que tinguin comentaris, dibuixos i grafismes</a:t>
            </a:r>
            <a:r>
              <a:rPr b="0" i="0" lang="ca-ES" sz="1700" u="none" cap="none" strike="noStrike">
                <a:solidFill>
                  <a:srgbClr val="000000"/>
                </a:solidFill>
                <a:latin typeface="Arial"/>
                <a:ea typeface="Arial"/>
                <a:cs typeface="Arial"/>
                <a:sym typeface="Arial"/>
              </a:rPr>
              <a:t>....(aquests han de quedar al centre) sense relació amb la prova,  anotar aquestes incidències a l’acta </a:t>
            </a:r>
            <a:r>
              <a:rPr b="0" i="0" lang="ca-ES" sz="1700" u="none" cap="none" strike="noStrike">
                <a:solidFill>
                  <a:schemeClr val="dk1"/>
                </a:solidFill>
                <a:latin typeface="Arial"/>
                <a:ea typeface="Arial"/>
                <a:cs typeface="Arial"/>
                <a:sym typeface="Arial"/>
              </a:rPr>
              <a:t>d’aplicació i informar a l’aplicació informàtica que aquests alumnes han estat absents. </a:t>
            </a:r>
            <a:endParaRPr b="0" i="0" sz="1700" u="none" cap="none" strike="noStrike">
              <a:solidFill>
                <a:schemeClr val="dk1"/>
              </a:solidFill>
              <a:latin typeface="Arial"/>
              <a:ea typeface="Arial"/>
              <a:cs typeface="Arial"/>
              <a:sym typeface="Arial"/>
            </a:endParaRPr>
          </a:p>
          <a:p>
            <a:pPr indent="0" lvl="0" marL="261938" marR="0" rtl="0" algn="l">
              <a:lnSpc>
                <a:spcPct val="100000"/>
              </a:lnSpc>
              <a:spcBef>
                <a:spcPts val="900"/>
              </a:spcBef>
              <a:spcAft>
                <a:spcPts val="0"/>
              </a:spcAft>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5"/>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166" name="Google Shape;166;p15"/>
          <p:cNvSpPr txBox="1"/>
          <p:nvPr/>
        </p:nvSpPr>
        <p:spPr>
          <a:xfrm>
            <a:off x="701875" y="715964"/>
            <a:ext cx="8260892" cy="561858"/>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t/>
            </a:r>
            <a:endParaRPr b="0" i="0" sz="2400" u="none" cap="none" strike="noStrike">
              <a:solidFill>
                <a:srgbClr val="BC0000"/>
              </a:solidFill>
              <a:latin typeface="Arial"/>
              <a:ea typeface="Arial"/>
              <a:cs typeface="Arial"/>
              <a:sym typeface="Arial"/>
            </a:endParaRPr>
          </a:p>
        </p:txBody>
      </p:sp>
      <p:sp>
        <p:nvSpPr>
          <p:cNvPr id="167" name="Google Shape;167;p15"/>
          <p:cNvSpPr/>
          <p:nvPr/>
        </p:nvSpPr>
        <p:spPr>
          <a:xfrm>
            <a:off x="822091" y="798113"/>
            <a:ext cx="5459439"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Aplicadors - Direccions </a:t>
            </a:r>
            <a:endParaRPr b="1" i="0" sz="2400" u="none" cap="none" strike="noStrike">
              <a:solidFill>
                <a:srgbClr val="BC0000"/>
              </a:solidFill>
              <a:latin typeface="Arial"/>
              <a:ea typeface="Arial"/>
              <a:cs typeface="Arial"/>
              <a:sym typeface="Arial"/>
            </a:endParaRPr>
          </a:p>
        </p:txBody>
      </p:sp>
      <p:sp>
        <p:nvSpPr>
          <p:cNvPr id="168" name="Google Shape;168;p15"/>
          <p:cNvSpPr txBox="1"/>
          <p:nvPr/>
        </p:nvSpPr>
        <p:spPr>
          <a:xfrm>
            <a:off x="822091" y="1652087"/>
            <a:ext cx="8229600" cy="4085734"/>
          </a:xfrm>
          <a:prstGeom prst="rect">
            <a:avLst/>
          </a:prstGeom>
          <a:noFill/>
          <a:ln>
            <a:noFill/>
          </a:ln>
        </p:spPr>
        <p:txBody>
          <a:bodyPr anchorCtr="0" anchor="t" bIns="45700" lIns="91425" spcFirstLastPara="1" rIns="91425" wrap="square" tIns="45700">
            <a:spAutoFit/>
          </a:bodyPr>
          <a:lstStyle/>
          <a:p>
            <a:pPr indent="-268288" lvl="0" marL="268288" marR="0" rtl="0" algn="just">
              <a:lnSpc>
                <a:spcPct val="100000"/>
              </a:lnSpc>
              <a:spcBef>
                <a:spcPts val="0"/>
              </a:spcBef>
              <a:spcAft>
                <a:spcPts val="0"/>
              </a:spcAft>
              <a:buClr>
                <a:srgbClr val="000000"/>
              </a:buClr>
              <a:buSzPts val="1700"/>
              <a:buFont typeface="Arial"/>
              <a:buChar char="•"/>
            </a:pPr>
            <a:r>
              <a:rPr b="0" i="0" lang="ca-ES" sz="1700" u="none" cap="none" strike="noStrike">
                <a:solidFill>
                  <a:srgbClr val="000000"/>
                </a:solidFill>
                <a:latin typeface="Arial"/>
                <a:ea typeface="Arial"/>
                <a:cs typeface="Arial"/>
                <a:sym typeface="Arial"/>
              </a:rPr>
              <a:t>Recordar a l’alumnat que </a:t>
            </a:r>
            <a:r>
              <a:rPr b="1" i="0" lang="ca-ES" sz="1700" u="none" cap="none" strike="noStrike">
                <a:solidFill>
                  <a:srgbClr val="000000"/>
                </a:solidFill>
                <a:latin typeface="Arial"/>
                <a:ea typeface="Arial"/>
                <a:cs typeface="Arial"/>
                <a:sym typeface="Arial"/>
              </a:rPr>
              <a:t>les respostes obertes i l’expressió escrita </a:t>
            </a:r>
            <a:r>
              <a:rPr b="0" i="0" lang="ca-ES" sz="1700" u="none" cap="none" strike="noStrike">
                <a:solidFill>
                  <a:srgbClr val="000000"/>
                </a:solidFill>
                <a:latin typeface="Arial"/>
                <a:ea typeface="Arial"/>
                <a:cs typeface="Arial"/>
                <a:sym typeface="Arial"/>
              </a:rPr>
              <a:t>s’ha d’escriure </a:t>
            </a:r>
            <a:r>
              <a:rPr b="1" i="0" lang="ca-ES" sz="1700" u="none" cap="none" strike="noStrike">
                <a:solidFill>
                  <a:srgbClr val="000000"/>
                </a:solidFill>
                <a:latin typeface="Arial"/>
                <a:ea typeface="Arial"/>
                <a:cs typeface="Arial"/>
                <a:sym typeface="Arial"/>
              </a:rPr>
              <a:t>dins el marc establert </a:t>
            </a:r>
            <a:r>
              <a:rPr b="0" i="0" lang="ca-ES" sz="1700" u="none" cap="none" strike="noStrike">
                <a:solidFill>
                  <a:srgbClr val="000000"/>
                </a:solidFill>
                <a:latin typeface="Arial"/>
                <a:ea typeface="Arial"/>
                <a:cs typeface="Arial"/>
                <a:sym typeface="Arial"/>
              </a:rPr>
              <a:t>al full de respostes.</a:t>
            </a:r>
            <a:endParaRPr/>
          </a:p>
          <a:p>
            <a:pPr indent="-268288" lvl="0" marL="268288" marR="0" rtl="0" algn="just">
              <a:lnSpc>
                <a:spcPct val="100000"/>
              </a:lnSpc>
              <a:spcBef>
                <a:spcPts val="850"/>
              </a:spcBef>
              <a:spcAft>
                <a:spcPts val="0"/>
              </a:spcAft>
              <a:buClr>
                <a:srgbClr val="000000"/>
              </a:buClr>
              <a:buSzPts val="1700"/>
              <a:buFont typeface="Arial"/>
              <a:buChar char="•"/>
            </a:pPr>
            <a:r>
              <a:rPr b="0" i="0" lang="ca-ES" sz="1700" u="none" cap="none" strike="noStrike">
                <a:solidFill>
                  <a:srgbClr val="000000"/>
                </a:solidFill>
                <a:latin typeface="Arial"/>
                <a:ea typeface="Arial"/>
                <a:cs typeface="Arial"/>
                <a:sym typeface="Arial"/>
              </a:rPr>
              <a:t>Comprovar que </a:t>
            </a:r>
            <a:r>
              <a:rPr b="1" i="0" lang="ca-ES" sz="1700" u="none" cap="none" strike="noStrike">
                <a:solidFill>
                  <a:srgbClr val="000000"/>
                </a:solidFill>
                <a:latin typeface="Arial"/>
                <a:ea typeface="Arial"/>
                <a:cs typeface="Arial"/>
                <a:sym typeface="Arial"/>
              </a:rPr>
              <a:t>no hi hagi al sobre fulls de respostes d’alumnat </a:t>
            </a:r>
            <a:r>
              <a:rPr b="0" i="0" lang="ca-ES" sz="1700" u="none" cap="none" strike="noStrike">
                <a:solidFill>
                  <a:srgbClr val="000000"/>
                </a:solidFill>
                <a:latin typeface="Arial"/>
                <a:ea typeface="Arial"/>
                <a:cs typeface="Arial"/>
                <a:sym typeface="Arial"/>
              </a:rPr>
              <a:t>que no ha realitzat la prova (</a:t>
            </a:r>
            <a:r>
              <a:rPr b="1" i="0" lang="ca-ES" sz="1700" u="none" cap="none" strike="noStrike">
                <a:solidFill>
                  <a:srgbClr val="000000"/>
                </a:solidFill>
                <a:latin typeface="Arial"/>
                <a:ea typeface="Arial"/>
                <a:cs typeface="Arial"/>
                <a:sym typeface="Arial"/>
              </a:rPr>
              <a:t>codi amb EXC</a:t>
            </a:r>
            <a:r>
              <a:rPr b="0" i="0" lang="ca-ES" sz="1700" u="none" cap="none" strike="noStrike">
                <a:solidFill>
                  <a:srgbClr val="000000"/>
                </a:solidFill>
                <a:latin typeface="Arial"/>
                <a:ea typeface="Arial"/>
                <a:cs typeface="Arial"/>
                <a:sym typeface="Arial"/>
              </a:rPr>
              <a:t>) </a:t>
            </a:r>
            <a:r>
              <a:rPr b="1" i="0" lang="ca-ES" sz="1700" u="none" cap="none" strike="noStrike">
                <a:solidFill>
                  <a:srgbClr val="000000"/>
                </a:solidFill>
                <a:latin typeface="Arial"/>
                <a:ea typeface="Arial"/>
                <a:cs typeface="Arial"/>
                <a:sym typeface="Arial"/>
              </a:rPr>
              <a:t>ni d’alumnat absent</a:t>
            </a:r>
            <a:r>
              <a:rPr b="0" i="0" lang="ca-ES" sz="1700" u="none" cap="none" strike="noStrike">
                <a:solidFill>
                  <a:srgbClr val="000000"/>
                </a:solidFill>
                <a:latin typeface="Arial"/>
                <a:ea typeface="Arial"/>
                <a:cs typeface="Arial"/>
                <a:sym typeface="Arial"/>
              </a:rPr>
              <a:t>. Els </a:t>
            </a:r>
            <a:r>
              <a:rPr b="0" i="0" lang="ca-ES" sz="1700" u="none" cap="none" strike="noStrike">
                <a:solidFill>
                  <a:schemeClr val="dk1"/>
                </a:solidFill>
                <a:latin typeface="Arial"/>
                <a:ea typeface="Arial"/>
                <a:cs typeface="Arial"/>
                <a:sym typeface="Arial"/>
              </a:rPr>
              <a:t>fulls de respostes a</a:t>
            </a:r>
            <a:r>
              <a:rPr b="0" i="0" lang="ca-ES" sz="1700" u="none" cap="none" strike="noStrike">
                <a:solidFill>
                  <a:srgbClr val="000000"/>
                </a:solidFill>
                <a:latin typeface="Arial"/>
                <a:ea typeface="Arial"/>
                <a:cs typeface="Arial"/>
                <a:sym typeface="Arial"/>
              </a:rPr>
              <a:t>mb </a:t>
            </a:r>
            <a:r>
              <a:rPr b="1" i="0" lang="ca-ES" sz="1700" u="none" cap="none" strike="noStrike">
                <a:solidFill>
                  <a:srgbClr val="000000"/>
                </a:solidFill>
                <a:latin typeface="Arial"/>
                <a:ea typeface="Arial"/>
                <a:cs typeface="Arial"/>
                <a:sym typeface="Arial"/>
              </a:rPr>
              <a:t>correcció interna </a:t>
            </a:r>
            <a:r>
              <a:rPr b="0" i="0" lang="ca-ES" sz="1700" u="none" cap="none" strike="noStrike">
                <a:solidFill>
                  <a:srgbClr val="000000"/>
                </a:solidFill>
                <a:latin typeface="Arial"/>
                <a:ea typeface="Arial"/>
                <a:cs typeface="Arial"/>
                <a:sym typeface="Arial"/>
              </a:rPr>
              <a:t>(codi amb INT) </a:t>
            </a:r>
            <a:r>
              <a:rPr b="1" i="0" lang="ca-ES" sz="1700" u="none" cap="none" strike="noStrike">
                <a:solidFill>
                  <a:srgbClr val="000000"/>
                </a:solidFill>
                <a:latin typeface="Arial"/>
                <a:ea typeface="Arial"/>
                <a:cs typeface="Arial"/>
                <a:sym typeface="Arial"/>
              </a:rPr>
              <a:t>es deixaran al centre.</a:t>
            </a:r>
            <a:r>
              <a:rPr b="0" i="0" lang="ca-ES" sz="1700" u="none" cap="none" strike="noStrike">
                <a:solidFill>
                  <a:srgbClr val="000000"/>
                </a:solidFill>
                <a:latin typeface="Arial"/>
                <a:ea typeface="Arial"/>
                <a:cs typeface="Arial"/>
                <a:sym typeface="Arial"/>
              </a:rPr>
              <a:t> </a:t>
            </a:r>
            <a:endParaRPr/>
          </a:p>
          <a:p>
            <a:pPr indent="-268288" lvl="0" marL="268288" marR="0" rtl="0" algn="just">
              <a:lnSpc>
                <a:spcPct val="100000"/>
              </a:lnSpc>
              <a:spcBef>
                <a:spcPts val="850"/>
              </a:spcBef>
              <a:spcAft>
                <a:spcPts val="0"/>
              </a:spcAft>
              <a:buClr>
                <a:srgbClr val="000000"/>
              </a:buClr>
              <a:buSzPts val="1700"/>
              <a:buFont typeface="Arial"/>
              <a:buChar char="•"/>
            </a:pPr>
            <a:r>
              <a:rPr b="0" i="0" lang="ca-ES" sz="1700" u="none" cap="none" strike="noStrike">
                <a:solidFill>
                  <a:srgbClr val="000000"/>
                </a:solidFill>
                <a:latin typeface="Arial"/>
                <a:ea typeface="Arial"/>
                <a:cs typeface="Arial"/>
                <a:sym typeface="Arial"/>
              </a:rPr>
              <a:t>Recordar que l’alumnat </a:t>
            </a:r>
            <a:r>
              <a:rPr b="1" i="0" lang="ca-ES" sz="1700" u="none" cap="none" strike="noStrike">
                <a:solidFill>
                  <a:srgbClr val="000000"/>
                </a:solidFill>
                <a:latin typeface="Arial"/>
                <a:ea typeface="Arial"/>
                <a:cs typeface="Arial"/>
                <a:sym typeface="Arial"/>
              </a:rPr>
              <a:t>anoti el nombre de paraules en les expressions escrites.</a:t>
            </a:r>
            <a:endParaRPr/>
          </a:p>
          <a:p>
            <a:pPr indent="-285750" lvl="0" marL="285750" marR="0" rtl="0" algn="just">
              <a:lnSpc>
                <a:spcPct val="100000"/>
              </a:lnSpc>
              <a:spcBef>
                <a:spcPts val="600"/>
              </a:spcBef>
              <a:spcAft>
                <a:spcPts val="0"/>
              </a:spcAft>
              <a:buClr>
                <a:srgbClr val="000000"/>
              </a:buClr>
              <a:buSzPts val="1700"/>
              <a:buFont typeface="Arial"/>
              <a:buChar char="•"/>
            </a:pPr>
            <a:r>
              <a:rPr b="0" i="0" lang="ca-ES" sz="1700" u="none" cap="none" strike="noStrike">
                <a:solidFill>
                  <a:srgbClr val="000000"/>
                </a:solidFill>
                <a:latin typeface="Arial"/>
                <a:ea typeface="Arial"/>
                <a:cs typeface="Arial"/>
                <a:sym typeface="Arial"/>
              </a:rPr>
              <a:t>Les etiquetes sobrants es lliuraran als presidents/es, juntament  amb els sobres, la llista del grup-classe i l’acta d’aplicació.</a:t>
            </a:r>
            <a:endParaRPr/>
          </a:p>
          <a:p>
            <a:pPr indent="-285750" lvl="0" marL="285750" marR="0" rtl="0" algn="just">
              <a:lnSpc>
                <a:spcPct val="150000"/>
              </a:lnSpc>
              <a:spcBef>
                <a:spcPts val="600"/>
              </a:spcBef>
              <a:spcAft>
                <a:spcPts val="0"/>
              </a:spcAft>
              <a:buClr>
                <a:srgbClr val="000000"/>
              </a:buClr>
              <a:buSzPts val="1700"/>
              <a:buFont typeface="Arial"/>
              <a:buChar char="•"/>
            </a:pPr>
            <a:r>
              <a:rPr b="0" i="0" lang="ca-ES" sz="1700" u="none" cap="none" strike="noStrike">
                <a:solidFill>
                  <a:srgbClr val="000000"/>
                </a:solidFill>
                <a:latin typeface="Arial"/>
                <a:ea typeface="Arial"/>
                <a:cs typeface="Arial"/>
                <a:sym typeface="Arial"/>
              </a:rPr>
              <a:t>La resta del material sobrant quedarà al centre.</a:t>
            </a:r>
            <a:endParaRPr/>
          </a:p>
          <a:p>
            <a:pPr indent="-171449" lvl="0" marL="547688" marR="0" rtl="0" algn="just">
              <a:lnSpc>
                <a:spcPct val="100000"/>
              </a:lnSpc>
              <a:spcBef>
                <a:spcPts val="900"/>
              </a:spcBef>
              <a:spcAft>
                <a:spcPts val="0"/>
              </a:spcAft>
              <a:buClr>
                <a:srgbClr val="000000"/>
              </a:buClr>
              <a:buSzPts val="1800"/>
              <a:buFont typeface="Arial"/>
              <a:buNone/>
            </a:pPr>
            <a:r>
              <a:t/>
            </a:r>
            <a:endParaRPr b="1" i="0" sz="1800" u="none" cap="none" strike="noStrike">
              <a:solidFill>
                <a:srgbClr val="000000"/>
              </a:solidFill>
              <a:latin typeface="Arial"/>
              <a:ea typeface="Arial"/>
              <a:cs typeface="Arial"/>
              <a:sym typeface="Arial"/>
            </a:endParaRPr>
          </a:p>
          <a:p>
            <a:pPr indent="0" lvl="0" marL="261938" marR="0" rtl="0" algn="l">
              <a:lnSpc>
                <a:spcPct val="100000"/>
              </a:lnSpc>
              <a:spcBef>
                <a:spcPts val="900"/>
              </a:spcBef>
              <a:spcAft>
                <a:spcPts val="0"/>
              </a:spcAft>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6"/>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174" name="Google Shape;174;p16"/>
          <p:cNvSpPr txBox="1"/>
          <p:nvPr/>
        </p:nvSpPr>
        <p:spPr>
          <a:xfrm>
            <a:off x="701875" y="635754"/>
            <a:ext cx="8260892" cy="561858"/>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t/>
            </a:r>
            <a:endParaRPr b="0" i="0" sz="2400" u="none" cap="none" strike="noStrike">
              <a:solidFill>
                <a:srgbClr val="BC0000"/>
              </a:solidFill>
              <a:latin typeface="Arial"/>
              <a:ea typeface="Arial"/>
              <a:cs typeface="Arial"/>
              <a:sym typeface="Arial"/>
            </a:endParaRPr>
          </a:p>
        </p:txBody>
      </p:sp>
      <p:sp>
        <p:nvSpPr>
          <p:cNvPr id="175" name="Google Shape;175;p16"/>
          <p:cNvSpPr/>
          <p:nvPr/>
        </p:nvSpPr>
        <p:spPr>
          <a:xfrm>
            <a:off x="822091" y="718078"/>
            <a:ext cx="5727796"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Horari de realització de les proves </a:t>
            </a:r>
            <a:endParaRPr/>
          </a:p>
        </p:txBody>
      </p:sp>
      <p:graphicFrame>
        <p:nvGraphicFramePr>
          <p:cNvPr id="176" name="Google Shape;176;p16"/>
          <p:cNvGraphicFramePr/>
          <p:nvPr/>
        </p:nvGraphicFramePr>
        <p:xfrm>
          <a:off x="944533" y="1430604"/>
          <a:ext cx="3000000" cy="3000000"/>
        </p:xfrm>
        <a:graphic>
          <a:graphicData uri="http://schemas.openxmlformats.org/drawingml/2006/table">
            <a:tbl>
              <a:tblPr bandCol="1" bandRow="1" firstCol="1" firstRow="1" lastCol="1" lastRow="1">
                <a:noFill/>
                <a:tableStyleId>{96EEBFAC-E1FC-4A0B-8993-5B25D3B24541}</a:tableStyleId>
              </a:tblPr>
              <a:tblGrid>
                <a:gridCol w="1230900"/>
                <a:gridCol w="1841225"/>
                <a:gridCol w="4703475"/>
              </a:tblGrid>
              <a:tr h="1162275">
                <a:tc rowSpan="4">
                  <a:txBody>
                    <a:bodyPr/>
                    <a:lstStyle/>
                    <a:p>
                      <a:pPr indent="0" lvl="0" marL="0" marR="0" rtl="0" algn="ctr">
                        <a:lnSpc>
                          <a:spcPct val="100000"/>
                        </a:lnSpc>
                        <a:spcBef>
                          <a:spcPts val="0"/>
                        </a:spcBef>
                        <a:spcAft>
                          <a:spcPts val="0"/>
                        </a:spcAft>
                        <a:buNone/>
                      </a:pPr>
                      <a:r>
                        <a:rPr lang="ca-ES" sz="1600" u="none" cap="none" strike="noStrike">
                          <a:solidFill>
                            <a:schemeClr val="dk1"/>
                          </a:solidFill>
                        </a:rPr>
                        <a:t> </a:t>
                      </a:r>
                      <a:endParaRPr/>
                    </a:p>
                    <a:p>
                      <a:pPr indent="0" lvl="0" marL="0" marR="0" rtl="0" algn="ctr">
                        <a:lnSpc>
                          <a:spcPct val="100000"/>
                        </a:lnSpc>
                        <a:spcBef>
                          <a:spcPts val="0"/>
                        </a:spcBef>
                        <a:spcAft>
                          <a:spcPts val="0"/>
                        </a:spcAft>
                        <a:buNone/>
                      </a:pPr>
                      <a:r>
                        <a:t/>
                      </a:r>
                      <a:endParaRPr sz="1600" u="none" cap="none" strike="noStrike">
                        <a:solidFill>
                          <a:schemeClr val="dk1"/>
                        </a:solidFill>
                      </a:endParaRPr>
                    </a:p>
                    <a:p>
                      <a:pPr indent="0" lvl="0" marL="0" marR="0" rtl="0" algn="ctr">
                        <a:lnSpc>
                          <a:spcPct val="100000"/>
                        </a:lnSpc>
                        <a:spcBef>
                          <a:spcPts val="0"/>
                        </a:spcBef>
                        <a:spcAft>
                          <a:spcPts val="0"/>
                        </a:spcAft>
                        <a:buNone/>
                      </a:pPr>
                      <a:r>
                        <a:rPr lang="ca-ES" sz="1600" u="none" cap="none" strike="noStrike">
                          <a:solidFill>
                            <a:schemeClr val="dk1"/>
                          </a:solidFill>
                        </a:rPr>
                        <a:t>17 de febrer, dimecres </a:t>
                      </a:r>
                      <a:endParaRPr sz="1600" u="none" cap="none" strike="noStrike">
                        <a:solidFill>
                          <a:schemeClr val="dk1"/>
                        </a:solidFill>
                        <a:latin typeface="Times New Roman"/>
                        <a:ea typeface="Times New Roman"/>
                        <a:cs typeface="Times New Roman"/>
                        <a:sym typeface="Times New Roman"/>
                      </a:endParaRPr>
                    </a:p>
                  </a:txBody>
                  <a:tcPr marT="0" marB="0" marR="56400" marL="564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c>
                  <a:txBody>
                    <a:bodyPr/>
                    <a:lstStyle/>
                    <a:p>
                      <a:pPr indent="0" lvl="0" marL="0" marR="0" rtl="0" algn="just">
                        <a:lnSpc>
                          <a:spcPct val="100000"/>
                        </a:lnSpc>
                        <a:spcBef>
                          <a:spcPts val="0"/>
                        </a:spcBef>
                        <a:spcAft>
                          <a:spcPts val="0"/>
                        </a:spcAft>
                        <a:buNone/>
                      </a:pPr>
                      <a:r>
                        <a:t/>
                      </a:r>
                      <a:endParaRPr sz="1600" u="none" cap="none" strike="noStrike">
                        <a:solidFill>
                          <a:schemeClr val="dk1"/>
                        </a:solidFill>
                      </a:endParaRPr>
                    </a:p>
                    <a:p>
                      <a:pPr indent="0" lvl="0" marL="0" marR="0" rtl="0" algn="just">
                        <a:lnSpc>
                          <a:spcPct val="100000"/>
                        </a:lnSpc>
                        <a:spcBef>
                          <a:spcPts val="0"/>
                        </a:spcBef>
                        <a:spcAft>
                          <a:spcPts val="0"/>
                        </a:spcAft>
                        <a:buNone/>
                      </a:pPr>
                      <a:r>
                        <a:rPr lang="ca-ES" sz="1600" u="none" cap="none" strike="noStrike">
                          <a:solidFill>
                            <a:schemeClr val="dk1"/>
                          </a:solidFill>
                        </a:rPr>
                        <a:t>8 h.</a:t>
                      </a:r>
                      <a:endParaRPr/>
                    </a:p>
                    <a:p>
                      <a:pPr indent="0" lvl="0" marL="0" marR="0" rtl="0" algn="just">
                        <a:lnSpc>
                          <a:spcPct val="100000"/>
                        </a:lnSpc>
                        <a:spcBef>
                          <a:spcPts val="0"/>
                        </a:spcBef>
                        <a:spcAft>
                          <a:spcPts val="0"/>
                        </a:spcAft>
                        <a:buNone/>
                      </a:pPr>
                      <a:r>
                        <a:t/>
                      </a:r>
                      <a:endParaRPr sz="1600" u="none" cap="none" strike="noStrike">
                        <a:solidFill>
                          <a:schemeClr val="dk1"/>
                        </a:solidFill>
                        <a:latin typeface="Times New Roman"/>
                        <a:ea typeface="Times New Roman"/>
                        <a:cs typeface="Times New Roman"/>
                        <a:sym typeface="Times New Roman"/>
                      </a:endParaRPr>
                    </a:p>
                  </a:txBody>
                  <a:tcPr marT="0" marB="0" marR="56400" marL="564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2DADA"/>
                    </a:solidFill>
                  </a:tcPr>
                </a:tc>
                <a:tc>
                  <a:txBody>
                    <a:bodyPr/>
                    <a:lstStyle/>
                    <a:p>
                      <a:pPr indent="0" lvl="0" marL="0" marR="0" rtl="0" algn="just">
                        <a:lnSpc>
                          <a:spcPct val="100000"/>
                        </a:lnSpc>
                        <a:spcBef>
                          <a:spcPts val="0"/>
                        </a:spcBef>
                        <a:spcAft>
                          <a:spcPts val="0"/>
                        </a:spcAft>
                        <a:buNone/>
                      </a:pPr>
                      <a:r>
                        <a:rPr b="0" lang="ca-ES" sz="1600" u="none" cap="none" strike="noStrike">
                          <a:solidFill>
                            <a:schemeClr val="dk1"/>
                          </a:solidFill>
                        </a:rPr>
                        <a:t>Presidents/es i comissió (aplicació informàtica)</a:t>
                      </a:r>
                      <a:endParaRPr b="0" sz="1600" u="none" cap="none" strike="noStrike">
                        <a:solidFill>
                          <a:schemeClr val="dk1"/>
                        </a:solidFill>
                      </a:endParaRPr>
                    </a:p>
                    <a:p>
                      <a:pPr indent="-101600" lvl="0" marL="176213" marR="0" rtl="0" algn="just">
                        <a:lnSpc>
                          <a:spcPct val="100000"/>
                        </a:lnSpc>
                        <a:spcBef>
                          <a:spcPts val="0"/>
                        </a:spcBef>
                        <a:spcAft>
                          <a:spcPts val="0"/>
                        </a:spcAft>
                        <a:buClr>
                          <a:srgbClr val="000000"/>
                        </a:buClr>
                        <a:buSzPts val="1600"/>
                        <a:buFont typeface="Arial"/>
                        <a:buChar char="•"/>
                      </a:pPr>
                      <a:r>
                        <a:rPr b="0" lang="ca-ES" sz="1600" u="none" cap="none" strike="noStrike">
                          <a:solidFill>
                            <a:schemeClr val="dk1"/>
                          </a:solidFill>
                        </a:rPr>
                        <a:t>Proves, fulls de respostes i descàrrega d’àudio</a:t>
                      </a:r>
                      <a:endParaRPr/>
                    </a:p>
                    <a:p>
                      <a:pPr indent="0" lvl="0" marL="0" marR="0" rtl="0" algn="just">
                        <a:lnSpc>
                          <a:spcPct val="100000"/>
                        </a:lnSpc>
                        <a:spcBef>
                          <a:spcPts val="0"/>
                        </a:spcBef>
                        <a:spcAft>
                          <a:spcPts val="0"/>
                        </a:spcAft>
                        <a:buClr>
                          <a:srgbClr val="000000"/>
                        </a:buClr>
                        <a:buSzPts val="1600"/>
                        <a:buFont typeface="Arial"/>
                        <a:buNone/>
                      </a:pPr>
                      <a:r>
                        <a:rPr b="0" lang="ca-ES" sz="1600" u="none" cap="none" strike="noStrike">
                          <a:solidFill>
                            <a:schemeClr val="dk1"/>
                          </a:solidFill>
                        </a:rPr>
                        <a:t>Centres (aplicació informàtica)</a:t>
                      </a:r>
                      <a:endParaRPr/>
                    </a:p>
                    <a:p>
                      <a:pPr indent="-4762" lvl="0" marL="176213" marR="0" rtl="0" algn="just">
                        <a:lnSpc>
                          <a:spcPct val="100000"/>
                        </a:lnSpc>
                        <a:spcBef>
                          <a:spcPts val="0"/>
                        </a:spcBef>
                        <a:spcAft>
                          <a:spcPts val="0"/>
                        </a:spcAft>
                        <a:buClr>
                          <a:srgbClr val="000000"/>
                        </a:buClr>
                        <a:buSzPts val="1600"/>
                        <a:buFont typeface="Arial"/>
                        <a:buChar char="•"/>
                      </a:pPr>
                      <a:r>
                        <a:rPr b="0" lang="ca-ES" sz="1600" u="none" cap="none" strike="noStrike">
                          <a:solidFill>
                            <a:schemeClr val="dk1"/>
                          </a:solidFill>
                          <a:latin typeface="Arial"/>
                          <a:ea typeface="Arial"/>
                          <a:cs typeface="Arial"/>
                          <a:sym typeface="Arial"/>
                        </a:rPr>
                        <a:t>Descàrrega</a:t>
                      </a:r>
                      <a:r>
                        <a:rPr b="0" lang="ca-ES" sz="1600" u="none" cap="none" strike="noStrike">
                          <a:solidFill>
                            <a:schemeClr val="dk1"/>
                          </a:solidFill>
                          <a:latin typeface="Arial"/>
                          <a:ea typeface="Arial"/>
                          <a:cs typeface="Arial"/>
                          <a:sym typeface="Arial"/>
                        </a:rPr>
                        <a:t> d’à</a:t>
                      </a:r>
                      <a:r>
                        <a:rPr b="0" lang="ca-ES" sz="1600" u="none" cap="none" strike="noStrike">
                          <a:solidFill>
                            <a:schemeClr val="dk1"/>
                          </a:solidFill>
                          <a:latin typeface="Arial"/>
                          <a:ea typeface="Arial"/>
                          <a:cs typeface="Arial"/>
                          <a:sym typeface="Arial"/>
                        </a:rPr>
                        <a:t>udio</a:t>
                      </a:r>
                      <a:endParaRPr/>
                    </a:p>
                  </a:txBody>
                  <a:tcPr marT="57600" marB="36000" marR="56400" marL="564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393750">
                <a:tc vMerge="1"/>
                <a:tc>
                  <a:txBody>
                    <a:bodyPr/>
                    <a:lstStyle/>
                    <a:p>
                      <a:pPr indent="0" lvl="0" marL="0" marR="0" rtl="0" algn="just">
                        <a:lnSpc>
                          <a:spcPct val="100000"/>
                        </a:lnSpc>
                        <a:spcBef>
                          <a:spcPts val="0"/>
                        </a:spcBef>
                        <a:spcAft>
                          <a:spcPts val="0"/>
                        </a:spcAft>
                        <a:buNone/>
                      </a:pPr>
                      <a:r>
                        <a:rPr b="1" lang="ca-ES" sz="1600" u="none" cap="none" strike="noStrike">
                          <a:solidFill>
                            <a:schemeClr val="dk1"/>
                          </a:solidFill>
                        </a:rPr>
                        <a:t>9 a 10 h</a:t>
                      </a:r>
                      <a:r>
                        <a:rPr lang="ca-ES" sz="1600" u="none" cap="none" strike="noStrike">
                          <a:solidFill>
                            <a:schemeClr val="dk1"/>
                          </a:solidFill>
                        </a:rPr>
                        <a:t>.</a:t>
                      </a:r>
                      <a:endParaRPr sz="1600" u="none" cap="none" strike="noStrike">
                        <a:solidFill>
                          <a:schemeClr val="dk1"/>
                        </a:solidFill>
                        <a:latin typeface="Times New Roman"/>
                        <a:ea typeface="Times New Roman"/>
                        <a:cs typeface="Times New Roman"/>
                        <a:sym typeface="Times New Roman"/>
                      </a:endParaRPr>
                    </a:p>
                  </a:txBody>
                  <a:tcPr marT="0" marB="0" marR="56400" marL="564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2DADA"/>
                    </a:solidFill>
                  </a:tcPr>
                </a:tc>
                <a:tc>
                  <a:txBody>
                    <a:bodyPr/>
                    <a:lstStyle/>
                    <a:p>
                      <a:pPr indent="0" lvl="0" marL="0" marR="0" rtl="0" algn="just">
                        <a:lnSpc>
                          <a:spcPct val="100000"/>
                        </a:lnSpc>
                        <a:spcBef>
                          <a:spcPts val="0"/>
                        </a:spcBef>
                        <a:spcAft>
                          <a:spcPts val="0"/>
                        </a:spcAft>
                        <a:buClr>
                          <a:schemeClr val="dk1"/>
                        </a:buClr>
                        <a:buSzPts val="1600"/>
                        <a:buFont typeface="Arial"/>
                        <a:buNone/>
                      </a:pPr>
                      <a:r>
                        <a:rPr b="0" lang="ca-ES" sz="1600" u="none" cap="none" strike="noStrike">
                          <a:solidFill>
                            <a:schemeClr val="dk1"/>
                          </a:solidFill>
                          <a:latin typeface="Arial"/>
                          <a:ea typeface="Arial"/>
                          <a:cs typeface="Arial"/>
                          <a:sym typeface="Arial"/>
                        </a:rPr>
                        <a:t>Matemàtiques (material: calculadora i regle)</a:t>
                      </a:r>
                      <a:endParaRPr/>
                    </a:p>
                  </a:txBody>
                  <a:tcPr marT="57600" marB="36000" marR="56400" marL="564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422900">
                <a:tc vMerge="1"/>
                <a:tc>
                  <a:txBody>
                    <a:bodyPr/>
                    <a:lstStyle/>
                    <a:p>
                      <a:pPr indent="0" lvl="0" marL="0" marR="0" rtl="0" algn="just">
                        <a:lnSpc>
                          <a:spcPct val="100000"/>
                        </a:lnSpc>
                        <a:spcBef>
                          <a:spcPts val="0"/>
                        </a:spcBef>
                        <a:spcAft>
                          <a:spcPts val="0"/>
                        </a:spcAft>
                        <a:buNone/>
                      </a:pPr>
                      <a:r>
                        <a:rPr b="1" lang="ca-ES" sz="1600" u="none" cap="none" strike="noStrike">
                          <a:solidFill>
                            <a:schemeClr val="dk1"/>
                          </a:solidFill>
                        </a:rPr>
                        <a:t>10 a 11 h</a:t>
                      </a:r>
                      <a:r>
                        <a:rPr lang="ca-ES" sz="1600" u="none" cap="none" strike="noStrike">
                          <a:solidFill>
                            <a:schemeClr val="dk1"/>
                          </a:solidFill>
                        </a:rPr>
                        <a:t>. </a:t>
                      </a:r>
                      <a:endParaRPr sz="1600" u="none" cap="none" strike="noStrike">
                        <a:solidFill>
                          <a:schemeClr val="dk1"/>
                        </a:solidFill>
                        <a:latin typeface="Times New Roman"/>
                        <a:ea typeface="Times New Roman"/>
                        <a:cs typeface="Times New Roman"/>
                        <a:sym typeface="Times New Roman"/>
                      </a:endParaRPr>
                    </a:p>
                  </a:txBody>
                  <a:tcPr marT="0" marB="0" marR="56400" marL="564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2DADA"/>
                    </a:solidFill>
                  </a:tcPr>
                </a:tc>
                <a:tc>
                  <a:txBody>
                    <a:bodyPr/>
                    <a:lstStyle/>
                    <a:p>
                      <a:pPr indent="0" lvl="0" marL="0" marR="0" rtl="0" algn="just">
                        <a:lnSpc>
                          <a:spcPct val="100000"/>
                        </a:lnSpc>
                        <a:spcBef>
                          <a:spcPts val="0"/>
                        </a:spcBef>
                        <a:spcAft>
                          <a:spcPts val="0"/>
                        </a:spcAft>
                        <a:buNone/>
                      </a:pPr>
                      <a:r>
                        <a:rPr b="0" lang="ca-ES" sz="1600" u="none" cap="none" strike="noStrike">
                          <a:solidFill>
                            <a:schemeClr val="dk1"/>
                          </a:solidFill>
                          <a:latin typeface="Arial"/>
                          <a:ea typeface="Arial"/>
                          <a:cs typeface="Arial"/>
                          <a:sym typeface="Arial"/>
                        </a:rPr>
                        <a:t>Llengua castellana</a:t>
                      </a:r>
                      <a:endParaRPr/>
                    </a:p>
                  </a:txBody>
                  <a:tcPr marT="57600" marB="36000" marR="56400" marL="564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555250">
                <a:tc vMerge="1"/>
                <a:tc>
                  <a:txBody>
                    <a:bodyPr/>
                    <a:lstStyle/>
                    <a:p>
                      <a:pPr indent="0" lvl="0" marL="0" marR="0" rtl="0" algn="just">
                        <a:lnSpc>
                          <a:spcPct val="100000"/>
                        </a:lnSpc>
                        <a:spcBef>
                          <a:spcPts val="0"/>
                        </a:spcBef>
                        <a:spcAft>
                          <a:spcPts val="0"/>
                        </a:spcAft>
                        <a:buNone/>
                      </a:pPr>
                      <a:r>
                        <a:rPr b="1" lang="ca-ES" sz="1600" u="none" cap="none" strike="noStrike">
                          <a:solidFill>
                            <a:schemeClr val="dk1"/>
                          </a:solidFill>
                        </a:rPr>
                        <a:t>11.30 a 12.45 h.</a:t>
                      </a:r>
                      <a:endParaRPr b="1" sz="1600" u="none" cap="none" strike="noStrike">
                        <a:solidFill>
                          <a:schemeClr val="dk1"/>
                        </a:solidFill>
                        <a:latin typeface="Times New Roman"/>
                        <a:ea typeface="Times New Roman"/>
                        <a:cs typeface="Times New Roman"/>
                        <a:sym typeface="Times New Roman"/>
                      </a:endParaRPr>
                    </a:p>
                  </a:txBody>
                  <a:tcPr marT="0" marB="0" marR="56400" marL="564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2DADA"/>
                    </a:solidFill>
                  </a:tcPr>
                </a:tc>
                <a:tc>
                  <a:txBody>
                    <a:bodyPr/>
                    <a:lstStyle/>
                    <a:p>
                      <a:pPr indent="0" lvl="0" marL="0" marR="0" rtl="0" algn="just">
                        <a:lnSpc>
                          <a:spcPct val="100000"/>
                        </a:lnSpc>
                        <a:spcBef>
                          <a:spcPts val="0"/>
                        </a:spcBef>
                        <a:spcAft>
                          <a:spcPts val="0"/>
                        </a:spcAft>
                        <a:buClr>
                          <a:schemeClr val="dk1"/>
                        </a:buClr>
                        <a:buSzPts val="1600"/>
                        <a:buFont typeface="Arial"/>
                        <a:buNone/>
                      </a:pPr>
                      <a:r>
                        <a:rPr b="0" lang="ca-ES" sz="1600" u="none" cap="none" strike="noStrike">
                          <a:solidFill>
                            <a:schemeClr val="dk1"/>
                          </a:solidFill>
                          <a:latin typeface="Arial"/>
                          <a:ea typeface="Arial"/>
                          <a:cs typeface="Arial"/>
                          <a:sym typeface="Arial"/>
                        </a:rPr>
                        <a:t>Llengua estrangera</a:t>
                      </a:r>
                      <a:endParaRPr/>
                    </a:p>
                    <a:p>
                      <a:pPr indent="0" lvl="0" marL="0" marR="0" rtl="0" algn="just">
                        <a:lnSpc>
                          <a:spcPct val="100000"/>
                        </a:lnSpc>
                        <a:spcBef>
                          <a:spcPts val="0"/>
                        </a:spcBef>
                        <a:spcAft>
                          <a:spcPts val="0"/>
                        </a:spcAft>
                        <a:buClr>
                          <a:schemeClr val="dk1"/>
                        </a:buClr>
                        <a:buSzPts val="1600"/>
                        <a:buFont typeface="Arial"/>
                        <a:buNone/>
                      </a:pPr>
                      <a:r>
                        <a:rPr b="0" lang="ca-ES" sz="1600" u="none" cap="none" strike="noStrike">
                          <a:solidFill>
                            <a:schemeClr val="dk1"/>
                          </a:solidFill>
                          <a:latin typeface="Arial"/>
                          <a:ea typeface="Arial"/>
                          <a:cs typeface="Arial"/>
                          <a:sym typeface="Arial"/>
                        </a:rPr>
                        <a:t>(anglès, alemany o francès)</a:t>
                      </a:r>
                      <a:endParaRPr/>
                    </a:p>
                  </a:txBody>
                  <a:tcPr marT="57600" marB="36000" marR="56400" marL="564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906850">
                <a:tc rowSpan="4">
                  <a:txBody>
                    <a:bodyPr/>
                    <a:lstStyle/>
                    <a:p>
                      <a:pPr indent="0" lvl="0" marL="0" marR="0" rtl="0" algn="ctr">
                        <a:lnSpc>
                          <a:spcPct val="100000"/>
                        </a:lnSpc>
                        <a:spcBef>
                          <a:spcPts val="0"/>
                        </a:spcBef>
                        <a:spcAft>
                          <a:spcPts val="0"/>
                        </a:spcAft>
                        <a:buNone/>
                      </a:pPr>
                      <a:r>
                        <a:t/>
                      </a:r>
                      <a:endParaRPr sz="1600" u="none" cap="none" strike="noStrike">
                        <a:solidFill>
                          <a:schemeClr val="dk1"/>
                        </a:solidFill>
                      </a:endParaRPr>
                    </a:p>
                    <a:p>
                      <a:pPr indent="0" lvl="0" marL="0" marR="0" rtl="0" algn="ctr">
                        <a:lnSpc>
                          <a:spcPct val="100000"/>
                        </a:lnSpc>
                        <a:spcBef>
                          <a:spcPts val="0"/>
                        </a:spcBef>
                        <a:spcAft>
                          <a:spcPts val="0"/>
                        </a:spcAft>
                        <a:buNone/>
                      </a:pPr>
                      <a:r>
                        <a:rPr lang="ca-ES" sz="1600" u="none" cap="none" strike="noStrike">
                          <a:solidFill>
                            <a:schemeClr val="dk1"/>
                          </a:solidFill>
                        </a:rPr>
                        <a:t>18 de febrer, dijous</a:t>
                      </a:r>
                      <a:endParaRPr sz="1600" u="none" cap="none" strike="noStrike">
                        <a:solidFill>
                          <a:schemeClr val="dk1"/>
                        </a:solidFill>
                        <a:latin typeface="Times New Roman"/>
                        <a:ea typeface="Times New Roman"/>
                        <a:cs typeface="Times New Roman"/>
                        <a:sym typeface="Times New Roman"/>
                      </a:endParaRPr>
                    </a:p>
                  </a:txBody>
                  <a:tcPr marT="0" marB="0" marR="56400" marL="564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c>
                  <a:txBody>
                    <a:bodyPr/>
                    <a:lstStyle/>
                    <a:p>
                      <a:pPr indent="0" lvl="0" marL="0" marR="0" rtl="0" algn="just">
                        <a:lnSpc>
                          <a:spcPct val="100000"/>
                        </a:lnSpc>
                        <a:spcBef>
                          <a:spcPts val="0"/>
                        </a:spcBef>
                        <a:spcAft>
                          <a:spcPts val="0"/>
                        </a:spcAft>
                        <a:buNone/>
                      </a:pPr>
                      <a:r>
                        <a:t/>
                      </a:r>
                      <a:endParaRPr sz="1600" u="none" cap="none" strike="noStrike">
                        <a:solidFill>
                          <a:schemeClr val="dk1"/>
                        </a:solidFill>
                      </a:endParaRPr>
                    </a:p>
                    <a:p>
                      <a:pPr indent="0" lvl="0" marL="0" marR="0" rtl="0" algn="just">
                        <a:lnSpc>
                          <a:spcPct val="100000"/>
                        </a:lnSpc>
                        <a:spcBef>
                          <a:spcPts val="0"/>
                        </a:spcBef>
                        <a:spcAft>
                          <a:spcPts val="0"/>
                        </a:spcAft>
                        <a:buNone/>
                      </a:pPr>
                      <a:r>
                        <a:rPr b="1" lang="ca-ES" sz="1600" u="none" cap="none" strike="noStrike">
                          <a:solidFill>
                            <a:schemeClr val="dk1"/>
                          </a:solidFill>
                        </a:rPr>
                        <a:t>8 h.</a:t>
                      </a:r>
                      <a:endParaRPr/>
                    </a:p>
                    <a:p>
                      <a:pPr indent="0" lvl="0" marL="0" marR="0" rtl="0" algn="just">
                        <a:lnSpc>
                          <a:spcPct val="100000"/>
                        </a:lnSpc>
                        <a:spcBef>
                          <a:spcPts val="0"/>
                        </a:spcBef>
                        <a:spcAft>
                          <a:spcPts val="0"/>
                        </a:spcAft>
                        <a:buNone/>
                      </a:pPr>
                      <a:r>
                        <a:t/>
                      </a:r>
                      <a:endParaRPr sz="1600" u="none" cap="none" strike="noStrike">
                        <a:solidFill>
                          <a:schemeClr val="dk1"/>
                        </a:solidFill>
                        <a:latin typeface="Times New Roman"/>
                        <a:ea typeface="Times New Roman"/>
                        <a:cs typeface="Times New Roman"/>
                        <a:sym typeface="Times New Roman"/>
                      </a:endParaRPr>
                    </a:p>
                  </a:txBody>
                  <a:tcPr marT="0" marB="0" marR="56400" marL="564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2DADA"/>
                    </a:solidFill>
                  </a:tcPr>
                </a:tc>
                <a:tc>
                  <a:txBody>
                    <a:bodyPr/>
                    <a:lstStyle/>
                    <a:p>
                      <a:pPr indent="0" lvl="0" marL="0" marR="0" rtl="0" algn="just">
                        <a:lnSpc>
                          <a:spcPct val="100000"/>
                        </a:lnSpc>
                        <a:spcBef>
                          <a:spcPts val="0"/>
                        </a:spcBef>
                        <a:spcAft>
                          <a:spcPts val="0"/>
                        </a:spcAft>
                        <a:buNone/>
                      </a:pPr>
                      <a:r>
                        <a:rPr b="0" lang="ca-ES" sz="1600" u="none" cap="none" strike="noStrike">
                          <a:solidFill>
                            <a:schemeClr val="dk1"/>
                          </a:solidFill>
                        </a:rPr>
                        <a:t>Presidents/es i comissió (aplicació informàtica)</a:t>
                      </a:r>
                      <a:endParaRPr/>
                    </a:p>
                    <a:p>
                      <a:pPr indent="-3175" lvl="0" marL="174625" marR="0" rtl="0" algn="just">
                        <a:lnSpc>
                          <a:spcPct val="100000"/>
                        </a:lnSpc>
                        <a:spcBef>
                          <a:spcPts val="0"/>
                        </a:spcBef>
                        <a:spcAft>
                          <a:spcPts val="0"/>
                        </a:spcAft>
                        <a:buClr>
                          <a:srgbClr val="000000"/>
                        </a:buClr>
                        <a:buSzPts val="1600"/>
                        <a:buFont typeface="Arial"/>
                        <a:buChar char="•"/>
                      </a:pPr>
                      <a:r>
                        <a:rPr b="0" lang="ca-ES" sz="1600" u="none" cap="none" strike="noStrike">
                          <a:solidFill>
                            <a:schemeClr val="dk1"/>
                          </a:solidFill>
                        </a:rPr>
                        <a:t>Proves i  fulls de respostes</a:t>
                      </a:r>
                      <a:endParaRPr/>
                    </a:p>
                    <a:p>
                      <a:pPr indent="0" lvl="0" marL="0" marR="0" rtl="0" algn="just">
                        <a:lnSpc>
                          <a:spcPct val="100000"/>
                        </a:lnSpc>
                        <a:spcBef>
                          <a:spcPts val="0"/>
                        </a:spcBef>
                        <a:spcAft>
                          <a:spcPts val="0"/>
                        </a:spcAft>
                        <a:buClr>
                          <a:srgbClr val="000000"/>
                        </a:buClr>
                        <a:buSzPts val="1600"/>
                        <a:buFont typeface="Arial"/>
                        <a:buNone/>
                      </a:pPr>
                      <a:r>
                        <a:rPr b="0" lang="ca-ES" sz="1600" u="none" cap="none" strike="noStrike">
                          <a:solidFill>
                            <a:schemeClr val="dk1"/>
                          </a:solidFill>
                        </a:rPr>
                        <a:t>Centres (aplicació informàtica)</a:t>
                      </a:r>
                      <a:endParaRPr/>
                    </a:p>
                  </a:txBody>
                  <a:tcPr marT="57600" marB="36000" marR="56400" marL="564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370400">
                <a:tc vMerge="1"/>
                <a:tc>
                  <a:txBody>
                    <a:bodyPr/>
                    <a:lstStyle/>
                    <a:p>
                      <a:pPr indent="0" lvl="0" marL="0" marR="0" rtl="0" algn="just">
                        <a:lnSpc>
                          <a:spcPct val="100000"/>
                        </a:lnSpc>
                        <a:spcBef>
                          <a:spcPts val="0"/>
                        </a:spcBef>
                        <a:spcAft>
                          <a:spcPts val="0"/>
                        </a:spcAft>
                        <a:buNone/>
                      </a:pPr>
                      <a:r>
                        <a:rPr b="1" lang="ca-ES" sz="1600" u="none" cap="none" strike="noStrike">
                          <a:solidFill>
                            <a:schemeClr val="dk1"/>
                          </a:solidFill>
                        </a:rPr>
                        <a:t>9 a 10 h.</a:t>
                      </a:r>
                      <a:endParaRPr b="1" sz="1600" u="none" cap="none" strike="noStrike">
                        <a:solidFill>
                          <a:schemeClr val="dk1"/>
                        </a:solidFill>
                        <a:latin typeface="Times New Roman"/>
                        <a:ea typeface="Times New Roman"/>
                        <a:cs typeface="Times New Roman"/>
                        <a:sym typeface="Times New Roman"/>
                      </a:endParaRPr>
                    </a:p>
                  </a:txBody>
                  <a:tcPr marT="0" marB="0" marR="56400" marL="564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2DADA"/>
                    </a:solidFill>
                  </a:tcPr>
                </a:tc>
                <a:tc>
                  <a:txBody>
                    <a:bodyPr/>
                    <a:lstStyle/>
                    <a:p>
                      <a:pPr indent="0" lvl="0" marL="0" marR="0" rtl="0" algn="just">
                        <a:lnSpc>
                          <a:spcPct val="100000"/>
                        </a:lnSpc>
                        <a:spcBef>
                          <a:spcPts val="0"/>
                        </a:spcBef>
                        <a:spcAft>
                          <a:spcPts val="0"/>
                        </a:spcAft>
                        <a:buClr>
                          <a:schemeClr val="dk1"/>
                        </a:buClr>
                        <a:buSzPts val="1600"/>
                        <a:buFont typeface="Arial"/>
                        <a:buNone/>
                      </a:pPr>
                      <a:r>
                        <a:rPr b="0" lang="ca-ES" sz="1600" u="none" cap="none" strike="noStrike">
                          <a:solidFill>
                            <a:schemeClr val="dk1"/>
                          </a:solidFill>
                          <a:latin typeface="Arial"/>
                          <a:ea typeface="Arial"/>
                          <a:cs typeface="Arial"/>
                          <a:sym typeface="Arial"/>
                        </a:rPr>
                        <a:t>Llengua</a:t>
                      </a:r>
                      <a:r>
                        <a:rPr b="0" lang="ca-ES" sz="1600" u="none" cap="none" strike="noStrike">
                          <a:solidFill>
                            <a:schemeClr val="dk1"/>
                          </a:solidFill>
                          <a:latin typeface="Arial"/>
                          <a:ea typeface="Arial"/>
                          <a:cs typeface="Arial"/>
                          <a:sym typeface="Arial"/>
                        </a:rPr>
                        <a:t> catalana</a:t>
                      </a:r>
                      <a:r>
                        <a:rPr b="0" lang="ca-ES" sz="1600" u="none" cap="none" strike="noStrike">
                          <a:solidFill>
                            <a:schemeClr val="dk1"/>
                          </a:solidFill>
                          <a:latin typeface="Arial"/>
                          <a:ea typeface="Arial"/>
                          <a:cs typeface="Arial"/>
                          <a:sym typeface="Arial"/>
                        </a:rPr>
                        <a:t> </a:t>
                      </a:r>
                      <a:endParaRPr/>
                    </a:p>
                  </a:txBody>
                  <a:tcPr marT="57600" marB="36000" marR="56400" marL="564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338950">
                <a:tc vMerge="1"/>
                <a:tc>
                  <a:txBody>
                    <a:bodyPr/>
                    <a:lstStyle/>
                    <a:p>
                      <a:pPr indent="0" lvl="0" marL="0" marR="0" rtl="0" algn="just">
                        <a:lnSpc>
                          <a:spcPct val="100000"/>
                        </a:lnSpc>
                        <a:spcBef>
                          <a:spcPts val="0"/>
                        </a:spcBef>
                        <a:spcAft>
                          <a:spcPts val="0"/>
                        </a:spcAft>
                        <a:buNone/>
                      </a:pPr>
                      <a:r>
                        <a:rPr b="1" lang="ca-ES" sz="1600" u="none" cap="none" strike="noStrike">
                          <a:solidFill>
                            <a:schemeClr val="dk1"/>
                          </a:solidFill>
                        </a:rPr>
                        <a:t>10 a 11.15 h.</a:t>
                      </a:r>
                      <a:endParaRPr b="1" sz="1600" u="none" cap="none" strike="noStrike">
                        <a:solidFill>
                          <a:schemeClr val="dk1"/>
                        </a:solidFill>
                        <a:latin typeface="Times New Roman"/>
                        <a:ea typeface="Times New Roman"/>
                        <a:cs typeface="Times New Roman"/>
                        <a:sym typeface="Times New Roman"/>
                      </a:endParaRPr>
                    </a:p>
                  </a:txBody>
                  <a:tcPr marT="0" marB="0" marR="56400" marL="564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2DADA"/>
                    </a:solidFill>
                  </a:tcPr>
                </a:tc>
                <a:tc>
                  <a:txBody>
                    <a:bodyPr/>
                    <a:lstStyle/>
                    <a:p>
                      <a:pPr indent="0" lvl="0" marL="0" marR="0" rtl="0" algn="just">
                        <a:lnSpc>
                          <a:spcPct val="100000"/>
                        </a:lnSpc>
                        <a:spcBef>
                          <a:spcPts val="0"/>
                        </a:spcBef>
                        <a:spcAft>
                          <a:spcPts val="0"/>
                        </a:spcAft>
                        <a:buClr>
                          <a:schemeClr val="dk1"/>
                        </a:buClr>
                        <a:buSzPts val="1600"/>
                        <a:buFont typeface="Arial"/>
                        <a:buNone/>
                      </a:pPr>
                      <a:r>
                        <a:rPr b="0" lang="ca-ES" sz="1600" u="none" cap="none" strike="noStrike">
                          <a:solidFill>
                            <a:schemeClr val="dk1"/>
                          </a:solidFill>
                          <a:latin typeface="Arial"/>
                          <a:ea typeface="Arial"/>
                          <a:cs typeface="Arial"/>
                          <a:sym typeface="Arial"/>
                        </a:rPr>
                        <a:t>Cientificotecnològica (material: regle i calculadora)</a:t>
                      </a:r>
                      <a:endParaRPr/>
                    </a:p>
                  </a:txBody>
                  <a:tcPr marT="57600" marB="36000" marR="56400" marL="564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587500">
                <a:tc vMerge="1"/>
                <a:tc>
                  <a:txBody>
                    <a:bodyPr/>
                    <a:lstStyle/>
                    <a:p>
                      <a:pPr indent="0" lvl="0" marL="0" marR="0" rtl="0" algn="just">
                        <a:lnSpc>
                          <a:spcPct val="100000"/>
                        </a:lnSpc>
                        <a:spcBef>
                          <a:spcPts val="0"/>
                        </a:spcBef>
                        <a:spcAft>
                          <a:spcPts val="0"/>
                        </a:spcAft>
                        <a:buNone/>
                      </a:pPr>
                      <a:r>
                        <a:rPr lang="ca-ES" sz="1600" u="none" cap="none" strike="noStrike">
                          <a:solidFill>
                            <a:schemeClr val="dk1"/>
                          </a:solidFill>
                          <a:latin typeface="Arial"/>
                          <a:ea typeface="Arial"/>
                          <a:cs typeface="Arial"/>
                          <a:sym typeface="Arial"/>
                        </a:rPr>
                        <a:t>11.45 a 12.45 h.</a:t>
                      </a:r>
                      <a:endParaRPr/>
                    </a:p>
                  </a:txBody>
                  <a:tcPr marT="0" marB="0" marR="56400" marL="564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2DADA"/>
                    </a:solidFill>
                  </a:tcPr>
                </a:tc>
                <a:tc>
                  <a:txBody>
                    <a:bodyPr/>
                    <a:lstStyle/>
                    <a:p>
                      <a:pPr indent="0" lvl="0" marL="0" marR="0" rtl="0" algn="just">
                        <a:lnSpc>
                          <a:spcPct val="100000"/>
                        </a:lnSpc>
                        <a:spcBef>
                          <a:spcPts val="0"/>
                        </a:spcBef>
                        <a:spcAft>
                          <a:spcPts val="0"/>
                        </a:spcAft>
                        <a:buClr>
                          <a:schemeClr val="dk1"/>
                        </a:buClr>
                        <a:buSzPts val="1600"/>
                        <a:buFont typeface="Arial"/>
                        <a:buNone/>
                      </a:pPr>
                      <a:r>
                        <a:rPr b="0" lang="ca-ES" sz="1600" u="none" cap="none" strike="noStrike">
                          <a:solidFill>
                            <a:schemeClr val="dk1"/>
                          </a:solidFill>
                          <a:latin typeface="Arial"/>
                          <a:ea typeface="Arial"/>
                          <a:cs typeface="Arial"/>
                          <a:sym typeface="Arial"/>
                        </a:rPr>
                        <a:t>Aranès (a l’Aran)</a:t>
                      </a:r>
                      <a:endParaRPr/>
                    </a:p>
                  </a:txBody>
                  <a:tcPr marT="57600" marB="36000" marR="56400" marL="564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7"/>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182" name="Google Shape;182;p17"/>
          <p:cNvSpPr txBox="1"/>
          <p:nvPr/>
        </p:nvSpPr>
        <p:spPr>
          <a:xfrm>
            <a:off x="701875" y="715964"/>
            <a:ext cx="8260892" cy="561858"/>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t/>
            </a:r>
            <a:endParaRPr b="0" i="0" sz="2400" u="none" cap="none" strike="noStrike">
              <a:solidFill>
                <a:srgbClr val="BC0000"/>
              </a:solidFill>
              <a:latin typeface="Arial"/>
              <a:ea typeface="Arial"/>
              <a:cs typeface="Arial"/>
              <a:sym typeface="Arial"/>
            </a:endParaRPr>
          </a:p>
        </p:txBody>
      </p:sp>
      <p:sp>
        <p:nvSpPr>
          <p:cNvPr id="183" name="Google Shape;183;p17"/>
          <p:cNvSpPr/>
          <p:nvPr/>
        </p:nvSpPr>
        <p:spPr>
          <a:xfrm>
            <a:off x="812043" y="828257"/>
            <a:ext cx="6864898"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Expressió escrita. Puntuacions a la redacció</a:t>
            </a:r>
            <a:endParaRPr/>
          </a:p>
        </p:txBody>
      </p:sp>
      <p:sp>
        <p:nvSpPr>
          <p:cNvPr id="184" name="Google Shape;184;p17"/>
          <p:cNvSpPr/>
          <p:nvPr/>
        </p:nvSpPr>
        <p:spPr>
          <a:xfrm>
            <a:off x="953968" y="1508008"/>
            <a:ext cx="7958559" cy="584775"/>
          </a:xfrm>
          <a:prstGeom prst="rect">
            <a:avLst/>
          </a:prstGeom>
          <a:noFill/>
          <a:ln>
            <a:noFill/>
          </a:ln>
        </p:spPr>
        <p:txBody>
          <a:bodyPr anchorCtr="0" anchor="ctr" bIns="45700" lIns="91425" spcFirstLastPara="1" rIns="91425" wrap="square" tIns="45700">
            <a:spAutoFit/>
          </a:bodyPr>
          <a:lstStyle/>
          <a:p>
            <a:pPr indent="-285750" lvl="0" marL="285750" marR="0" rtl="0" algn="just">
              <a:lnSpc>
                <a:spcPct val="100000"/>
              </a:lnSpc>
              <a:spcBef>
                <a:spcPts val="0"/>
              </a:spcBef>
              <a:spcAft>
                <a:spcPts val="0"/>
              </a:spcAft>
              <a:buClr>
                <a:srgbClr val="BC0000"/>
              </a:buClr>
              <a:buSzPts val="1400"/>
              <a:buFont typeface="Noto Sans Symbols"/>
              <a:buChar char="❖"/>
            </a:pPr>
            <a:r>
              <a:rPr b="0" i="0" lang="ca-ES" sz="1400" u="none" cap="none" strike="noStrike">
                <a:solidFill>
                  <a:schemeClr val="dk1"/>
                </a:solidFill>
                <a:latin typeface="Arial"/>
                <a:ea typeface="Arial"/>
                <a:cs typeface="Arial"/>
                <a:sym typeface="Arial"/>
              </a:rPr>
              <a:t> </a:t>
            </a:r>
            <a:r>
              <a:rPr b="1" i="0" lang="ca-ES" sz="1600" u="none" cap="none" strike="noStrike">
                <a:solidFill>
                  <a:schemeClr val="dk1"/>
                </a:solidFill>
                <a:latin typeface="Arial"/>
                <a:ea typeface="Arial"/>
                <a:cs typeface="Arial"/>
                <a:sym typeface="Arial"/>
              </a:rPr>
              <a:t>CATALÀ, CASTELLÀ i ARANÈS</a:t>
            </a:r>
            <a:r>
              <a:rPr b="0" i="0" lang="ca-ES" sz="1600" u="none" cap="none" strike="noStrike">
                <a:solidFill>
                  <a:schemeClr val="dk1"/>
                </a:solidFill>
                <a:latin typeface="Arial"/>
                <a:ea typeface="Arial"/>
                <a:cs typeface="Arial"/>
                <a:sym typeface="Arial"/>
              </a:rPr>
              <a:t>. La redacció ha de tenir un mínim de 125 paraules. Si en té menys de 125, es corregirà segons el barem següent:</a:t>
            </a:r>
            <a:endParaRPr/>
          </a:p>
        </p:txBody>
      </p:sp>
      <p:graphicFrame>
        <p:nvGraphicFramePr>
          <p:cNvPr id="185" name="Google Shape;185;p17"/>
          <p:cNvGraphicFramePr/>
          <p:nvPr/>
        </p:nvGraphicFramePr>
        <p:xfrm>
          <a:off x="1004208" y="2346151"/>
          <a:ext cx="3000000" cy="3000000"/>
        </p:xfrm>
        <a:graphic>
          <a:graphicData uri="http://schemas.openxmlformats.org/drawingml/2006/table">
            <a:tbl>
              <a:tblPr bandRow="1" firstCol="1" firstRow="1">
                <a:noFill/>
                <a:tableStyleId>{96EEBFAC-E1FC-4A0B-8993-5B25D3B24541}</a:tableStyleId>
              </a:tblPr>
              <a:tblGrid>
                <a:gridCol w="2168950"/>
                <a:gridCol w="5536775"/>
              </a:tblGrid>
              <a:tr h="314350">
                <a:tc>
                  <a:txBody>
                    <a:bodyPr/>
                    <a:lstStyle/>
                    <a:p>
                      <a:pPr indent="0" lvl="0" marL="0" marR="0" rtl="0" algn="ctr">
                        <a:lnSpc>
                          <a:spcPct val="100000"/>
                        </a:lnSpc>
                        <a:spcBef>
                          <a:spcPts val="0"/>
                        </a:spcBef>
                        <a:spcAft>
                          <a:spcPts val="0"/>
                        </a:spcAft>
                        <a:buNone/>
                      </a:pPr>
                      <a:r>
                        <a:rPr lang="ca-ES" sz="1600" u="none" cap="small" strike="noStrike"/>
                        <a:t>Nombre de paraules</a:t>
                      </a:r>
                      <a:endParaRPr sz="1600" u="none" cap="none" strike="noStrike">
                        <a:latin typeface="Times New Roman"/>
                        <a:ea typeface="Times New Roman"/>
                        <a:cs typeface="Times New Roman"/>
                        <a:sym typeface="Times New Roman"/>
                      </a:endParaRPr>
                    </a:p>
                  </a:txBody>
                  <a:tcPr marT="0" marB="0" marR="68600" marL="68600">
                    <a:lnL cap="flat" cmpd="sng" w="9525">
                      <a:solidFill>
                        <a:srgbClr val="000000">
                          <a:alpha val="0"/>
                        </a:srgbClr>
                      </a:solidFill>
                      <a:prstDash val="solid"/>
                      <a:round/>
                      <a:headEnd len="sm" w="sm" type="none"/>
                      <a:tailEnd len="sm" w="sm" type="none"/>
                    </a:lnL>
                    <a:lnR cap="flat" cmpd="sng" w="12700">
                      <a:solidFill>
                        <a:schemeClr val="dk1"/>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c>
                  <a:txBody>
                    <a:bodyPr/>
                    <a:lstStyle/>
                    <a:p>
                      <a:pPr indent="0" lvl="0" marL="0" marR="0" rtl="0" algn="ctr">
                        <a:lnSpc>
                          <a:spcPct val="100000"/>
                        </a:lnSpc>
                        <a:spcBef>
                          <a:spcPts val="0"/>
                        </a:spcBef>
                        <a:spcAft>
                          <a:spcPts val="0"/>
                        </a:spcAft>
                        <a:buNone/>
                      </a:pPr>
                      <a:r>
                        <a:rPr lang="ca-ES" sz="1600" u="none" cap="small" strike="noStrike"/>
                        <a:t>Puntuació</a:t>
                      </a:r>
                      <a:endParaRPr sz="1600" u="none" cap="none" strike="noStrike">
                        <a:latin typeface="Times New Roman"/>
                        <a:ea typeface="Times New Roman"/>
                        <a:cs typeface="Times New Roman"/>
                        <a:sym typeface="Times New Roman"/>
                      </a:endParaRPr>
                    </a:p>
                  </a:txBody>
                  <a:tcPr marT="0" marB="0" marR="68600" marL="68600">
                    <a:lnL cap="flat" cmpd="sng" w="12700">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r>
              <a:tr h="975775">
                <a:tc>
                  <a:txBody>
                    <a:bodyPr/>
                    <a:lstStyle/>
                    <a:p>
                      <a:pPr indent="0" lvl="0" marL="0" marR="0" rtl="0" algn="l">
                        <a:lnSpc>
                          <a:spcPct val="100000"/>
                        </a:lnSpc>
                        <a:spcBef>
                          <a:spcPts val="0"/>
                        </a:spcBef>
                        <a:spcAft>
                          <a:spcPts val="0"/>
                        </a:spcAft>
                        <a:buNone/>
                      </a:pPr>
                      <a:r>
                        <a:rPr lang="ca-ES" sz="1600" u="none" cap="none" strike="noStrike"/>
                        <a:t>Entre 110-124 </a:t>
                      </a:r>
                      <a:endParaRPr sz="1600" u="none" cap="none" strike="noStrike">
                        <a:latin typeface="Times New Roman"/>
                        <a:ea typeface="Times New Roman"/>
                        <a:cs typeface="Times New Roman"/>
                        <a:sym typeface="Times New Roman"/>
                      </a:endParaRPr>
                    </a:p>
                  </a:txBody>
                  <a:tcPr marT="0" marB="0" marR="68600" marL="68600">
                    <a:lnL cap="flat" cmpd="sng" w="9525">
                      <a:solidFill>
                        <a:srgbClr val="000000">
                          <a:alpha val="0"/>
                        </a:srgbClr>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c>
                  <a:txBody>
                    <a:bodyPr/>
                    <a:lstStyle/>
                    <a:p>
                      <a:pPr indent="0" lvl="0" marL="0" marR="0" rtl="0" algn="l">
                        <a:lnSpc>
                          <a:spcPct val="100000"/>
                        </a:lnSpc>
                        <a:spcBef>
                          <a:spcPts val="0"/>
                        </a:spcBef>
                        <a:spcAft>
                          <a:spcPts val="0"/>
                        </a:spcAft>
                        <a:buNone/>
                      </a:pPr>
                      <a:r>
                        <a:rPr lang="ca-ES" sz="1600" u="none" cap="none" strike="noStrike"/>
                        <a:t>Puntuació màxima en adequació (A): 2 punts. </a:t>
                      </a:r>
                      <a:endParaRPr/>
                    </a:p>
                    <a:p>
                      <a:pPr indent="0" lvl="0" marL="0" marR="0" rtl="0" algn="l">
                        <a:lnSpc>
                          <a:spcPct val="100000"/>
                        </a:lnSpc>
                        <a:spcBef>
                          <a:spcPts val="0"/>
                        </a:spcBef>
                        <a:spcAft>
                          <a:spcPts val="0"/>
                        </a:spcAft>
                        <a:buNone/>
                      </a:pPr>
                      <a:r>
                        <a:rPr lang="ca-ES" sz="1600" u="none" cap="none" strike="noStrike"/>
                        <a:t>La resta d’apartats (coherència (R), cohesió (S), lèxic (L), ortografia (O) i morfosintaxi (M): fins a 4 punts, segons li correspongui a l’alumne. </a:t>
                      </a:r>
                      <a:endParaRPr sz="1600" u="none" cap="none" strike="noStrike">
                        <a:latin typeface="Times New Roman"/>
                        <a:ea typeface="Times New Roman"/>
                        <a:cs typeface="Times New Roman"/>
                        <a:sym typeface="Times New Roman"/>
                      </a:endParaRPr>
                    </a:p>
                  </a:txBody>
                  <a:tcPr marT="0" marB="0" marR="68600" marL="68600">
                    <a:lnL cap="flat" cmpd="sng" w="12700">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731825">
                <a:tc>
                  <a:txBody>
                    <a:bodyPr/>
                    <a:lstStyle/>
                    <a:p>
                      <a:pPr indent="0" lvl="0" marL="0" marR="0" rtl="0" algn="l">
                        <a:lnSpc>
                          <a:spcPct val="100000"/>
                        </a:lnSpc>
                        <a:spcBef>
                          <a:spcPts val="0"/>
                        </a:spcBef>
                        <a:spcAft>
                          <a:spcPts val="0"/>
                        </a:spcAft>
                        <a:buNone/>
                      </a:pPr>
                      <a:r>
                        <a:rPr lang="ca-ES" sz="1600" u="none" cap="none" strike="noStrike"/>
                        <a:t>Entre 90-109 </a:t>
                      </a:r>
                      <a:endParaRPr sz="1600" u="none" cap="none" strike="noStrike">
                        <a:latin typeface="Times New Roman"/>
                        <a:ea typeface="Times New Roman"/>
                        <a:cs typeface="Times New Roman"/>
                        <a:sym typeface="Times New Roman"/>
                      </a:endParaRPr>
                    </a:p>
                  </a:txBody>
                  <a:tcPr marT="0" marB="0" marR="68600" marL="68600">
                    <a:lnL cap="flat" cmpd="sng" w="9525">
                      <a:solidFill>
                        <a:srgbClr val="000000">
                          <a:alpha val="0"/>
                        </a:srgbClr>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c>
                  <a:txBody>
                    <a:bodyPr/>
                    <a:lstStyle/>
                    <a:p>
                      <a:pPr indent="0" lvl="0" marL="0" marR="0" rtl="0" algn="l">
                        <a:lnSpc>
                          <a:spcPct val="100000"/>
                        </a:lnSpc>
                        <a:spcBef>
                          <a:spcPts val="0"/>
                        </a:spcBef>
                        <a:spcAft>
                          <a:spcPts val="0"/>
                        </a:spcAft>
                        <a:buNone/>
                      </a:pPr>
                      <a:r>
                        <a:rPr lang="ca-ES" sz="1600" u="none" cap="none" strike="noStrike"/>
                        <a:t>Puntuació màxima en adequació (A), coherència(R), cohesió (S), lèxic (L), ortografia (O) i morfosintaxi (M): 2 punts.</a:t>
                      </a:r>
                      <a:endParaRPr sz="1600" u="none" cap="none" strike="noStrike">
                        <a:latin typeface="Times New Roman"/>
                        <a:ea typeface="Times New Roman"/>
                        <a:cs typeface="Times New Roman"/>
                        <a:sym typeface="Times New Roman"/>
                      </a:endParaRPr>
                    </a:p>
                  </a:txBody>
                  <a:tcPr marT="0" marB="0" marR="68600" marL="68600">
                    <a:lnL cap="flat" cmpd="sng" w="12700">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FBFBF"/>
                    </a:solidFill>
                  </a:tcPr>
                </a:tc>
              </a:tr>
              <a:tr h="487875">
                <a:tc>
                  <a:txBody>
                    <a:bodyPr/>
                    <a:lstStyle/>
                    <a:p>
                      <a:pPr indent="0" lvl="0" marL="0" marR="0" rtl="0" algn="l">
                        <a:lnSpc>
                          <a:spcPct val="100000"/>
                        </a:lnSpc>
                        <a:spcBef>
                          <a:spcPts val="0"/>
                        </a:spcBef>
                        <a:spcAft>
                          <a:spcPts val="0"/>
                        </a:spcAft>
                        <a:buNone/>
                      </a:pPr>
                      <a:r>
                        <a:rPr lang="ca-ES" sz="1600" u="none" cap="none" strike="noStrike"/>
                        <a:t>Menys de 90 </a:t>
                      </a:r>
                      <a:endParaRPr sz="1600" u="none" cap="none" strike="noStrike">
                        <a:latin typeface="Times New Roman"/>
                        <a:ea typeface="Times New Roman"/>
                        <a:cs typeface="Times New Roman"/>
                        <a:sym typeface="Times New Roman"/>
                      </a:endParaRPr>
                    </a:p>
                  </a:txBody>
                  <a:tcPr marT="0" marB="0" marR="68600" marL="68600">
                    <a:lnL cap="flat" cmpd="sng" w="9525">
                      <a:solidFill>
                        <a:srgbClr val="000000">
                          <a:alpha val="0"/>
                        </a:srgbClr>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D99593"/>
                    </a:solidFill>
                  </a:tcPr>
                </a:tc>
                <a:tc>
                  <a:txBody>
                    <a:bodyPr/>
                    <a:lstStyle/>
                    <a:p>
                      <a:pPr indent="0" lvl="0" marL="0" marR="0" rtl="0" algn="l">
                        <a:lnSpc>
                          <a:spcPct val="100000"/>
                        </a:lnSpc>
                        <a:spcBef>
                          <a:spcPts val="0"/>
                        </a:spcBef>
                        <a:spcAft>
                          <a:spcPts val="0"/>
                        </a:spcAft>
                        <a:buNone/>
                      </a:pPr>
                      <a:r>
                        <a:rPr lang="ca-ES" sz="1600" u="none" cap="none" strike="noStrike"/>
                        <a:t>No es corregirà la redacció i es qualificarà amb 0 tots els apartats.</a:t>
                      </a:r>
                      <a:endParaRPr sz="1600" u="none" cap="none" strike="noStrike">
                        <a:latin typeface="Times New Roman"/>
                        <a:ea typeface="Times New Roman"/>
                        <a:cs typeface="Times New Roman"/>
                        <a:sym typeface="Times New Roman"/>
                      </a:endParaRPr>
                    </a:p>
                  </a:txBody>
                  <a:tcPr marT="0" marB="0" marR="68600" marL="68600">
                    <a:lnL cap="flat" cmpd="sng" w="12700">
                      <a:solidFill>
                        <a:schemeClr val="dk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D8D8D8"/>
                    </a:solidFill>
                  </a:tcPr>
                </a:tc>
              </a:tr>
            </a:tbl>
          </a:graphicData>
        </a:graphic>
      </p:graphicFrame>
      <p:sp>
        <p:nvSpPr>
          <p:cNvPr id="186" name="Google Shape;186;p17"/>
          <p:cNvSpPr/>
          <p:nvPr/>
        </p:nvSpPr>
        <p:spPr>
          <a:xfrm>
            <a:off x="959770" y="4971524"/>
            <a:ext cx="7952758" cy="1323439"/>
          </a:xfrm>
          <a:prstGeom prst="rect">
            <a:avLst/>
          </a:prstGeom>
          <a:noFill/>
          <a:ln>
            <a:noFill/>
          </a:ln>
        </p:spPr>
        <p:txBody>
          <a:bodyPr anchorCtr="0" anchor="ctr" bIns="45700" lIns="91425" spcFirstLastPara="1" rIns="91425" wrap="square" tIns="45700">
            <a:spAutoFit/>
          </a:bodyPr>
          <a:lstStyle/>
          <a:p>
            <a:pPr indent="-285750" lvl="0" marL="285750" marR="0" rtl="0" algn="just">
              <a:lnSpc>
                <a:spcPct val="100000"/>
              </a:lnSpc>
              <a:spcBef>
                <a:spcPts val="0"/>
              </a:spcBef>
              <a:spcAft>
                <a:spcPts val="0"/>
              </a:spcAft>
              <a:buClr>
                <a:srgbClr val="BC0000"/>
              </a:buClr>
              <a:buSzPts val="1400"/>
              <a:buFont typeface="Noto Sans Symbols"/>
              <a:buChar char="❖"/>
            </a:pPr>
            <a:r>
              <a:rPr b="0" i="0" lang="ca-ES" sz="1400" u="none" cap="none" strike="noStrike">
                <a:solidFill>
                  <a:schemeClr val="dk1"/>
                </a:solidFill>
                <a:latin typeface="Arial"/>
                <a:ea typeface="Arial"/>
                <a:cs typeface="Arial"/>
                <a:sym typeface="Arial"/>
              </a:rPr>
              <a:t> </a:t>
            </a:r>
            <a:r>
              <a:rPr b="1" i="0" lang="ca-ES" sz="1600" u="none" cap="none" strike="noStrike">
                <a:solidFill>
                  <a:schemeClr val="dk1"/>
                </a:solidFill>
                <a:latin typeface="Arial"/>
                <a:ea typeface="Arial"/>
                <a:cs typeface="Arial"/>
                <a:sym typeface="Arial"/>
              </a:rPr>
              <a:t>LLENGÜES ESTRANGERES</a:t>
            </a:r>
            <a:r>
              <a:rPr b="0" i="0" lang="ca-ES" sz="1600" u="none" cap="none" strike="noStrike">
                <a:solidFill>
                  <a:schemeClr val="dk1"/>
                </a:solidFill>
                <a:latin typeface="Arial"/>
                <a:ea typeface="Arial"/>
                <a:cs typeface="Arial"/>
                <a:sym typeface="Arial"/>
              </a:rPr>
              <a:t>. La redacció ha de tenir entre 80 i 95 paraules. Si en té menys de 80 es corregirà segons un barem de puntuació. En les redaccions que no arribin als 80 mots però presenten part de la informació demanada amb un cert grau de correcció gramatical i lèxica, la qualificació no podrà ser superior a 3 punts en els apartats (A) i (M) ni superior a 1 punt en l’apartat (L).</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8"/>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195" name="Google Shape;195;p18"/>
          <p:cNvSpPr txBox="1"/>
          <p:nvPr/>
        </p:nvSpPr>
        <p:spPr>
          <a:xfrm>
            <a:off x="701875" y="715964"/>
            <a:ext cx="8260892" cy="561858"/>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t/>
            </a:r>
            <a:endParaRPr b="0" i="0" sz="2400" u="none" cap="none" strike="noStrike">
              <a:solidFill>
                <a:srgbClr val="BC0000"/>
              </a:solidFill>
              <a:latin typeface="Arial"/>
              <a:ea typeface="Arial"/>
              <a:cs typeface="Arial"/>
              <a:sym typeface="Arial"/>
            </a:endParaRPr>
          </a:p>
        </p:txBody>
      </p:sp>
      <p:sp>
        <p:nvSpPr>
          <p:cNvPr id="196" name="Google Shape;196;p18"/>
          <p:cNvSpPr/>
          <p:nvPr/>
        </p:nvSpPr>
        <p:spPr>
          <a:xfrm>
            <a:off x="822091" y="858401"/>
            <a:ext cx="5459439"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Reclamacions (I) </a:t>
            </a:r>
            <a:endParaRPr/>
          </a:p>
        </p:txBody>
      </p:sp>
      <p:sp>
        <p:nvSpPr>
          <p:cNvPr id="197" name="Google Shape;197;p18"/>
          <p:cNvSpPr txBox="1"/>
          <p:nvPr/>
        </p:nvSpPr>
        <p:spPr>
          <a:xfrm>
            <a:off x="755650" y="1466338"/>
            <a:ext cx="7632700" cy="3381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600"/>
              <a:buFont typeface="Noto Sans Symbols"/>
              <a:buNone/>
            </a:pPr>
            <a:r>
              <a:rPr b="0" i="0" lang="ca-ES" sz="1600" u="none" cap="none" strike="noStrike">
                <a:solidFill>
                  <a:schemeClr val="dk1"/>
                </a:solidFill>
                <a:latin typeface="Arial"/>
                <a:ea typeface="Arial"/>
                <a:cs typeface="Arial"/>
                <a:sym typeface="Arial"/>
              </a:rPr>
              <a:t>El president/a de la comissió classificarà les reclamacions en dues categories:</a:t>
            </a:r>
            <a:endParaRPr/>
          </a:p>
        </p:txBody>
      </p:sp>
      <p:grpSp>
        <p:nvGrpSpPr>
          <p:cNvPr id="198" name="Google Shape;198;p18"/>
          <p:cNvGrpSpPr/>
          <p:nvPr/>
        </p:nvGrpSpPr>
        <p:grpSpPr>
          <a:xfrm>
            <a:off x="1293337" y="1826794"/>
            <a:ext cx="7619777" cy="2596416"/>
            <a:chOff x="402579" y="12092"/>
            <a:chExt cx="7619777" cy="2596416"/>
          </a:xfrm>
        </p:grpSpPr>
        <p:sp>
          <p:nvSpPr>
            <p:cNvPr id="199" name="Google Shape;199;p18"/>
            <p:cNvSpPr/>
            <p:nvPr/>
          </p:nvSpPr>
          <p:spPr>
            <a:xfrm>
              <a:off x="402579" y="1199164"/>
              <a:ext cx="1463703" cy="502925"/>
            </a:xfrm>
            <a:prstGeom prst="roundRect">
              <a:avLst>
                <a:gd fmla="val 10000" name="adj"/>
              </a:avLst>
            </a:prstGeom>
            <a:solidFill>
              <a:srgbClr val="BC0000"/>
            </a:solidFill>
            <a:ln cap="flat" cmpd="sng" w="254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8"/>
            <p:cNvSpPr txBox="1"/>
            <p:nvPr/>
          </p:nvSpPr>
          <p:spPr>
            <a:xfrm>
              <a:off x="417309" y="1213894"/>
              <a:ext cx="1434243" cy="473465"/>
            </a:xfrm>
            <a:prstGeom prst="rect">
              <a:avLst/>
            </a:prstGeom>
            <a:noFill/>
            <a:ln>
              <a:noFill/>
            </a:ln>
          </p:spPr>
          <p:txBody>
            <a:bodyPr anchorCtr="0" anchor="ctr" bIns="7600" lIns="7600" spcFirstLastPara="1" rIns="7600" wrap="square" tIns="7600">
              <a:noAutofit/>
            </a:bodyPr>
            <a:lstStyle/>
            <a:p>
              <a:pPr indent="0" lvl="0" marL="0" marR="0" rtl="0" algn="ctr">
                <a:lnSpc>
                  <a:spcPct val="90000"/>
                </a:lnSpc>
                <a:spcBef>
                  <a:spcPts val="0"/>
                </a:spcBef>
                <a:spcAft>
                  <a:spcPts val="0"/>
                </a:spcAft>
                <a:buNone/>
              </a:pPr>
              <a:r>
                <a:rPr b="0" i="0" lang="ca-ES" sz="1200" u="none" cap="none" strike="noStrike">
                  <a:solidFill>
                    <a:schemeClr val="lt1"/>
                  </a:solidFill>
                  <a:latin typeface="Arial"/>
                  <a:ea typeface="Arial"/>
                  <a:cs typeface="Arial"/>
                  <a:sym typeface="Arial"/>
                </a:rPr>
                <a:t>RECLAMACIONS</a:t>
              </a:r>
              <a:endParaRPr/>
            </a:p>
          </p:txBody>
        </p:sp>
        <p:sp>
          <p:nvSpPr>
            <p:cNvPr id="201" name="Google Shape;201;p18"/>
            <p:cNvSpPr/>
            <p:nvPr/>
          </p:nvSpPr>
          <p:spPr>
            <a:xfrm rot="-3612198">
              <a:off x="1662621" y="1081975"/>
              <a:ext cx="809661" cy="34682"/>
            </a:xfrm>
            <a:custGeom>
              <a:rect b="b" l="l" r="r" t="t"/>
              <a:pathLst>
                <a:path extrusionOk="0" h="120000" w="120000">
                  <a:moveTo>
                    <a:pt x="0" y="60000"/>
                  </a:moveTo>
                  <a:lnTo>
                    <a:pt x="120000" y="60000"/>
                  </a:lnTo>
                </a:path>
              </a:pathLst>
            </a:custGeom>
            <a:noFill/>
            <a:ln cap="flat" cmpd="sng" w="254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8"/>
            <p:cNvSpPr txBox="1"/>
            <p:nvPr/>
          </p:nvSpPr>
          <p:spPr>
            <a:xfrm rot="-3612198">
              <a:off x="2047210" y="1079075"/>
              <a:ext cx="40483" cy="40483"/>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None/>
              </a:pPr>
              <a:r>
                <a:t/>
              </a:r>
              <a:endParaRPr b="0" i="0" sz="500" u="none" cap="none" strike="noStrike">
                <a:solidFill>
                  <a:srgbClr val="000000"/>
                </a:solidFill>
                <a:latin typeface="Arial"/>
                <a:ea typeface="Arial"/>
                <a:cs typeface="Arial"/>
                <a:sym typeface="Arial"/>
              </a:endParaRPr>
            </a:p>
          </p:txBody>
        </p:sp>
        <p:sp>
          <p:nvSpPr>
            <p:cNvPr id="203" name="Google Shape;203;p18"/>
            <p:cNvSpPr/>
            <p:nvPr/>
          </p:nvSpPr>
          <p:spPr>
            <a:xfrm>
              <a:off x="2268622" y="506666"/>
              <a:ext cx="1132013" cy="482682"/>
            </a:xfrm>
            <a:prstGeom prst="roundRect">
              <a:avLst>
                <a:gd fmla="val 10000" name="adj"/>
              </a:avLst>
            </a:prstGeom>
            <a:solidFill>
              <a:srgbClr val="BC0000"/>
            </a:solidFill>
            <a:ln cap="flat" cmpd="sng" w="254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18"/>
            <p:cNvSpPr txBox="1"/>
            <p:nvPr/>
          </p:nvSpPr>
          <p:spPr>
            <a:xfrm>
              <a:off x="2282759" y="520803"/>
              <a:ext cx="1103739" cy="454408"/>
            </a:xfrm>
            <a:prstGeom prst="rect">
              <a:avLst/>
            </a:prstGeom>
            <a:noFill/>
            <a:ln>
              <a:noFill/>
            </a:ln>
          </p:spPr>
          <p:txBody>
            <a:bodyPr anchorCtr="0" anchor="ctr" bIns="7600" lIns="7600" spcFirstLastPara="1" rIns="7600" wrap="square" tIns="7600">
              <a:noAutofit/>
            </a:bodyPr>
            <a:lstStyle/>
            <a:p>
              <a:pPr indent="0" lvl="0" marL="0" marR="0" rtl="0" algn="ctr">
                <a:lnSpc>
                  <a:spcPct val="90000"/>
                </a:lnSpc>
                <a:spcBef>
                  <a:spcPts val="0"/>
                </a:spcBef>
                <a:spcAft>
                  <a:spcPts val="0"/>
                </a:spcAft>
                <a:buNone/>
              </a:pPr>
              <a:r>
                <a:rPr b="0" i="0" lang="ca-ES" sz="1200" u="none" cap="none" strike="noStrike">
                  <a:solidFill>
                    <a:schemeClr val="lt1"/>
                  </a:solidFill>
                  <a:latin typeface="Arial"/>
                  <a:ea typeface="Arial"/>
                  <a:cs typeface="Arial"/>
                  <a:sym typeface="Arial"/>
                </a:rPr>
                <a:t>Mancances en la correcció</a:t>
              </a:r>
              <a:endParaRPr/>
            </a:p>
          </p:txBody>
        </p:sp>
        <p:sp>
          <p:nvSpPr>
            <p:cNvPr id="205" name="Google Shape;205;p18"/>
            <p:cNvSpPr/>
            <p:nvPr/>
          </p:nvSpPr>
          <p:spPr>
            <a:xfrm rot="-2646180">
              <a:off x="3321660" y="535698"/>
              <a:ext cx="560292" cy="34682"/>
            </a:xfrm>
            <a:custGeom>
              <a:rect b="b" l="l" r="r" t="t"/>
              <a:pathLst>
                <a:path extrusionOk="0" h="120000" w="120000">
                  <a:moveTo>
                    <a:pt x="0" y="60000"/>
                  </a:moveTo>
                  <a:lnTo>
                    <a:pt x="120000" y="60000"/>
                  </a:lnTo>
                </a:path>
              </a:pathLst>
            </a:custGeom>
            <a:noFill/>
            <a:ln cap="flat" cmpd="sng" w="254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8"/>
            <p:cNvSpPr txBox="1"/>
            <p:nvPr/>
          </p:nvSpPr>
          <p:spPr>
            <a:xfrm rot="-2646180">
              <a:off x="3587799" y="539032"/>
              <a:ext cx="28014" cy="28014"/>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None/>
              </a:pPr>
              <a:r>
                <a:t/>
              </a:r>
              <a:endParaRPr b="0" i="0" sz="500" u="none" cap="none" strike="noStrike">
                <a:solidFill>
                  <a:srgbClr val="000000"/>
                </a:solidFill>
                <a:latin typeface="Arial"/>
                <a:ea typeface="Arial"/>
                <a:cs typeface="Arial"/>
                <a:sym typeface="Arial"/>
              </a:endParaRPr>
            </a:p>
          </p:txBody>
        </p:sp>
        <p:sp>
          <p:nvSpPr>
            <p:cNvPr id="207" name="Google Shape;207;p18"/>
            <p:cNvSpPr/>
            <p:nvPr/>
          </p:nvSpPr>
          <p:spPr>
            <a:xfrm>
              <a:off x="3802976" y="12092"/>
              <a:ext cx="3726081" cy="691959"/>
            </a:xfrm>
            <a:prstGeom prst="roundRect">
              <a:avLst>
                <a:gd fmla="val 10000" name="adj"/>
              </a:avLst>
            </a:prstGeom>
            <a:solidFill>
              <a:srgbClr val="BC0000"/>
            </a:solidFill>
            <a:ln cap="flat" cmpd="sng" w="254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18"/>
            <p:cNvSpPr txBox="1"/>
            <p:nvPr/>
          </p:nvSpPr>
          <p:spPr>
            <a:xfrm>
              <a:off x="3823243" y="32359"/>
              <a:ext cx="3685547" cy="651425"/>
            </a:xfrm>
            <a:prstGeom prst="rect">
              <a:avLst/>
            </a:prstGeom>
            <a:noFill/>
            <a:ln>
              <a:noFill/>
            </a:ln>
          </p:spPr>
          <p:txBody>
            <a:bodyPr anchorCtr="0" anchor="ctr" bIns="7600" lIns="7600" spcFirstLastPara="1" rIns="7600" wrap="square" tIns="7600">
              <a:noAutofit/>
            </a:bodyPr>
            <a:lstStyle/>
            <a:p>
              <a:pPr indent="0" lvl="0" marL="0" marR="0" rtl="0" algn="ctr">
                <a:lnSpc>
                  <a:spcPct val="90000"/>
                </a:lnSpc>
                <a:spcBef>
                  <a:spcPts val="0"/>
                </a:spcBef>
                <a:spcAft>
                  <a:spcPts val="0"/>
                </a:spcAft>
                <a:buNone/>
              </a:pPr>
              <a:r>
                <a:rPr b="0" i="0" lang="ca-ES" sz="1200" u="none" cap="none" strike="noStrike">
                  <a:solidFill>
                    <a:schemeClr val="lt1"/>
                  </a:solidFill>
                  <a:latin typeface="Arial"/>
                  <a:ea typeface="Arial"/>
                  <a:cs typeface="Arial"/>
                  <a:sym typeface="Arial"/>
                </a:rPr>
                <a:t>Exemple: no marcar els errors en les expressions escrites, comptar equivocadament el nombre de paraules...</a:t>
              </a:r>
              <a:endParaRPr b="0" i="0" sz="1200" u="none" cap="none" strike="noStrike">
                <a:solidFill>
                  <a:schemeClr val="lt1"/>
                </a:solidFill>
                <a:latin typeface="Arial"/>
                <a:ea typeface="Arial"/>
                <a:cs typeface="Arial"/>
                <a:sym typeface="Arial"/>
              </a:endParaRPr>
            </a:p>
          </p:txBody>
        </p:sp>
        <p:sp>
          <p:nvSpPr>
            <p:cNvPr id="209" name="Google Shape;209;p18"/>
            <p:cNvSpPr/>
            <p:nvPr/>
          </p:nvSpPr>
          <p:spPr>
            <a:xfrm rot="1848647">
              <a:off x="3349215" y="917277"/>
              <a:ext cx="728660" cy="34682"/>
            </a:xfrm>
            <a:custGeom>
              <a:rect b="b" l="l" r="r" t="t"/>
              <a:pathLst>
                <a:path extrusionOk="0" h="120000" w="120000">
                  <a:moveTo>
                    <a:pt x="0" y="60000"/>
                  </a:moveTo>
                  <a:lnTo>
                    <a:pt x="120000" y="60000"/>
                  </a:lnTo>
                </a:path>
              </a:pathLst>
            </a:custGeom>
            <a:noFill/>
            <a:ln cap="flat" cmpd="sng" w="254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8"/>
            <p:cNvSpPr txBox="1"/>
            <p:nvPr/>
          </p:nvSpPr>
          <p:spPr>
            <a:xfrm rot="1848647">
              <a:off x="3695329" y="916402"/>
              <a:ext cx="36433" cy="36433"/>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None/>
              </a:pPr>
              <a:r>
                <a:t/>
              </a:r>
              <a:endParaRPr b="0" i="0" sz="500" u="none" cap="none" strike="noStrike">
                <a:solidFill>
                  <a:srgbClr val="000000"/>
                </a:solidFill>
                <a:latin typeface="Arial"/>
                <a:ea typeface="Arial"/>
                <a:cs typeface="Arial"/>
                <a:sym typeface="Arial"/>
              </a:endParaRPr>
            </a:p>
          </p:txBody>
        </p:sp>
        <p:sp>
          <p:nvSpPr>
            <p:cNvPr id="211" name="Google Shape;211;p18"/>
            <p:cNvSpPr/>
            <p:nvPr/>
          </p:nvSpPr>
          <p:spPr>
            <a:xfrm>
              <a:off x="4026456" y="758533"/>
              <a:ext cx="3432061" cy="725393"/>
            </a:xfrm>
            <a:prstGeom prst="roundRect">
              <a:avLst>
                <a:gd fmla="val 10000" name="adj"/>
              </a:avLst>
            </a:prstGeom>
            <a:solidFill>
              <a:srgbClr val="BC0000"/>
            </a:solidFill>
            <a:ln cap="flat" cmpd="sng" w="254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8"/>
            <p:cNvSpPr txBox="1"/>
            <p:nvPr/>
          </p:nvSpPr>
          <p:spPr>
            <a:xfrm>
              <a:off x="4047702" y="779779"/>
              <a:ext cx="3389569" cy="682901"/>
            </a:xfrm>
            <a:prstGeom prst="rect">
              <a:avLst/>
            </a:prstGeom>
            <a:noFill/>
            <a:ln>
              <a:noFill/>
            </a:ln>
          </p:spPr>
          <p:txBody>
            <a:bodyPr anchorCtr="0" anchor="ctr" bIns="7600" lIns="7600" spcFirstLastPara="1" rIns="7600" wrap="square" tIns="7600">
              <a:noAutofit/>
            </a:bodyPr>
            <a:lstStyle/>
            <a:p>
              <a:pPr indent="0" lvl="0" marL="0" marR="0" rtl="0" algn="ctr">
                <a:lnSpc>
                  <a:spcPct val="90000"/>
                </a:lnSpc>
                <a:spcBef>
                  <a:spcPts val="0"/>
                </a:spcBef>
                <a:spcAft>
                  <a:spcPts val="0"/>
                </a:spcAft>
                <a:buNone/>
              </a:pPr>
              <a:r>
                <a:rPr b="0" i="0" lang="ca-ES" sz="1200" u="none" cap="none" strike="noStrike">
                  <a:solidFill>
                    <a:schemeClr val="lt1"/>
                  </a:solidFill>
                  <a:latin typeface="Arial"/>
                  <a:ea typeface="Arial"/>
                  <a:cs typeface="Arial"/>
                  <a:sym typeface="Arial"/>
                </a:rPr>
                <a:t>El president/a s’encarregarà de confirmar la mancança i ho comunicarà al CSASE</a:t>
              </a:r>
              <a:r>
                <a:rPr b="0" i="0" lang="ca-ES" sz="700" u="none" cap="none" strike="noStrike">
                  <a:solidFill>
                    <a:schemeClr val="lt1"/>
                  </a:solidFill>
                  <a:latin typeface="Arial"/>
                  <a:ea typeface="Arial"/>
                  <a:cs typeface="Arial"/>
                  <a:sym typeface="Arial"/>
                </a:rPr>
                <a:t>.</a:t>
              </a:r>
              <a:endParaRPr b="0" i="0" sz="700" u="none" cap="none" strike="noStrike">
                <a:solidFill>
                  <a:schemeClr val="lt1"/>
                </a:solidFill>
                <a:latin typeface="Arial"/>
                <a:ea typeface="Arial"/>
                <a:cs typeface="Arial"/>
                <a:sym typeface="Arial"/>
              </a:endParaRPr>
            </a:p>
          </p:txBody>
        </p:sp>
        <p:sp>
          <p:nvSpPr>
            <p:cNvPr id="213" name="Google Shape;213;p18"/>
            <p:cNvSpPr/>
            <p:nvPr/>
          </p:nvSpPr>
          <p:spPr>
            <a:xfrm rot="3467135">
              <a:off x="1690085" y="1752559"/>
              <a:ext cx="754733" cy="34682"/>
            </a:xfrm>
            <a:custGeom>
              <a:rect b="b" l="l" r="r" t="t"/>
              <a:pathLst>
                <a:path extrusionOk="0" h="120000" w="120000">
                  <a:moveTo>
                    <a:pt x="0" y="60000"/>
                  </a:moveTo>
                  <a:lnTo>
                    <a:pt x="120000" y="60000"/>
                  </a:lnTo>
                </a:path>
              </a:pathLst>
            </a:custGeom>
            <a:noFill/>
            <a:ln cap="flat" cmpd="sng" w="254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18"/>
            <p:cNvSpPr txBox="1"/>
            <p:nvPr/>
          </p:nvSpPr>
          <p:spPr>
            <a:xfrm rot="3467135">
              <a:off x="2048583" y="1751032"/>
              <a:ext cx="37736" cy="37736"/>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None/>
              </a:pPr>
              <a:r>
                <a:t/>
              </a:r>
              <a:endParaRPr b="0" i="0" sz="500" u="none" cap="none" strike="noStrike">
                <a:solidFill>
                  <a:srgbClr val="000000"/>
                </a:solidFill>
                <a:latin typeface="Arial"/>
                <a:ea typeface="Arial"/>
                <a:cs typeface="Arial"/>
                <a:sym typeface="Arial"/>
              </a:endParaRPr>
            </a:p>
          </p:txBody>
        </p:sp>
        <p:sp>
          <p:nvSpPr>
            <p:cNvPr id="215" name="Google Shape;215;p18"/>
            <p:cNvSpPr/>
            <p:nvPr/>
          </p:nvSpPr>
          <p:spPr>
            <a:xfrm>
              <a:off x="2268622" y="1783764"/>
              <a:ext cx="1094566" cy="610822"/>
            </a:xfrm>
            <a:prstGeom prst="roundRect">
              <a:avLst>
                <a:gd fmla="val 10000" name="adj"/>
              </a:avLst>
            </a:prstGeom>
            <a:solidFill>
              <a:srgbClr val="BC0000"/>
            </a:solidFill>
            <a:ln cap="flat" cmpd="sng" w="254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8"/>
            <p:cNvSpPr txBox="1"/>
            <p:nvPr/>
          </p:nvSpPr>
          <p:spPr>
            <a:xfrm>
              <a:off x="2286512" y="1801654"/>
              <a:ext cx="1058786" cy="575042"/>
            </a:xfrm>
            <a:prstGeom prst="rect">
              <a:avLst/>
            </a:prstGeom>
            <a:noFill/>
            <a:ln>
              <a:noFill/>
            </a:ln>
          </p:spPr>
          <p:txBody>
            <a:bodyPr anchorCtr="0" anchor="ctr" bIns="7600" lIns="7600" spcFirstLastPara="1" rIns="7600" wrap="square" tIns="7600">
              <a:noAutofit/>
            </a:bodyPr>
            <a:lstStyle/>
            <a:p>
              <a:pPr indent="0" lvl="0" marL="0" marR="0" rtl="0" algn="ctr">
                <a:lnSpc>
                  <a:spcPct val="90000"/>
                </a:lnSpc>
                <a:spcBef>
                  <a:spcPts val="0"/>
                </a:spcBef>
                <a:spcAft>
                  <a:spcPts val="0"/>
                </a:spcAft>
                <a:buNone/>
              </a:pPr>
              <a:r>
                <a:rPr b="0" i="0" lang="ca-ES" sz="1200" u="none" cap="none" strike="noStrike">
                  <a:solidFill>
                    <a:schemeClr val="lt1"/>
                  </a:solidFill>
                  <a:latin typeface="Arial"/>
                  <a:ea typeface="Arial"/>
                  <a:cs typeface="Arial"/>
                  <a:sym typeface="Arial"/>
                </a:rPr>
                <a:t>Disconformitat amb les qualificacions</a:t>
              </a:r>
              <a:endParaRPr/>
            </a:p>
          </p:txBody>
        </p:sp>
        <p:sp>
          <p:nvSpPr>
            <p:cNvPr id="217" name="Google Shape;217;p18"/>
            <p:cNvSpPr/>
            <p:nvPr/>
          </p:nvSpPr>
          <p:spPr>
            <a:xfrm>
              <a:off x="3363188" y="2071834"/>
              <a:ext cx="402340" cy="34682"/>
            </a:xfrm>
            <a:custGeom>
              <a:rect b="b" l="l" r="r" t="t"/>
              <a:pathLst>
                <a:path extrusionOk="0" h="120000" w="120000">
                  <a:moveTo>
                    <a:pt x="0" y="60000"/>
                  </a:moveTo>
                  <a:lnTo>
                    <a:pt x="120000" y="60000"/>
                  </a:lnTo>
                </a:path>
              </a:pathLst>
            </a:custGeom>
            <a:noFill/>
            <a:ln cap="flat" cmpd="sng" w="254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8"/>
            <p:cNvSpPr txBox="1"/>
            <p:nvPr/>
          </p:nvSpPr>
          <p:spPr>
            <a:xfrm>
              <a:off x="3554300" y="2079117"/>
              <a:ext cx="20117" cy="20117"/>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None/>
              </a:pPr>
              <a:r>
                <a:t/>
              </a:r>
              <a:endParaRPr b="0" i="0" sz="500" u="none" cap="none" strike="noStrike">
                <a:solidFill>
                  <a:srgbClr val="000000"/>
                </a:solidFill>
                <a:latin typeface="Arial"/>
                <a:ea typeface="Arial"/>
                <a:cs typeface="Arial"/>
                <a:sym typeface="Arial"/>
              </a:endParaRPr>
            </a:p>
          </p:txBody>
        </p:sp>
        <p:sp>
          <p:nvSpPr>
            <p:cNvPr id="219" name="Google Shape;219;p18"/>
            <p:cNvSpPr/>
            <p:nvPr/>
          </p:nvSpPr>
          <p:spPr>
            <a:xfrm>
              <a:off x="3765528" y="1569842"/>
              <a:ext cx="4256828" cy="1038666"/>
            </a:xfrm>
            <a:prstGeom prst="roundRect">
              <a:avLst>
                <a:gd fmla="val 10000" name="adj"/>
              </a:avLst>
            </a:prstGeom>
            <a:solidFill>
              <a:srgbClr val="BC0000"/>
            </a:solidFill>
            <a:ln cap="flat" cmpd="sng" w="254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18"/>
            <p:cNvSpPr txBox="1"/>
            <p:nvPr/>
          </p:nvSpPr>
          <p:spPr>
            <a:xfrm>
              <a:off x="3795949" y="1600263"/>
              <a:ext cx="4195986" cy="977824"/>
            </a:xfrm>
            <a:prstGeom prst="rect">
              <a:avLst/>
            </a:prstGeom>
            <a:noFill/>
            <a:ln>
              <a:noFill/>
            </a:ln>
          </p:spPr>
          <p:txBody>
            <a:bodyPr anchorCtr="0" anchor="ctr" bIns="7600" lIns="7600" spcFirstLastPara="1" rIns="7600" wrap="square" tIns="7600">
              <a:noAutofit/>
            </a:bodyPr>
            <a:lstStyle/>
            <a:p>
              <a:pPr indent="0" lvl="0" marL="0" marR="0" rtl="0" algn="ctr">
                <a:lnSpc>
                  <a:spcPct val="100000"/>
                </a:lnSpc>
                <a:spcBef>
                  <a:spcPts val="0"/>
                </a:spcBef>
                <a:spcAft>
                  <a:spcPts val="0"/>
                </a:spcAft>
                <a:buNone/>
              </a:pPr>
              <a:r>
                <a:rPr b="0" i="0" lang="ca-ES" sz="1200" u="none" cap="none" strike="noStrike">
                  <a:solidFill>
                    <a:schemeClr val="lt1"/>
                  </a:solidFill>
                  <a:latin typeface="Arial"/>
                  <a:ea typeface="Arial"/>
                  <a:cs typeface="Arial"/>
                  <a:sym typeface="Arial"/>
                </a:rPr>
                <a:t>Els centres poden fer reclamacions del 3 al 14 de maig, mitjançant una  “Instància de reclamació per disconformitat amb les qualificacions” dirigida al president/a de la comissió (model 9.1 de la Guia d’Aplicació).</a:t>
              </a:r>
              <a:endParaRPr b="0" i="0" sz="1500" u="none" cap="none" strike="noStrike">
                <a:solidFill>
                  <a:schemeClr val="lt1"/>
                </a:solidFill>
                <a:latin typeface="Arial"/>
                <a:ea typeface="Arial"/>
                <a:cs typeface="Arial"/>
                <a:sym typeface="Arial"/>
              </a:endParaRPr>
            </a:p>
          </p:txBody>
        </p:sp>
      </p:grpSp>
      <p:sp>
        <p:nvSpPr>
          <p:cNvPr id="221" name="Google Shape;221;p18"/>
          <p:cNvSpPr txBox="1"/>
          <p:nvPr/>
        </p:nvSpPr>
        <p:spPr>
          <a:xfrm>
            <a:off x="755650" y="4493551"/>
            <a:ext cx="8682757" cy="193899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500"/>
              <a:buFont typeface="Noto Sans Symbols"/>
              <a:buNone/>
            </a:pPr>
            <a:r>
              <a:rPr b="0" i="0" lang="ca-ES" sz="1500" u="none" cap="none" strike="noStrike">
                <a:solidFill>
                  <a:schemeClr val="dk1"/>
                </a:solidFill>
                <a:latin typeface="Arial"/>
                <a:ea typeface="Arial"/>
                <a:cs typeface="Arial"/>
                <a:sym typeface="Arial"/>
              </a:rPr>
              <a:t>No s’admetran sol·licituds de reclamació genèrica i indiscriminada: grups sencers d’alumnes o tot un centre...</a:t>
            </a:r>
            <a:endParaRPr/>
          </a:p>
          <a:p>
            <a:pPr indent="0" lvl="0" marL="0" marR="0" rtl="0" algn="just">
              <a:lnSpc>
                <a:spcPct val="100000"/>
              </a:lnSpc>
              <a:spcBef>
                <a:spcPts val="0"/>
              </a:spcBef>
              <a:spcAft>
                <a:spcPts val="0"/>
              </a:spcAft>
              <a:buClr>
                <a:schemeClr val="dk1"/>
              </a:buClr>
              <a:buSzPts val="1500"/>
              <a:buFont typeface="Noto Sans Symbols"/>
              <a:buNone/>
            </a:pPr>
            <a:r>
              <a:rPr b="0" i="0" lang="ca-ES" sz="1500" u="none" cap="none" strike="noStrike">
                <a:solidFill>
                  <a:schemeClr val="dk1"/>
                </a:solidFill>
                <a:latin typeface="Arial"/>
                <a:ea typeface="Arial"/>
                <a:cs typeface="Arial"/>
                <a:sym typeface="Arial"/>
              </a:rPr>
              <a:t>El president/a comprovarà que la instància de reclamació s’ajusta als criteris establerts i en cas que no s’ajusti als criteris establerts de correcció, ho comunicarà al CSASE.</a:t>
            </a:r>
            <a:endParaRPr/>
          </a:p>
          <a:p>
            <a:pPr indent="0" lvl="0" marL="0" marR="0" rtl="0" algn="just">
              <a:lnSpc>
                <a:spcPct val="100000"/>
              </a:lnSpc>
              <a:spcBef>
                <a:spcPts val="0"/>
              </a:spcBef>
              <a:spcAft>
                <a:spcPts val="0"/>
              </a:spcAft>
              <a:buClr>
                <a:schemeClr val="dk1"/>
              </a:buClr>
              <a:buSzPts val="1500"/>
              <a:buFont typeface="Noto Sans Symbols"/>
              <a:buNone/>
            </a:pPr>
            <a:r>
              <a:rPr b="0" i="0" lang="ca-ES" sz="1500" u="none" cap="none" strike="noStrike">
                <a:solidFill>
                  <a:schemeClr val="dk1"/>
                </a:solidFill>
                <a:latin typeface="Arial"/>
                <a:ea typeface="Arial"/>
                <a:cs typeface="Arial"/>
                <a:sym typeface="Arial"/>
              </a:rPr>
              <a:t>Les puntuacions de la segona correcció poden ser superiors o inferiors a les de la primera correcció.  </a:t>
            </a:r>
            <a:endParaRPr/>
          </a:p>
          <a:p>
            <a:pPr indent="0" lvl="0" marL="0" marR="0" rtl="0" algn="just">
              <a:lnSpc>
                <a:spcPct val="100000"/>
              </a:lnSpc>
              <a:spcBef>
                <a:spcPts val="0"/>
              </a:spcBef>
              <a:spcAft>
                <a:spcPts val="0"/>
              </a:spcAft>
              <a:buClr>
                <a:schemeClr val="dk1"/>
              </a:buClr>
              <a:buSzPts val="1500"/>
              <a:buFont typeface="Noto Sans Symbols"/>
              <a:buNone/>
            </a:pPr>
            <a:r>
              <a:rPr b="0" i="0" lang="ca-ES" sz="1500" u="none" cap="none" strike="noStrike">
                <a:solidFill>
                  <a:schemeClr val="dk1"/>
                </a:solidFill>
                <a:latin typeface="Arial"/>
                <a:ea typeface="Arial"/>
                <a:cs typeface="Arial"/>
                <a:sym typeface="Arial"/>
              </a:rPr>
              <a:t>Les notificacions dels presidents/es al CSASE: prova_quarteso_csa.educacio@gencat.cat, abans del dia </a:t>
            </a:r>
            <a:r>
              <a:rPr b="1" i="0" lang="ca-ES" sz="1500" u="none" cap="none" strike="noStrike">
                <a:solidFill>
                  <a:schemeClr val="dk1"/>
                </a:solidFill>
                <a:latin typeface="Arial"/>
                <a:ea typeface="Arial"/>
                <a:cs typeface="Arial"/>
                <a:sym typeface="Arial"/>
              </a:rPr>
              <a:t>18 de maig</a:t>
            </a:r>
            <a:r>
              <a:rPr b="0" i="0" lang="ca-ES" sz="1500" u="none" cap="none" strike="noStrike">
                <a:solidFill>
                  <a:schemeClr val="dk1"/>
                </a:solidFill>
                <a:latin typeface="Arial"/>
                <a:ea typeface="Arial"/>
                <a:cs typeface="Arial"/>
                <a:sym typeface="Arial"/>
              </a:rPr>
              <a:t>. El CSASE comunicarà als centres i als presidents/es de les comissions  els resultats de les reclamacions abans que acabi el curs.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9"/>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227" name="Google Shape;227;p19"/>
          <p:cNvSpPr txBox="1"/>
          <p:nvPr/>
        </p:nvSpPr>
        <p:spPr>
          <a:xfrm>
            <a:off x="701875" y="715964"/>
            <a:ext cx="8260892" cy="561858"/>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t/>
            </a:r>
            <a:endParaRPr b="0" i="0" sz="2400" u="none" cap="none" strike="noStrike">
              <a:solidFill>
                <a:srgbClr val="BC0000"/>
              </a:solidFill>
              <a:latin typeface="Arial"/>
              <a:ea typeface="Arial"/>
              <a:cs typeface="Arial"/>
              <a:sym typeface="Arial"/>
            </a:endParaRPr>
          </a:p>
        </p:txBody>
      </p:sp>
      <p:sp>
        <p:nvSpPr>
          <p:cNvPr id="228" name="Google Shape;228;p19"/>
          <p:cNvSpPr/>
          <p:nvPr/>
        </p:nvSpPr>
        <p:spPr>
          <a:xfrm>
            <a:off x="822091" y="868449"/>
            <a:ext cx="6583544"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Reclamacions (II). </a:t>
            </a:r>
            <a:r>
              <a:rPr b="1" i="1" lang="ca-ES" sz="2400" u="none" cap="none" strike="noStrike">
                <a:solidFill>
                  <a:srgbClr val="BC0000"/>
                </a:solidFill>
                <a:latin typeface="Arial"/>
                <a:ea typeface="Arial"/>
                <a:cs typeface="Arial"/>
                <a:sym typeface="Arial"/>
              </a:rPr>
              <a:t>Instància de reclamació </a:t>
            </a:r>
            <a:endParaRPr/>
          </a:p>
        </p:txBody>
      </p:sp>
      <p:sp>
        <p:nvSpPr>
          <p:cNvPr id="229" name="Google Shape;229;p19"/>
          <p:cNvSpPr txBox="1"/>
          <p:nvPr/>
        </p:nvSpPr>
        <p:spPr>
          <a:xfrm>
            <a:off x="816065" y="1392167"/>
            <a:ext cx="6696075" cy="430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200"/>
              <a:buFont typeface="Noto Sans Symbols"/>
              <a:buNone/>
            </a:pPr>
            <a:r>
              <a:rPr b="0" i="0" lang="ca-ES" sz="2200" u="none" cap="none" strike="noStrike">
                <a:solidFill>
                  <a:schemeClr val="dk1"/>
                </a:solidFill>
                <a:latin typeface="Arial"/>
                <a:ea typeface="Arial"/>
                <a:cs typeface="Arial"/>
                <a:sym typeface="Arial"/>
              </a:rPr>
              <a:t>Exemple d’emplenament </a:t>
            </a:r>
            <a:r>
              <a:rPr b="0" i="0" lang="ca-ES" sz="2200" u="none" cap="none" strike="noStrike">
                <a:solidFill>
                  <a:srgbClr val="92D050"/>
                </a:solidFill>
                <a:latin typeface="Arial"/>
                <a:ea typeface="Arial"/>
                <a:cs typeface="Arial"/>
                <a:sym typeface="Arial"/>
              </a:rPr>
              <a:t>correcte</a:t>
            </a:r>
            <a:endParaRPr/>
          </a:p>
        </p:txBody>
      </p:sp>
      <p:pic>
        <p:nvPicPr>
          <p:cNvPr id="230" name="Google Shape;230;p19"/>
          <p:cNvPicPr preferRelativeResize="0"/>
          <p:nvPr/>
        </p:nvPicPr>
        <p:blipFill rotWithShape="1">
          <a:blip r:embed="rId3">
            <a:alphaModFix/>
          </a:blip>
          <a:srcRect b="63535" l="26326" r="28797" t="19655"/>
          <a:stretch/>
        </p:blipFill>
        <p:spPr>
          <a:xfrm>
            <a:off x="882380" y="1814012"/>
            <a:ext cx="7035800" cy="2195512"/>
          </a:xfrm>
          <a:prstGeom prst="rect">
            <a:avLst/>
          </a:prstGeom>
          <a:noFill/>
          <a:ln>
            <a:noFill/>
          </a:ln>
        </p:spPr>
      </p:pic>
      <p:pic>
        <p:nvPicPr>
          <p:cNvPr id="231" name="Google Shape;231;p19"/>
          <p:cNvPicPr preferRelativeResize="0"/>
          <p:nvPr/>
        </p:nvPicPr>
        <p:blipFill rotWithShape="1">
          <a:blip r:embed="rId4">
            <a:alphaModFix/>
          </a:blip>
          <a:srcRect b="0" l="0" r="0" t="0"/>
          <a:stretch/>
        </p:blipFill>
        <p:spPr>
          <a:xfrm>
            <a:off x="7893032" y="3427808"/>
            <a:ext cx="942975" cy="936625"/>
          </a:xfrm>
          <a:prstGeom prst="rect">
            <a:avLst/>
          </a:prstGeom>
          <a:noFill/>
          <a:ln>
            <a:noFill/>
          </a:ln>
        </p:spPr>
      </p:pic>
      <p:pic>
        <p:nvPicPr>
          <p:cNvPr id="232" name="Google Shape;232;p19"/>
          <p:cNvPicPr preferRelativeResize="0"/>
          <p:nvPr/>
        </p:nvPicPr>
        <p:blipFill rotWithShape="1">
          <a:blip r:embed="rId4">
            <a:alphaModFix/>
          </a:blip>
          <a:srcRect b="0" l="0" r="0" t="0"/>
          <a:stretch/>
        </p:blipFill>
        <p:spPr>
          <a:xfrm>
            <a:off x="7857891" y="2419357"/>
            <a:ext cx="942975" cy="936625"/>
          </a:xfrm>
          <a:prstGeom prst="rect">
            <a:avLst/>
          </a:prstGeom>
          <a:noFill/>
          <a:ln>
            <a:noFill/>
          </a:ln>
        </p:spPr>
      </p:pic>
      <p:sp>
        <p:nvSpPr>
          <p:cNvPr id="233" name="Google Shape;233;p19"/>
          <p:cNvSpPr txBox="1"/>
          <p:nvPr/>
        </p:nvSpPr>
        <p:spPr>
          <a:xfrm>
            <a:off x="816064" y="4115213"/>
            <a:ext cx="6696075" cy="431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200"/>
              <a:buFont typeface="Noto Sans Symbols"/>
              <a:buNone/>
            </a:pPr>
            <a:r>
              <a:rPr b="0" i="0" lang="ca-ES" sz="2200" u="none" cap="none" strike="noStrike">
                <a:solidFill>
                  <a:schemeClr val="dk1"/>
                </a:solidFill>
                <a:latin typeface="Arial"/>
                <a:ea typeface="Arial"/>
                <a:cs typeface="Arial"/>
                <a:sym typeface="Arial"/>
              </a:rPr>
              <a:t>Exemple d’emplenament </a:t>
            </a:r>
            <a:r>
              <a:rPr b="0" i="0" lang="ca-ES" sz="2200" u="none" cap="none" strike="noStrike">
                <a:solidFill>
                  <a:srgbClr val="FF0000"/>
                </a:solidFill>
                <a:latin typeface="Arial"/>
                <a:ea typeface="Arial"/>
                <a:cs typeface="Arial"/>
                <a:sym typeface="Arial"/>
              </a:rPr>
              <a:t>incorrecte</a:t>
            </a:r>
            <a:endParaRPr/>
          </a:p>
        </p:txBody>
      </p:sp>
      <p:pic>
        <p:nvPicPr>
          <p:cNvPr id="234" name="Google Shape;234;p19"/>
          <p:cNvPicPr preferRelativeResize="0"/>
          <p:nvPr/>
        </p:nvPicPr>
        <p:blipFill rotWithShape="1">
          <a:blip r:embed="rId5">
            <a:alphaModFix/>
          </a:blip>
          <a:srcRect b="0" l="0" r="0" t="0"/>
          <a:stretch/>
        </p:blipFill>
        <p:spPr>
          <a:xfrm>
            <a:off x="886400" y="4515983"/>
            <a:ext cx="6985000" cy="1846262"/>
          </a:xfrm>
          <a:prstGeom prst="rect">
            <a:avLst/>
          </a:prstGeom>
          <a:noFill/>
          <a:ln>
            <a:noFill/>
          </a:ln>
        </p:spPr>
      </p:pic>
      <p:pic>
        <p:nvPicPr>
          <p:cNvPr id="235" name="Google Shape;235;p19"/>
          <p:cNvPicPr preferRelativeResize="0"/>
          <p:nvPr/>
        </p:nvPicPr>
        <p:blipFill rotWithShape="1">
          <a:blip r:embed="rId6">
            <a:alphaModFix/>
          </a:blip>
          <a:srcRect b="0" l="0" r="0" t="0"/>
          <a:stretch/>
        </p:blipFill>
        <p:spPr>
          <a:xfrm>
            <a:off x="7660388" y="5739945"/>
            <a:ext cx="615950" cy="622300"/>
          </a:xfrm>
          <a:prstGeom prst="rect">
            <a:avLst/>
          </a:prstGeom>
          <a:noFill/>
          <a:ln>
            <a:noFill/>
          </a:ln>
        </p:spPr>
      </p:pic>
      <p:pic>
        <p:nvPicPr>
          <p:cNvPr id="236" name="Google Shape;236;p19"/>
          <p:cNvPicPr preferRelativeResize="0"/>
          <p:nvPr/>
        </p:nvPicPr>
        <p:blipFill rotWithShape="1">
          <a:blip r:embed="rId6">
            <a:alphaModFix/>
          </a:blip>
          <a:srcRect b="0" l="0" r="0" t="0"/>
          <a:stretch/>
        </p:blipFill>
        <p:spPr>
          <a:xfrm>
            <a:off x="7650339" y="5134530"/>
            <a:ext cx="615950" cy="6223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 name="Shape 35"/>
        <p:cNvGrpSpPr/>
        <p:nvPr/>
      </p:nvGrpSpPr>
      <p:grpSpPr>
        <a:xfrm>
          <a:off x="0" y="0"/>
          <a:ext cx="0" cy="0"/>
          <a:chOff x="0" y="0"/>
          <a:chExt cx="0" cy="0"/>
        </a:xfrm>
      </p:grpSpPr>
      <p:sp>
        <p:nvSpPr>
          <p:cNvPr id="36" name="Google Shape;36;p2"/>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37" name="Google Shape;37;p2"/>
          <p:cNvSpPr/>
          <p:nvPr/>
        </p:nvSpPr>
        <p:spPr>
          <a:xfrm>
            <a:off x="806391" y="808849"/>
            <a:ext cx="6409417"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Calendari per a les direccions dels centres</a:t>
            </a:r>
            <a:endParaRPr b="1" i="0" sz="2400" u="none" cap="none" strike="noStrike">
              <a:solidFill>
                <a:srgbClr val="BC0000"/>
              </a:solidFill>
              <a:latin typeface="Arial"/>
              <a:ea typeface="Arial"/>
              <a:cs typeface="Arial"/>
              <a:sym typeface="Arial"/>
            </a:endParaRPr>
          </a:p>
        </p:txBody>
      </p:sp>
      <p:graphicFrame>
        <p:nvGraphicFramePr>
          <p:cNvPr id="38" name="Google Shape;38;p2"/>
          <p:cNvGraphicFramePr/>
          <p:nvPr/>
        </p:nvGraphicFramePr>
        <p:xfrm>
          <a:off x="904776" y="1482292"/>
          <a:ext cx="3000000" cy="3000000"/>
        </p:xfrm>
        <a:graphic>
          <a:graphicData uri="http://schemas.openxmlformats.org/drawingml/2006/table">
            <a:tbl>
              <a:tblPr bandCol="1" bandRow="1" firstCol="1" firstRow="1" lastCol="1" lastRow="1">
                <a:noFill/>
                <a:tableStyleId>{96EEBFAC-E1FC-4A0B-8993-5B25D3B24541}</a:tableStyleId>
              </a:tblPr>
              <a:tblGrid>
                <a:gridCol w="2950600"/>
                <a:gridCol w="5107375"/>
              </a:tblGrid>
              <a:tr h="306325">
                <a:tc rowSpan="4">
                  <a:txBody>
                    <a:bodyPr/>
                    <a:lstStyle/>
                    <a:p>
                      <a:pPr indent="0" lvl="0" marL="0" marR="0" rtl="0" algn="l">
                        <a:lnSpc>
                          <a:spcPct val="100000"/>
                        </a:lnSpc>
                        <a:spcBef>
                          <a:spcPts val="0"/>
                        </a:spcBef>
                        <a:spcAft>
                          <a:spcPts val="0"/>
                        </a:spcAft>
                        <a:buNone/>
                      </a:pPr>
                      <a:r>
                        <a:rPr lang="ca-ES" sz="1400" u="none" cap="none" strike="noStrike">
                          <a:solidFill>
                            <a:schemeClr val="dk1"/>
                          </a:solidFill>
                        </a:rPr>
                        <a:t>Del 23 de novembre al 4 de desembre </a:t>
                      </a:r>
                      <a:endParaRPr sz="1400" u="none" cap="none" strike="noStrike">
                        <a:solidFill>
                          <a:schemeClr val="dk1"/>
                        </a:solidFill>
                        <a:latin typeface="Times New Roman"/>
                        <a:ea typeface="Times New Roman"/>
                        <a:cs typeface="Times New Roman"/>
                        <a:sym typeface="Times New Roman"/>
                      </a:endParaRPr>
                    </a:p>
                  </a:txBody>
                  <a:tcPr marT="0" marB="0" marR="31150" marL="311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c>
                  <a:txBody>
                    <a:bodyPr/>
                    <a:lstStyle/>
                    <a:p>
                      <a:pPr indent="0" lvl="0" marL="0" marR="0" rtl="0" algn="l">
                        <a:lnSpc>
                          <a:spcPct val="100000"/>
                        </a:lnSpc>
                        <a:spcBef>
                          <a:spcPts val="0"/>
                        </a:spcBef>
                        <a:spcAft>
                          <a:spcPts val="0"/>
                        </a:spcAft>
                        <a:buNone/>
                      </a:pPr>
                      <a:r>
                        <a:rPr b="1" lang="ca-ES" sz="1400" u="none" cap="none" strike="noStrike">
                          <a:solidFill>
                            <a:schemeClr val="dk1"/>
                          </a:solidFill>
                        </a:rPr>
                        <a:t>Assignació de l’alumnat als grups segons organització COVID-19</a:t>
                      </a:r>
                      <a:endParaRPr b="1" sz="1400" u="none" cap="none" strike="noStrike">
                        <a:solidFill>
                          <a:schemeClr val="dk1"/>
                        </a:solidFill>
                        <a:latin typeface="Times New Roman"/>
                        <a:ea typeface="Times New Roman"/>
                        <a:cs typeface="Times New Roman"/>
                        <a:sym typeface="Times New Roman"/>
                      </a:endParaRPr>
                    </a:p>
                  </a:txBody>
                  <a:tcPr marT="0" marB="0" marR="31150" marL="311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341650">
                <a:tc vMerge="1"/>
                <a:tc>
                  <a:txBody>
                    <a:bodyPr/>
                    <a:lstStyle/>
                    <a:p>
                      <a:pPr indent="0" lvl="0" marL="0" marR="0" rtl="0" algn="l">
                        <a:lnSpc>
                          <a:spcPct val="100000"/>
                        </a:lnSpc>
                        <a:spcBef>
                          <a:spcPts val="0"/>
                        </a:spcBef>
                        <a:spcAft>
                          <a:spcPts val="0"/>
                        </a:spcAft>
                        <a:buNone/>
                      </a:pPr>
                      <a:r>
                        <a:rPr b="0" lang="ca-ES" sz="1400" u="none" cap="none" strike="noStrike">
                          <a:solidFill>
                            <a:schemeClr val="dk1"/>
                          </a:solidFill>
                        </a:rPr>
                        <a:t>Proposta d’alumnat exempt i tipus de correcció</a:t>
                      </a:r>
                      <a:endParaRPr b="0" sz="1400" u="none" cap="none" strike="noStrike">
                        <a:solidFill>
                          <a:schemeClr val="dk1"/>
                        </a:solidFill>
                        <a:latin typeface="Times New Roman"/>
                        <a:ea typeface="Times New Roman"/>
                        <a:cs typeface="Times New Roman"/>
                        <a:sym typeface="Times New Roman"/>
                      </a:endParaRPr>
                    </a:p>
                  </a:txBody>
                  <a:tcPr marT="0" marB="0" marR="31150" marL="311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401925">
                <a:tc vMerge="1"/>
                <a:tc>
                  <a:txBody>
                    <a:bodyPr/>
                    <a:lstStyle/>
                    <a:p>
                      <a:pPr indent="0" lvl="0" marL="0" marR="0" rtl="0" algn="l">
                        <a:lnSpc>
                          <a:spcPct val="100000"/>
                        </a:lnSpc>
                        <a:spcBef>
                          <a:spcPts val="0"/>
                        </a:spcBef>
                        <a:spcAft>
                          <a:spcPts val="0"/>
                        </a:spcAft>
                        <a:buNone/>
                      </a:pPr>
                      <a:r>
                        <a:rPr b="0" lang="ca-ES" sz="1400" u="none" cap="none" strike="noStrike">
                          <a:solidFill>
                            <a:schemeClr val="dk1"/>
                          </a:solidFill>
                        </a:rPr>
                        <a:t>Proposta d’aplicadors i correctors</a:t>
                      </a:r>
                      <a:endParaRPr b="0" sz="1400" u="none" cap="none" strike="noStrike">
                        <a:solidFill>
                          <a:schemeClr val="dk1"/>
                        </a:solidFill>
                        <a:latin typeface="Times New Roman"/>
                        <a:ea typeface="Times New Roman"/>
                        <a:cs typeface="Times New Roman"/>
                        <a:sym typeface="Times New Roman"/>
                      </a:endParaRPr>
                    </a:p>
                  </a:txBody>
                  <a:tcPr marT="0" marB="0" marR="31150" marL="311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370525">
                <a:tc vMerge="1"/>
                <a:tc>
                  <a:txBody>
                    <a:bodyPr/>
                    <a:lstStyle/>
                    <a:p>
                      <a:pPr indent="0" lvl="0" marL="0" marR="0" rtl="0" algn="l">
                        <a:lnSpc>
                          <a:spcPct val="100000"/>
                        </a:lnSpc>
                        <a:spcBef>
                          <a:spcPts val="0"/>
                        </a:spcBef>
                        <a:spcAft>
                          <a:spcPts val="0"/>
                        </a:spcAft>
                        <a:buNone/>
                      </a:pPr>
                      <a:r>
                        <a:rPr b="0" lang="ca-ES" sz="1400" u="none" cap="none" strike="noStrike">
                          <a:solidFill>
                            <a:schemeClr val="dk1"/>
                          </a:solidFill>
                          <a:latin typeface="Arial"/>
                          <a:ea typeface="Arial"/>
                          <a:cs typeface="Arial"/>
                          <a:sym typeface="Arial"/>
                        </a:rPr>
                        <a:t>El centre ha d’informar de possibles dies festius d’entre el 5 el 18 de febrer</a:t>
                      </a:r>
                      <a:endParaRPr/>
                    </a:p>
                  </a:txBody>
                  <a:tcPr marT="0" marB="0" marR="31150" marL="311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357050">
                <a:tc>
                  <a:txBody>
                    <a:bodyPr/>
                    <a:lstStyle/>
                    <a:p>
                      <a:pPr indent="0" lvl="0" marL="0" marR="0" rtl="0" algn="l">
                        <a:lnSpc>
                          <a:spcPct val="100000"/>
                        </a:lnSpc>
                        <a:spcBef>
                          <a:spcPts val="0"/>
                        </a:spcBef>
                        <a:spcAft>
                          <a:spcPts val="0"/>
                        </a:spcAft>
                        <a:buNone/>
                      </a:pPr>
                      <a:r>
                        <a:rPr lang="ca-ES" sz="1400" u="none" cap="none" strike="noStrike">
                          <a:solidFill>
                            <a:schemeClr val="dk1"/>
                          </a:solidFill>
                        </a:rPr>
                        <a:t>Del 5 al 18 de febrer</a:t>
                      </a:r>
                      <a:endParaRPr sz="1400" u="none" cap="none" strike="noStrike">
                        <a:solidFill>
                          <a:schemeClr val="dk1"/>
                        </a:solidFill>
                        <a:latin typeface="Times New Roman"/>
                        <a:ea typeface="Times New Roman"/>
                        <a:cs typeface="Times New Roman"/>
                        <a:sym typeface="Times New Roman"/>
                      </a:endParaRPr>
                    </a:p>
                  </a:txBody>
                  <a:tcPr marT="0" marB="0" marR="31150" marL="311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c>
                  <a:txBody>
                    <a:bodyPr/>
                    <a:lstStyle/>
                    <a:p>
                      <a:pPr indent="0" lvl="0" marL="0" marR="0" rtl="0" algn="l">
                        <a:lnSpc>
                          <a:spcPct val="100000"/>
                        </a:lnSpc>
                        <a:spcBef>
                          <a:spcPts val="0"/>
                        </a:spcBef>
                        <a:spcAft>
                          <a:spcPts val="0"/>
                        </a:spcAft>
                        <a:buNone/>
                      </a:pPr>
                      <a:r>
                        <a:rPr b="0" lang="ca-ES" sz="1400" u="none" cap="none" strike="noStrike">
                          <a:solidFill>
                            <a:schemeClr val="dk1"/>
                          </a:solidFill>
                        </a:rPr>
                        <a:t>Recepció i custòdia del material</a:t>
                      </a:r>
                      <a:endParaRPr b="0" sz="1400" u="none" cap="none" strike="noStrike">
                        <a:solidFill>
                          <a:schemeClr val="dk1"/>
                        </a:solidFill>
                        <a:latin typeface="Times New Roman"/>
                        <a:ea typeface="Times New Roman"/>
                        <a:cs typeface="Times New Roman"/>
                        <a:sym typeface="Times New Roman"/>
                      </a:endParaRPr>
                    </a:p>
                  </a:txBody>
                  <a:tcPr marT="0" marB="0" marR="31150" marL="311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340575">
                <a:tc>
                  <a:txBody>
                    <a:bodyPr/>
                    <a:lstStyle/>
                    <a:p>
                      <a:pPr indent="0" lvl="0" marL="0" marR="0" rtl="0" algn="l">
                        <a:lnSpc>
                          <a:spcPct val="100000"/>
                        </a:lnSpc>
                        <a:spcBef>
                          <a:spcPts val="0"/>
                        </a:spcBef>
                        <a:spcAft>
                          <a:spcPts val="0"/>
                        </a:spcAft>
                        <a:buNone/>
                      </a:pPr>
                      <a:r>
                        <a:rPr lang="ca-ES" sz="1400" u="none" cap="none" strike="noStrike">
                          <a:solidFill>
                            <a:schemeClr val="dk1"/>
                          </a:solidFill>
                        </a:rPr>
                        <a:t>A partir del 15 de febrer</a:t>
                      </a:r>
                      <a:endParaRPr sz="1400" u="none" cap="none" strike="noStrike">
                        <a:solidFill>
                          <a:schemeClr val="dk1"/>
                        </a:solidFill>
                        <a:latin typeface="Times New Roman"/>
                        <a:ea typeface="Times New Roman"/>
                        <a:cs typeface="Times New Roman"/>
                        <a:sym typeface="Times New Roman"/>
                      </a:endParaRPr>
                    </a:p>
                  </a:txBody>
                  <a:tcPr marT="0" marB="0" marR="31150" marL="311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c>
                  <a:txBody>
                    <a:bodyPr/>
                    <a:lstStyle/>
                    <a:p>
                      <a:pPr indent="0" lvl="0" marL="0" marR="0" rtl="0" algn="l">
                        <a:lnSpc>
                          <a:spcPct val="100000"/>
                        </a:lnSpc>
                        <a:spcBef>
                          <a:spcPts val="0"/>
                        </a:spcBef>
                        <a:spcAft>
                          <a:spcPts val="0"/>
                        </a:spcAft>
                        <a:buNone/>
                      </a:pPr>
                      <a:r>
                        <a:rPr b="0" lang="ca-ES" sz="1400" u="none" cap="none" strike="noStrike">
                          <a:solidFill>
                            <a:schemeClr val="dk1"/>
                          </a:solidFill>
                        </a:rPr>
                        <a:t>Extracció de llistes d’alumnat</a:t>
                      </a:r>
                      <a:endParaRPr b="0" sz="1400" u="none" cap="none" strike="noStrike">
                        <a:solidFill>
                          <a:schemeClr val="dk1"/>
                        </a:solidFill>
                        <a:latin typeface="Times New Roman"/>
                        <a:ea typeface="Times New Roman"/>
                        <a:cs typeface="Times New Roman"/>
                        <a:sym typeface="Times New Roman"/>
                      </a:endParaRPr>
                    </a:p>
                  </a:txBody>
                  <a:tcPr marT="0" marB="0" marR="31150" marL="311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915475">
                <a:tc>
                  <a:txBody>
                    <a:bodyPr/>
                    <a:lstStyle/>
                    <a:p>
                      <a:pPr indent="0" lvl="0" marL="0" marR="0" rtl="0" algn="l">
                        <a:lnSpc>
                          <a:spcPct val="100000"/>
                        </a:lnSpc>
                        <a:spcBef>
                          <a:spcPts val="0"/>
                        </a:spcBef>
                        <a:spcAft>
                          <a:spcPts val="0"/>
                        </a:spcAft>
                        <a:buNone/>
                      </a:pPr>
                      <a:r>
                        <a:rPr lang="ca-ES" sz="1400" u="none" cap="none" strike="noStrike">
                          <a:solidFill>
                            <a:schemeClr val="dk1"/>
                          </a:solidFill>
                        </a:rPr>
                        <a:t>Del 17 al 19 de febrer</a:t>
                      </a:r>
                      <a:endParaRPr sz="1400" u="none" cap="none" strike="noStrike">
                        <a:solidFill>
                          <a:schemeClr val="dk1"/>
                        </a:solidFill>
                        <a:latin typeface="Times New Roman"/>
                        <a:ea typeface="Times New Roman"/>
                        <a:cs typeface="Times New Roman"/>
                        <a:sym typeface="Times New Roman"/>
                      </a:endParaRPr>
                    </a:p>
                  </a:txBody>
                  <a:tcPr marT="0" marB="0" marR="31150" marL="311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c>
                  <a:txBody>
                    <a:bodyPr/>
                    <a:lstStyle/>
                    <a:p>
                      <a:pPr indent="0" lvl="0" marL="0" marR="0" rtl="0" algn="l">
                        <a:lnSpc>
                          <a:spcPct val="100000"/>
                        </a:lnSpc>
                        <a:spcBef>
                          <a:spcPts val="0"/>
                        </a:spcBef>
                        <a:spcAft>
                          <a:spcPts val="0"/>
                        </a:spcAft>
                        <a:buNone/>
                      </a:pPr>
                      <a:r>
                        <a:rPr b="0" lang="ca-ES" sz="1400" u="none" cap="none" strike="noStrike">
                          <a:solidFill>
                            <a:schemeClr val="dk1"/>
                          </a:solidFill>
                        </a:rPr>
                        <a:t>Introducció d’incidències de l’alumnat: codis contingents i absències </a:t>
                      </a:r>
                      <a:endParaRPr/>
                    </a:p>
                    <a:p>
                      <a:pPr indent="0" lvl="0" marL="0" marR="0" rtl="0" algn="l">
                        <a:lnSpc>
                          <a:spcPct val="100000"/>
                        </a:lnSpc>
                        <a:spcBef>
                          <a:spcPts val="0"/>
                        </a:spcBef>
                        <a:spcAft>
                          <a:spcPts val="0"/>
                        </a:spcAft>
                        <a:buNone/>
                      </a:pPr>
                      <a:r>
                        <a:rPr b="0" lang="ca-ES" sz="1400" u="none" cap="none" strike="noStrike">
                          <a:solidFill>
                            <a:schemeClr val="dk1"/>
                          </a:solidFill>
                          <a:latin typeface="Arial"/>
                          <a:ea typeface="Arial"/>
                          <a:cs typeface="Arial"/>
                          <a:sym typeface="Arial"/>
                        </a:rPr>
                        <a:t>Es recomana que el centre disposi d’una còpia de l’acta, en cas que es vulguin introduir després dels dies de l’aplicació</a:t>
                      </a:r>
                      <a:endParaRPr b="0" sz="1400" u="none" cap="none" strike="noStrike">
                        <a:solidFill>
                          <a:schemeClr val="dk1"/>
                        </a:solidFill>
                        <a:latin typeface="Arial"/>
                        <a:ea typeface="Arial"/>
                        <a:cs typeface="Arial"/>
                        <a:sym typeface="Arial"/>
                      </a:endParaRPr>
                    </a:p>
                  </a:txBody>
                  <a:tcPr marT="0" marB="0" marR="31150" marL="311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545650">
                <a:tc>
                  <a:txBody>
                    <a:bodyPr/>
                    <a:lstStyle/>
                    <a:p>
                      <a:pPr indent="0" lvl="0" marL="0" marR="0" rtl="0" algn="l">
                        <a:lnSpc>
                          <a:spcPct val="100000"/>
                        </a:lnSpc>
                        <a:spcBef>
                          <a:spcPts val="0"/>
                        </a:spcBef>
                        <a:spcAft>
                          <a:spcPts val="0"/>
                        </a:spcAft>
                        <a:buNone/>
                      </a:pPr>
                      <a:r>
                        <a:rPr lang="ca-ES" sz="1400" u="none" cap="none" strike="noStrike">
                          <a:solidFill>
                            <a:schemeClr val="dk1"/>
                          </a:solidFill>
                        </a:rPr>
                        <a:t>A partir del 3 de maig</a:t>
                      </a:r>
                      <a:endParaRPr sz="1400" u="none" cap="none" strike="noStrike">
                        <a:solidFill>
                          <a:schemeClr val="dk1"/>
                        </a:solidFill>
                        <a:latin typeface="Times New Roman"/>
                        <a:ea typeface="Times New Roman"/>
                        <a:cs typeface="Times New Roman"/>
                        <a:sym typeface="Times New Roman"/>
                      </a:endParaRPr>
                    </a:p>
                  </a:txBody>
                  <a:tcPr marT="0" marB="0" marR="31150" marL="311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c>
                  <a:txBody>
                    <a:bodyPr/>
                    <a:lstStyle/>
                    <a:p>
                      <a:pPr indent="0" lvl="0" marL="0" marR="0" rtl="0" algn="l">
                        <a:lnSpc>
                          <a:spcPct val="100000"/>
                        </a:lnSpc>
                        <a:spcBef>
                          <a:spcPts val="0"/>
                        </a:spcBef>
                        <a:spcAft>
                          <a:spcPts val="0"/>
                        </a:spcAft>
                        <a:buNone/>
                      </a:pPr>
                      <a:r>
                        <a:rPr b="0" lang="ca-ES" sz="1400" u="none" cap="none" strike="noStrike">
                          <a:solidFill>
                            <a:schemeClr val="dk1"/>
                          </a:solidFill>
                        </a:rPr>
                        <a:t>Descàrrega d’informes d’alumnat i de centre</a:t>
                      </a:r>
                      <a:endParaRPr b="0" sz="1400" u="none" cap="none" strike="noStrike">
                        <a:solidFill>
                          <a:schemeClr val="dk1"/>
                        </a:solidFill>
                        <a:latin typeface="Times New Roman"/>
                        <a:ea typeface="Times New Roman"/>
                        <a:cs typeface="Times New Roman"/>
                        <a:sym typeface="Times New Roman"/>
                      </a:endParaRPr>
                    </a:p>
                  </a:txBody>
                  <a:tcPr marT="0" marB="0" marR="31150" marL="311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529375">
                <a:tc>
                  <a:txBody>
                    <a:bodyPr/>
                    <a:lstStyle/>
                    <a:p>
                      <a:pPr indent="0" lvl="0" marL="0" marR="0" rtl="0" algn="l">
                        <a:lnSpc>
                          <a:spcPct val="100000"/>
                        </a:lnSpc>
                        <a:spcBef>
                          <a:spcPts val="0"/>
                        </a:spcBef>
                        <a:spcAft>
                          <a:spcPts val="0"/>
                        </a:spcAft>
                        <a:buNone/>
                      </a:pPr>
                      <a:r>
                        <a:rPr lang="ca-ES" sz="1400" u="none" cap="none" strike="noStrike">
                          <a:solidFill>
                            <a:schemeClr val="dk1"/>
                          </a:solidFill>
                        </a:rPr>
                        <a:t>Del 3 al 14 de maig</a:t>
                      </a:r>
                      <a:endParaRPr sz="1400" u="none" cap="none" strike="noStrike">
                        <a:solidFill>
                          <a:schemeClr val="dk1"/>
                        </a:solidFill>
                        <a:latin typeface="Times New Roman"/>
                        <a:ea typeface="Times New Roman"/>
                        <a:cs typeface="Times New Roman"/>
                        <a:sym typeface="Times New Roman"/>
                      </a:endParaRPr>
                    </a:p>
                  </a:txBody>
                  <a:tcPr marT="0" marB="0" marR="31150" marL="311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c>
                  <a:txBody>
                    <a:bodyPr/>
                    <a:lstStyle/>
                    <a:p>
                      <a:pPr indent="0" lvl="0" marL="0" marR="0" rtl="0" algn="l">
                        <a:lnSpc>
                          <a:spcPct val="100000"/>
                        </a:lnSpc>
                        <a:spcBef>
                          <a:spcPts val="0"/>
                        </a:spcBef>
                        <a:spcAft>
                          <a:spcPts val="0"/>
                        </a:spcAft>
                        <a:buNone/>
                      </a:pPr>
                      <a:r>
                        <a:rPr b="0" lang="ca-ES" sz="1400" u="none" cap="none" strike="noStrike">
                          <a:solidFill>
                            <a:schemeClr val="dk1"/>
                          </a:solidFill>
                        </a:rPr>
                        <a:t>Accés dels centres a l’aplicació per visualitzar les correccions.</a:t>
                      </a:r>
                      <a:endParaRPr/>
                    </a:p>
                    <a:p>
                      <a:pPr indent="0" lvl="0" marL="0" marR="0" rtl="0" algn="l">
                        <a:lnSpc>
                          <a:spcPct val="100000"/>
                        </a:lnSpc>
                        <a:spcBef>
                          <a:spcPts val="0"/>
                        </a:spcBef>
                        <a:spcAft>
                          <a:spcPts val="0"/>
                        </a:spcAft>
                        <a:buNone/>
                      </a:pPr>
                      <a:r>
                        <a:rPr b="0" lang="ca-ES" sz="1400" u="none" cap="none" strike="noStrike">
                          <a:solidFill>
                            <a:schemeClr val="dk1"/>
                          </a:solidFill>
                        </a:rPr>
                        <a:t>Tramitar possibles reclamacions al CSASE</a:t>
                      </a:r>
                      <a:endParaRPr b="0" sz="1400" u="none" cap="none" strike="noStrike">
                        <a:solidFill>
                          <a:schemeClr val="dk1"/>
                        </a:solidFill>
                        <a:latin typeface="Times New Roman"/>
                        <a:ea typeface="Times New Roman"/>
                        <a:cs typeface="Times New Roman"/>
                        <a:sym typeface="Times New Roman"/>
                      </a:endParaRPr>
                    </a:p>
                  </a:txBody>
                  <a:tcPr marT="0" marB="0" marR="31150" marL="311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445700">
                <a:tc>
                  <a:txBody>
                    <a:bodyPr/>
                    <a:lstStyle/>
                    <a:p>
                      <a:pPr indent="0" lvl="0" marL="0" marR="0" rtl="0" algn="l">
                        <a:lnSpc>
                          <a:spcPct val="100000"/>
                        </a:lnSpc>
                        <a:spcBef>
                          <a:spcPts val="0"/>
                        </a:spcBef>
                        <a:spcAft>
                          <a:spcPts val="0"/>
                        </a:spcAft>
                        <a:buNone/>
                      </a:pPr>
                      <a:r>
                        <a:rPr lang="ca-ES" sz="1400" u="none" cap="none" strike="noStrike">
                          <a:solidFill>
                            <a:schemeClr val="dk1"/>
                          </a:solidFill>
                        </a:rPr>
                        <a:t>A partir d’octubre</a:t>
                      </a:r>
                      <a:endParaRPr sz="1400" u="none" cap="none" strike="noStrike">
                        <a:solidFill>
                          <a:schemeClr val="dk1"/>
                        </a:solidFill>
                        <a:latin typeface="Times New Roman"/>
                        <a:ea typeface="Times New Roman"/>
                        <a:cs typeface="Times New Roman"/>
                        <a:sym typeface="Times New Roman"/>
                      </a:endParaRPr>
                    </a:p>
                  </a:txBody>
                  <a:tcPr marT="0" marB="0" marR="31150" marL="311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c>
                  <a:txBody>
                    <a:bodyPr/>
                    <a:lstStyle/>
                    <a:p>
                      <a:pPr indent="0" lvl="0" marL="0" marR="0" rtl="0" algn="l">
                        <a:lnSpc>
                          <a:spcPct val="100000"/>
                        </a:lnSpc>
                        <a:spcBef>
                          <a:spcPts val="0"/>
                        </a:spcBef>
                        <a:spcAft>
                          <a:spcPts val="0"/>
                        </a:spcAft>
                        <a:buNone/>
                      </a:pPr>
                      <a:r>
                        <a:rPr b="0" lang="ca-ES" sz="1400" u="none" cap="none" strike="noStrike">
                          <a:solidFill>
                            <a:schemeClr val="dk1"/>
                          </a:solidFill>
                        </a:rPr>
                        <a:t>Descàrrega d’informes de centre per ítems</a:t>
                      </a:r>
                      <a:endParaRPr b="0" sz="1400" u="none" cap="none" strike="noStrike">
                        <a:solidFill>
                          <a:schemeClr val="dk1"/>
                        </a:solidFill>
                        <a:latin typeface="Times New Roman"/>
                        <a:ea typeface="Times New Roman"/>
                        <a:cs typeface="Times New Roman"/>
                        <a:sym typeface="Times New Roman"/>
                      </a:endParaRPr>
                    </a:p>
                  </a:txBody>
                  <a:tcPr marT="0" marB="0" marR="31150" marL="311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20"/>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242" name="Google Shape;242;p20"/>
          <p:cNvSpPr txBox="1"/>
          <p:nvPr/>
        </p:nvSpPr>
        <p:spPr>
          <a:xfrm>
            <a:off x="701875" y="715964"/>
            <a:ext cx="8260892" cy="561858"/>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t/>
            </a:r>
            <a:endParaRPr b="0" i="0" sz="2400" u="none" cap="none" strike="noStrike">
              <a:solidFill>
                <a:srgbClr val="BC0000"/>
              </a:solidFill>
              <a:latin typeface="Arial"/>
              <a:ea typeface="Arial"/>
              <a:cs typeface="Arial"/>
              <a:sym typeface="Arial"/>
            </a:endParaRPr>
          </a:p>
        </p:txBody>
      </p:sp>
      <p:sp>
        <p:nvSpPr>
          <p:cNvPr id="243" name="Google Shape;243;p20"/>
          <p:cNvSpPr/>
          <p:nvPr/>
        </p:nvSpPr>
        <p:spPr>
          <a:xfrm>
            <a:off x="822091" y="828257"/>
            <a:ext cx="5459439"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Reconeixement del professorat</a:t>
            </a:r>
            <a:endParaRPr/>
          </a:p>
        </p:txBody>
      </p:sp>
      <p:sp>
        <p:nvSpPr>
          <p:cNvPr id="244" name="Google Shape;244;p20"/>
          <p:cNvSpPr/>
          <p:nvPr/>
        </p:nvSpPr>
        <p:spPr>
          <a:xfrm>
            <a:off x="964642" y="1657978"/>
            <a:ext cx="7898004" cy="2169825"/>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50000"/>
              </a:lnSpc>
              <a:spcBef>
                <a:spcPts val="0"/>
              </a:spcBef>
              <a:spcAft>
                <a:spcPts val="0"/>
              </a:spcAft>
              <a:buClr>
                <a:srgbClr val="C00000"/>
              </a:buClr>
              <a:buSzPts val="1800"/>
              <a:buFont typeface="Noto Sans Symbols"/>
              <a:buChar char="❖"/>
            </a:pPr>
            <a:r>
              <a:rPr b="0" i="0" lang="ca-ES" sz="1800" u="none" cap="none" strike="noStrike">
                <a:solidFill>
                  <a:srgbClr val="000000"/>
                </a:solidFill>
                <a:latin typeface="Arial"/>
                <a:ea typeface="Arial"/>
                <a:cs typeface="Arial"/>
                <a:sym typeface="Arial"/>
              </a:rPr>
              <a:t>Es comunicarà degudament als sistemes d’informació el professorat que ha participat a la formació, aplicació i/o correcció d’aquestes proves per tal que  se li consideri aquesta participació com a mèrit.</a:t>
            </a:r>
            <a:endParaRPr/>
          </a:p>
          <a:p>
            <a:pPr indent="0" lvl="0" marL="0" marR="0" rtl="0" algn="just">
              <a:lnSpc>
                <a:spcPct val="150000"/>
              </a:lnSpc>
              <a:spcBef>
                <a:spcPts val="0"/>
              </a:spcBef>
              <a:spcAft>
                <a:spcPts val="0"/>
              </a:spcAft>
              <a:buNone/>
            </a:pPr>
            <a:r>
              <a:t/>
            </a:r>
            <a:endParaRPr b="0" i="0" sz="1800" u="none" cap="none" strike="noStrike">
              <a:solidFill>
                <a:srgbClr val="000000"/>
              </a:solidFill>
              <a:latin typeface="Arial"/>
              <a:ea typeface="Arial"/>
              <a:cs typeface="Arial"/>
              <a:sym typeface="Arial"/>
            </a:endParaRPr>
          </a:p>
          <a:p>
            <a:pPr indent="0" lvl="0" marL="0" marR="0" rtl="0" algn="just">
              <a:lnSpc>
                <a:spcPct val="150000"/>
              </a:lnSpc>
              <a:spcBef>
                <a:spcPts val="0"/>
              </a:spcBef>
              <a:spcAft>
                <a:spcPts val="0"/>
              </a:spcAft>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21"/>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250" name="Google Shape;250;p21"/>
          <p:cNvSpPr txBox="1"/>
          <p:nvPr/>
        </p:nvSpPr>
        <p:spPr>
          <a:xfrm>
            <a:off x="701875" y="715964"/>
            <a:ext cx="8260892" cy="561858"/>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t/>
            </a:r>
            <a:endParaRPr b="0" i="0" sz="2400" u="none" cap="none" strike="noStrike">
              <a:solidFill>
                <a:srgbClr val="BC0000"/>
              </a:solidFill>
              <a:latin typeface="Arial"/>
              <a:ea typeface="Arial"/>
              <a:cs typeface="Arial"/>
              <a:sym typeface="Arial"/>
            </a:endParaRPr>
          </a:p>
        </p:txBody>
      </p:sp>
      <p:sp>
        <p:nvSpPr>
          <p:cNvPr id="251" name="Google Shape;251;p21"/>
          <p:cNvSpPr/>
          <p:nvPr/>
        </p:nvSpPr>
        <p:spPr>
          <a:xfrm>
            <a:off x="822091" y="828257"/>
            <a:ext cx="5459439"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Consultes i incidències </a:t>
            </a:r>
            <a:endParaRPr/>
          </a:p>
        </p:txBody>
      </p:sp>
      <p:sp>
        <p:nvSpPr>
          <p:cNvPr id="252" name="Google Shape;252;p21"/>
          <p:cNvSpPr txBox="1"/>
          <p:nvPr/>
        </p:nvSpPr>
        <p:spPr>
          <a:xfrm>
            <a:off x="1033827" y="1465263"/>
            <a:ext cx="7704138" cy="4067780"/>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BC0000"/>
              </a:buClr>
              <a:buSzPts val="1600"/>
              <a:buFont typeface="Arial"/>
              <a:buChar char="•"/>
            </a:pPr>
            <a:r>
              <a:rPr b="0" i="0" lang="ca-ES" sz="1600" u="none" cap="none" strike="noStrike">
                <a:solidFill>
                  <a:srgbClr val="000000"/>
                </a:solidFill>
                <a:latin typeface="Arial"/>
                <a:ea typeface="Arial"/>
                <a:cs typeface="Arial"/>
                <a:sym typeface="Arial"/>
              </a:rPr>
              <a:t>Totes les consultes sobre l’aplicació informàtica, llistes d’alumnat o incidències tècniques, s’adreçaran al Servei d’Atenció Unificat (SAU): </a:t>
            </a:r>
            <a:endParaRPr/>
          </a:p>
          <a:p>
            <a:pPr indent="0" lvl="0" marL="1433513" marR="0" rtl="0" algn="just">
              <a:lnSpc>
                <a:spcPct val="100000"/>
              </a:lnSpc>
              <a:spcBef>
                <a:spcPts val="800"/>
              </a:spcBef>
              <a:spcAft>
                <a:spcPts val="0"/>
              </a:spcAft>
              <a:buNone/>
            </a:pPr>
            <a:r>
              <a:rPr b="1" i="0" lang="ca-ES" sz="1600" u="none" cap="none" strike="noStrike">
                <a:solidFill>
                  <a:srgbClr val="000000"/>
                </a:solidFill>
                <a:latin typeface="Arial"/>
                <a:ea typeface="Arial"/>
                <a:cs typeface="Arial"/>
                <a:sym typeface="Arial"/>
              </a:rPr>
              <a:t>sau.tic@gencat.cat, o bé al telèfon 900 82 82 82 (4).   </a:t>
            </a:r>
            <a:r>
              <a:rPr b="0" i="0" lang="ca-ES" sz="1600" u="none" cap="none" strike="noStrike">
                <a:solidFill>
                  <a:srgbClr val="000000"/>
                </a:solidFill>
                <a:latin typeface="Arial"/>
                <a:ea typeface="Arial"/>
                <a:cs typeface="Arial"/>
                <a:sym typeface="Arial"/>
              </a:rPr>
              <a:t> </a:t>
            </a:r>
            <a:endParaRPr/>
          </a:p>
          <a:p>
            <a:pPr indent="-285750" lvl="0" marL="285750" marR="0" rtl="0" algn="just">
              <a:lnSpc>
                <a:spcPct val="100000"/>
              </a:lnSpc>
              <a:spcBef>
                <a:spcPts val="800"/>
              </a:spcBef>
              <a:spcAft>
                <a:spcPts val="0"/>
              </a:spcAft>
              <a:buClr>
                <a:srgbClr val="BC0000"/>
              </a:buClr>
              <a:buSzPts val="1600"/>
              <a:buFont typeface="Arial"/>
              <a:buChar char="•"/>
            </a:pPr>
            <a:r>
              <a:rPr b="0" i="0" lang="ca-ES" sz="1600" u="none" cap="none" strike="noStrike">
                <a:solidFill>
                  <a:srgbClr val="000000"/>
                </a:solidFill>
                <a:latin typeface="Arial"/>
                <a:ea typeface="Arial"/>
                <a:cs typeface="Arial"/>
                <a:sym typeface="Arial"/>
              </a:rPr>
              <a:t>Les incidències sorgides durant el procés general de les proves s’adreçaran al Consell Superior d’Avaluació del Sistema Educatiu:</a:t>
            </a:r>
            <a:endParaRPr/>
          </a:p>
          <a:p>
            <a:pPr indent="0" lvl="0" marL="1433513" marR="0" rtl="0" algn="just">
              <a:lnSpc>
                <a:spcPct val="100000"/>
              </a:lnSpc>
              <a:spcBef>
                <a:spcPts val="840"/>
              </a:spcBef>
              <a:spcAft>
                <a:spcPts val="0"/>
              </a:spcAft>
              <a:buNone/>
            </a:pPr>
            <a:r>
              <a:rPr b="1" i="0" lang="ca-ES" sz="1600" u="none" cap="none" strike="noStrike">
                <a:solidFill>
                  <a:srgbClr val="000000"/>
                </a:solidFill>
                <a:latin typeface="Arial"/>
                <a:ea typeface="Arial"/>
                <a:cs typeface="Arial"/>
                <a:sym typeface="Arial"/>
              </a:rPr>
              <a:t>prova_quarteso_csa.educacio@gencat.cat </a:t>
            </a:r>
            <a:endParaRPr/>
          </a:p>
          <a:p>
            <a:pPr indent="-285750" lvl="0" marL="285750" marR="0" rtl="0" algn="just">
              <a:lnSpc>
                <a:spcPct val="100000"/>
              </a:lnSpc>
              <a:spcBef>
                <a:spcPts val="840"/>
              </a:spcBef>
              <a:spcAft>
                <a:spcPts val="0"/>
              </a:spcAft>
              <a:buClr>
                <a:srgbClr val="BC0000"/>
              </a:buClr>
              <a:buSzPts val="1600"/>
              <a:buFont typeface="Arial"/>
              <a:buChar char="•"/>
            </a:pPr>
            <a:r>
              <a:rPr b="0" i="0" lang="ca-ES" sz="1600" u="none" cap="none" strike="noStrike">
                <a:solidFill>
                  <a:srgbClr val="000000"/>
                </a:solidFill>
                <a:latin typeface="Arial"/>
                <a:ea typeface="Arial"/>
                <a:cs typeface="Arial"/>
                <a:sym typeface="Arial"/>
              </a:rPr>
              <a:t>Els presidents de les comissions adreçaran les consultes sobre la gestió de les comissions als inspectors referents dels territoris i, si escau, a la Subdirecció General d’Inspecció Educativa:  </a:t>
            </a:r>
            <a:endParaRPr/>
          </a:p>
          <a:p>
            <a:pPr indent="0" lvl="0" marL="1433513" marR="0" rtl="0" algn="just">
              <a:lnSpc>
                <a:spcPct val="100000"/>
              </a:lnSpc>
              <a:spcBef>
                <a:spcPts val="800"/>
              </a:spcBef>
              <a:spcAft>
                <a:spcPts val="0"/>
              </a:spcAft>
              <a:buNone/>
            </a:pPr>
            <a:r>
              <a:rPr b="1" i="0" lang="ca-ES" sz="1600" u="none" cap="none" strike="noStrike">
                <a:solidFill>
                  <a:srgbClr val="000000"/>
                </a:solidFill>
                <a:latin typeface="Arial"/>
                <a:ea typeface="Arial"/>
                <a:cs typeface="Arial"/>
                <a:sym typeface="Arial"/>
              </a:rPr>
              <a:t>inspeccio_sgie.educacio@gencat.cat</a:t>
            </a:r>
            <a:endParaRPr/>
          </a:p>
          <a:p>
            <a:pPr indent="-285750" lvl="0" marL="285750" marR="0" rtl="0" algn="just">
              <a:lnSpc>
                <a:spcPct val="100000"/>
              </a:lnSpc>
              <a:spcBef>
                <a:spcPts val="800"/>
              </a:spcBef>
              <a:spcAft>
                <a:spcPts val="0"/>
              </a:spcAft>
              <a:buClr>
                <a:srgbClr val="BC0000"/>
              </a:buClr>
              <a:buSzPts val="1600"/>
              <a:buFont typeface="Arial"/>
              <a:buChar char="•"/>
            </a:pPr>
            <a:r>
              <a:rPr b="0" i="0" lang="ca-ES" sz="1600" u="none" cap="none" strike="noStrike">
                <a:solidFill>
                  <a:srgbClr val="000000"/>
                </a:solidFill>
                <a:latin typeface="Arial"/>
                <a:ea typeface="Arial"/>
                <a:cs typeface="Arial"/>
                <a:sym typeface="Arial"/>
              </a:rPr>
              <a:t>A la Intranet-Portal de centres del Departament d’Educació hi ha informacions i avisos sobre les incidències i consultes més freqüents.  </a:t>
            </a:r>
            <a:endParaRPr/>
          </a:p>
          <a:p>
            <a:pPr indent="0" lvl="0" marL="0" marR="0" rtl="0" algn="l">
              <a:lnSpc>
                <a:spcPct val="100000"/>
              </a:lnSpc>
              <a:spcBef>
                <a:spcPts val="700"/>
              </a:spcBef>
              <a:spcAft>
                <a:spcPts val="0"/>
              </a:spcAft>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2"/>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258" name="Google Shape;258;p22"/>
          <p:cNvSpPr txBox="1"/>
          <p:nvPr/>
        </p:nvSpPr>
        <p:spPr>
          <a:xfrm>
            <a:off x="701875" y="715964"/>
            <a:ext cx="8260892" cy="561858"/>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t/>
            </a:r>
            <a:endParaRPr b="0" i="0" sz="2400" u="none" cap="none" strike="noStrike">
              <a:solidFill>
                <a:srgbClr val="BC0000"/>
              </a:solidFill>
              <a:latin typeface="Arial"/>
              <a:ea typeface="Arial"/>
              <a:cs typeface="Arial"/>
              <a:sym typeface="Arial"/>
            </a:endParaRPr>
          </a:p>
        </p:txBody>
      </p:sp>
      <p:sp>
        <p:nvSpPr>
          <p:cNvPr id="259" name="Google Shape;259;p22"/>
          <p:cNvSpPr/>
          <p:nvPr/>
        </p:nvSpPr>
        <p:spPr>
          <a:xfrm>
            <a:off x="822091" y="828257"/>
            <a:ext cx="5459439"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COVID-19 </a:t>
            </a:r>
            <a:endParaRPr/>
          </a:p>
        </p:txBody>
      </p:sp>
      <p:sp>
        <p:nvSpPr>
          <p:cNvPr id="260" name="Google Shape;260;p22"/>
          <p:cNvSpPr txBox="1"/>
          <p:nvPr/>
        </p:nvSpPr>
        <p:spPr>
          <a:xfrm>
            <a:off x="980252" y="1818190"/>
            <a:ext cx="7704138" cy="3185487"/>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BC0000"/>
              </a:buClr>
              <a:buSzPts val="1800"/>
              <a:buFont typeface="Arial"/>
              <a:buChar char="•"/>
            </a:pPr>
            <a:r>
              <a:rPr b="1" i="0" lang="ca-ES" sz="1800" u="none" cap="none" strike="noStrike">
                <a:solidFill>
                  <a:srgbClr val="000000"/>
                </a:solidFill>
                <a:latin typeface="Arial"/>
                <a:ea typeface="Arial"/>
                <a:cs typeface="Arial"/>
                <a:sym typeface="Arial"/>
              </a:rPr>
              <a:t>En cas que un centre, com a resultat del Pla d’Organització del curs 2020-2021, hagi incrementat el nombre de grups inicials de 4t d’ESO, la direcció del centre ho informarà a l’aplicació informàtica i ho comunicarà al president/a de la comissió per adequar la designació d’aplicadors.</a:t>
            </a:r>
            <a:endParaRPr/>
          </a:p>
          <a:p>
            <a:pPr indent="-171450" lvl="0" marL="285750" marR="0" rtl="0" algn="just">
              <a:lnSpc>
                <a:spcPct val="100000"/>
              </a:lnSpc>
              <a:spcBef>
                <a:spcPts val="900"/>
              </a:spcBef>
              <a:spcAft>
                <a:spcPts val="0"/>
              </a:spcAft>
              <a:buClr>
                <a:srgbClr val="BC0000"/>
              </a:buClr>
              <a:buSzPts val="1800"/>
              <a:buFont typeface="Arial"/>
              <a:buNone/>
            </a:pPr>
            <a:r>
              <a:t/>
            </a:r>
            <a:endParaRPr b="1" i="0" sz="1800" u="none" cap="none" strike="noStrike">
              <a:solidFill>
                <a:srgbClr val="000000"/>
              </a:solidFill>
              <a:latin typeface="Arial"/>
              <a:ea typeface="Arial"/>
              <a:cs typeface="Arial"/>
              <a:sym typeface="Arial"/>
            </a:endParaRPr>
          </a:p>
          <a:p>
            <a:pPr indent="-285750" lvl="0" marL="285750" marR="0" rtl="0" algn="just">
              <a:lnSpc>
                <a:spcPct val="100000"/>
              </a:lnSpc>
              <a:spcBef>
                <a:spcPts val="900"/>
              </a:spcBef>
              <a:spcAft>
                <a:spcPts val="0"/>
              </a:spcAft>
              <a:buClr>
                <a:srgbClr val="BC0000"/>
              </a:buClr>
              <a:buSzPts val="1800"/>
              <a:buFont typeface="Arial"/>
              <a:buChar char="•"/>
            </a:pPr>
            <a:r>
              <a:rPr b="1" i="0" lang="ca-ES" sz="1800" u="none" cap="none" strike="noStrike">
                <a:solidFill>
                  <a:srgbClr val="000000"/>
                </a:solidFill>
                <a:latin typeface="Arial"/>
                <a:ea typeface="Arial"/>
                <a:cs typeface="Arial"/>
                <a:sym typeface="Arial"/>
              </a:rPr>
              <a:t>Totes les actuacions en l’aplicació d’aquesta prova d’avaluació, s’adequaran a les indicacions que els Departament d’Educació i Salut comuniquin en matèria del COVID-19.</a:t>
            </a:r>
            <a:endParaRPr/>
          </a:p>
          <a:p>
            <a:pPr indent="0" lvl="0" marL="0" marR="0" rtl="0" algn="l">
              <a:lnSpc>
                <a:spcPct val="100000"/>
              </a:lnSpc>
              <a:spcBef>
                <a:spcPts val="700"/>
              </a:spcBef>
              <a:spcAft>
                <a:spcPts val="0"/>
              </a:spcAft>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23"/>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pic>
        <p:nvPicPr>
          <p:cNvPr descr="csase_centre_c" id="266" name="Google Shape;266;p23"/>
          <p:cNvPicPr preferRelativeResize="0"/>
          <p:nvPr/>
        </p:nvPicPr>
        <p:blipFill rotWithShape="1">
          <a:blip r:embed="rId3">
            <a:alphaModFix/>
          </a:blip>
          <a:srcRect b="0" l="0" r="0" t="0"/>
          <a:stretch/>
        </p:blipFill>
        <p:spPr>
          <a:xfrm>
            <a:off x="3008486" y="2095037"/>
            <a:ext cx="3744912" cy="1449388"/>
          </a:xfrm>
          <a:prstGeom prst="rect">
            <a:avLst/>
          </a:prstGeom>
          <a:noFill/>
          <a:ln>
            <a:noFill/>
          </a:ln>
        </p:spPr>
      </p:pic>
      <p:sp>
        <p:nvSpPr>
          <p:cNvPr id="267" name="Google Shape;267;p23"/>
          <p:cNvSpPr/>
          <p:nvPr/>
        </p:nvSpPr>
        <p:spPr>
          <a:xfrm>
            <a:off x="822960" y="839585"/>
            <a:ext cx="8262851" cy="241070"/>
          </a:xfrm>
          <a:prstGeom prst="rect">
            <a:avLst/>
          </a:prstGeom>
          <a:solidFill>
            <a:schemeClr val="lt1"/>
          </a:solidFill>
          <a:ln cap="flat" cmpd="sng" w="254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 name="Shape 42"/>
        <p:cNvGrpSpPr/>
        <p:nvPr/>
      </p:nvGrpSpPr>
      <p:grpSpPr>
        <a:xfrm>
          <a:off x="0" y="0"/>
          <a:ext cx="0" cy="0"/>
          <a:chOff x="0" y="0"/>
          <a:chExt cx="0" cy="0"/>
        </a:xfrm>
      </p:grpSpPr>
      <p:sp>
        <p:nvSpPr>
          <p:cNvPr id="43" name="Google Shape;43;p3"/>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grpSp>
        <p:nvGrpSpPr>
          <p:cNvPr id="44" name="Google Shape;44;p3"/>
          <p:cNvGrpSpPr/>
          <p:nvPr/>
        </p:nvGrpSpPr>
        <p:grpSpPr>
          <a:xfrm>
            <a:off x="952407" y="1747223"/>
            <a:ext cx="8084231" cy="2614038"/>
            <a:chOff x="42824" y="334447"/>
            <a:chExt cx="8084231" cy="2614038"/>
          </a:xfrm>
        </p:grpSpPr>
        <p:sp>
          <p:nvSpPr>
            <p:cNvPr id="45" name="Google Shape;45;p3"/>
            <p:cNvSpPr/>
            <p:nvPr/>
          </p:nvSpPr>
          <p:spPr>
            <a:xfrm>
              <a:off x="42824" y="880340"/>
              <a:ext cx="2745622" cy="1550591"/>
            </a:xfrm>
            <a:prstGeom prst="chevron">
              <a:avLst>
                <a:gd fmla="val 50000" name="adj"/>
              </a:avLst>
            </a:prstGeom>
            <a:solidFill>
              <a:schemeClr val="lt1"/>
            </a:solidFill>
            <a:ln cap="flat" cmpd="sng" w="25400">
              <a:solidFill>
                <a:srgbClr val="DF873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txBox="1"/>
            <p:nvPr/>
          </p:nvSpPr>
          <p:spPr>
            <a:xfrm>
              <a:off x="818120" y="880340"/>
              <a:ext cx="1195031" cy="1550591"/>
            </a:xfrm>
            <a:prstGeom prst="rect">
              <a:avLst/>
            </a:prstGeom>
            <a:noFill/>
            <a:ln>
              <a:noFill/>
            </a:ln>
          </p:spPr>
          <p:txBody>
            <a:bodyPr anchorCtr="0" anchor="ctr" bIns="21325" lIns="64000" spcFirstLastPara="1" rIns="21325" wrap="square" tIns="21325">
              <a:noAutofit/>
            </a:bodyPr>
            <a:lstStyle/>
            <a:p>
              <a:pPr indent="0" lvl="0" marL="0" marR="0" rtl="0" algn="ctr">
                <a:lnSpc>
                  <a:spcPct val="90000"/>
                </a:lnSpc>
                <a:spcBef>
                  <a:spcPts val="0"/>
                </a:spcBef>
                <a:spcAft>
                  <a:spcPts val="0"/>
                </a:spcAft>
                <a:buNone/>
              </a:pPr>
              <a:r>
                <a:rPr b="1" i="1" lang="ca-ES" sz="1600" u="none" cap="none" strike="noStrike">
                  <a:solidFill>
                    <a:schemeClr val="lt1"/>
                  </a:solidFill>
                  <a:latin typeface="Arial"/>
                  <a:ea typeface="Arial"/>
                  <a:cs typeface="Arial"/>
                  <a:sym typeface="Arial"/>
                </a:rPr>
                <a:t>Llista de control </a:t>
              </a:r>
              <a:endParaRPr/>
            </a:p>
            <a:p>
              <a:pPr indent="0" lvl="0" marL="0" marR="0" rtl="0" algn="ctr">
                <a:lnSpc>
                  <a:spcPct val="90000"/>
                </a:lnSpc>
                <a:spcBef>
                  <a:spcPts val="560"/>
                </a:spcBef>
                <a:spcAft>
                  <a:spcPts val="0"/>
                </a:spcAft>
                <a:buNone/>
              </a:pPr>
              <a:r>
                <a:rPr b="0" i="0" lang="ca-ES" sz="1100" u="none" cap="none" strike="noStrike">
                  <a:solidFill>
                    <a:schemeClr val="lt1"/>
                  </a:solidFill>
                  <a:latin typeface="Arial"/>
                  <a:ea typeface="Arial"/>
                  <a:cs typeface="Arial"/>
                  <a:sym typeface="Arial"/>
                </a:rPr>
                <a:t>Relació d'alumnat informat pel centre al desembre. Disposa de codi i d’etiqueta identificativa.</a:t>
              </a:r>
              <a:endParaRPr/>
            </a:p>
          </p:txBody>
        </p:sp>
        <p:sp>
          <p:nvSpPr>
            <p:cNvPr id="47" name="Google Shape;47;p3"/>
            <p:cNvSpPr/>
            <p:nvPr/>
          </p:nvSpPr>
          <p:spPr>
            <a:xfrm>
              <a:off x="2533970" y="1013226"/>
              <a:ext cx="2565510" cy="1277651"/>
            </a:xfrm>
            <a:prstGeom prst="chevron">
              <a:avLst>
                <a:gd fmla="val 50000" name="adj"/>
              </a:avLst>
            </a:prstGeom>
            <a:solidFill>
              <a:schemeClr val="lt1"/>
            </a:solidFill>
            <a:ln cap="flat" cmpd="sng" w="25400">
              <a:solidFill>
                <a:srgbClr val="DF873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3"/>
            <p:cNvSpPr txBox="1"/>
            <p:nvPr/>
          </p:nvSpPr>
          <p:spPr>
            <a:xfrm>
              <a:off x="3172796" y="1013226"/>
              <a:ext cx="1287859" cy="1277651"/>
            </a:xfrm>
            <a:prstGeom prst="rect">
              <a:avLst/>
            </a:prstGeom>
            <a:noFill/>
            <a:ln>
              <a:noFill/>
            </a:ln>
          </p:spPr>
          <p:txBody>
            <a:bodyPr anchorCtr="0" anchor="ctr" bIns="21325" lIns="64000" spcFirstLastPara="1" rIns="21325" wrap="square" tIns="21325">
              <a:noAutofit/>
            </a:bodyPr>
            <a:lstStyle/>
            <a:p>
              <a:pPr indent="0" lvl="0" marL="0" marR="0" rtl="0" algn="ctr">
                <a:lnSpc>
                  <a:spcPct val="90000"/>
                </a:lnSpc>
                <a:spcBef>
                  <a:spcPts val="0"/>
                </a:spcBef>
                <a:spcAft>
                  <a:spcPts val="0"/>
                </a:spcAft>
                <a:buNone/>
              </a:pPr>
              <a:r>
                <a:rPr b="0" i="1" lang="ca-ES" sz="1600" u="none" cap="none" strike="noStrike">
                  <a:solidFill>
                    <a:schemeClr val="lt1"/>
                  </a:solidFill>
                  <a:latin typeface="Arial"/>
                  <a:ea typeface="Arial"/>
                  <a:cs typeface="Arial"/>
                  <a:sym typeface="Arial"/>
                </a:rPr>
                <a:t>Tramitació al </a:t>
              </a:r>
              <a:r>
                <a:rPr b="1" i="1" lang="ca-ES" sz="1600" u="none" cap="none" strike="noStrike">
                  <a:solidFill>
                    <a:schemeClr val="lt1"/>
                  </a:solidFill>
                  <a:latin typeface="Arial"/>
                  <a:ea typeface="Arial"/>
                  <a:cs typeface="Arial"/>
                  <a:sym typeface="Arial"/>
                </a:rPr>
                <a:t>RALC</a:t>
              </a:r>
              <a:endParaRPr/>
            </a:p>
            <a:p>
              <a:pPr indent="0" lvl="0" marL="0" marR="0" rtl="0" algn="ctr">
                <a:lnSpc>
                  <a:spcPct val="90000"/>
                </a:lnSpc>
                <a:spcBef>
                  <a:spcPts val="560"/>
                </a:spcBef>
                <a:spcAft>
                  <a:spcPts val="0"/>
                </a:spcAft>
                <a:buNone/>
              </a:pPr>
              <a:r>
                <a:rPr b="0" i="0" lang="ca-ES" sz="1100" u="none" cap="none" strike="noStrike">
                  <a:solidFill>
                    <a:schemeClr val="lt1"/>
                  </a:solidFill>
                  <a:latin typeface="Arial"/>
                  <a:ea typeface="Arial"/>
                  <a:cs typeface="Arial"/>
                  <a:sym typeface="Arial"/>
                </a:rPr>
                <a:t>Alumnat </a:t>
              </a:r>
              <a:r>
                <a:rPr b="1" i="0" lang="ca-ES" sz="1100" u="none" cap="none" strike="noStrike">
                  <a:solidFill>
                    <a:schemeClr val="lt1"/>
                  </a:solidFill>
                  <a:latin typeface="Arial"/>
                  <a:ea typeface="Arial"/>
                  <a:cs typeface="Arial"/>
                  <a:sym typeface="Arial"/>
                </a:rPr>
                <a:t>baixa</a:t>
              </a:r>
              <a:r>
                <a:rPr b="0" i="0" lang="ca-ES" sz="1100" u="none" cap="none" strike="noStrike">
                  <a:solidFill>
                    <a:schemeClr val="lt1"/>
                  </a:solidFill>
                  <a:latin typeface="Arial"/>
                  <a:ea typeface="Arial"/>
                  <a:cs typeface="Arial"/>
                  <a:sym typeface="Arial"/>
                </a:rPr>
                <a:t> del centre.</a:t>
              </a:r>
              <a:endParaRPr/>
            </a:p>
            <a:p>
              <a:pPr indent="0" lvl="0" marL="0" marR="0" rtl="0" algn="ctr">
                <a:lnSpc>
                  <a:spcPct val="90000"/>
                </a:lnSpc>
                <a:spcBef>
                  <a:spcPts val="385"/>
                </a:spcBef>
                <a:spcAft>
                  <a:spcPts val="0"/>
                </a:spcAft>
                <a:buNone/>
              </a:pPr>
              <a:r>
                <a:rPr b="0" i="0" lang="ca-ES" sz="1100" u="none" cap="none" strike="noStrike">
                  <a:solidFill>
                    <a:schemeClr val="lt1"/>
                  </a:solidFill>
                  <a:latin typeface="Arial"/>
                  <a:ea typeface="Arial"/>
                  <a:cs typeface="Arial"/>
                  <a:sym typeface="Arial"/>
                </a:rPr>
                <a:t>Alumnat </a:t>
              </a:r>
              <a:r>
                <a:rPr b="1" i="0" lang="ca-ES" sz="1100" u="none" cap="none" strike="noStrike">
                  <a:solidFill>
                    <a:schemeClr val="lt1"/>
                  </a:solidFill>
                  <a:latin typeface="Arial"/>
                  <a:ea typeface="Arial"/>
                  <a:cs typeface="Arial"/>
                  <a:sym typeface="Arial"/>
                </a:rPr>
                <a:t>alta</a:t>
              </a:r>
              <a:r>
                <a:rPr b="0" i="0" lang="ca-ES" sz="1100" u="none" cap="none" strike="noStrike">
                  <a:solidFill>
                    <a:schemeClr val="lt1"/>
                  </a:solidFill>
                  <a:latin typeface="Arial"/>
                  <a:ea typeface="Arial"/>
                  <a:cs typeface="Arial"/>
                  <a:sym typeface="Arial"/>
                </a:rPr>
                <a:t> del centre.</a:t>
              </a:r>
              <a:endParaRPr/>
            </a:p>
          </p:txBody>
        </p:sp>
        <p:sp>
          <p:nvSpPr>
            <p:cNvPr id="49" name="Google Shape;49;p3"/>
            <p:cNvSpPr/>
            <p:nvPr/>
          </p:nvSpPr>
          <p:spPr>
            <a:xfrm>
              <a:off x="4315162" y="334447"/>
              <a:ext cx="3811893" cy="2614038"/>
            </a:xfrm>
            <a:prstGeom prst="chevron">
              <a:avLst>
                <a:gd fmla="val 50000" name="adj"/>
              </a:avLst>
            </a:prstGeom>
            <a:solidFill>
              <a:schemeClr val="lt1"/>
            </a:solidFill>
            <a:ln cap="flat" cmpd="sng" w="25400">
              <a:solidFill>
                <a:srgbClr val="DF873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3"/>
            <p:cNvSpPr txBox="1"/>
            <p:nvPr/>
          </p:nvSpPr>
          <p:spPr>
            <a:xfrm>
              <a:off x="5622181" y="334447"/>
              <a:ext cx="1197855" cy="2614038"/>
            </a:xfrm>
            <a:prstGeom prst="rect">
              <a:avLst/>
            </a:prstGeom>
            <a:noFill/>
            <a:ln>
              <a:noFill/>
            </a:ln>
          </p:spPr>
          <p:txBody>
            <a:bodyPr anchorCtr="0" anchor="ctr" bIns="21325" lIns="64000" spcFirstLastPara="1" rIns="21325" wrap="square" tIns="21325">
              <a:noAutofit/>
            </a:bodyPr>
            <a:lstStyle/>
            <a:p>
              <a:pPr indent="0" lvl="0" marL="0" marR="0" rtl="0" algn="ctr">
                <a:lnSpc>
                  <a:spcPct val="90000"/>
                </a:lnSpc>
                <a:spcBef>
                  <a:spcPts val="0"/>
                </a:spcBef>
                <a:spcAft>
                  <a:spcPts val="0"/>
                </a:spcAft>
                <a:buNone/>
              </a:pPr>
              <a:r>
                <a:rPr b="1" i="1" lang="ca-ES" sz="1600" u="none" cap="none" strike="noStrike">
                  <a:solidFill>
                    <a:schemeClr val="dk1"/>
                  </a:solidFill>
                  <a:latin typeface="Arial"/>
                  <a:ea typeface="Arial"/>
                  <a:cs typeface="Arial"/>
                  <a:sym typeface="Arial"/>
                </a:rPr>
                <a:t>17 i 18 de febrer</a:t>
              </a:r>
              <a:endParaRPr/>
            </a:p>
            <a:p>
              <a:pPr indent="0" lvl="0" marL="0" marR="0" rtl="0" algn="ctr">
                <a:lnSpc>
                  <a:spcPct val="90000"/>
                </a:lnSpc>
                <a:spcBef>
                  <a:spcPts val="560"/>
                </a:spcBef>
                <a:spcAft>
                  <a:spcPts val="0"/>
                </a:spcAft>
                <a:buNone/>
              </a:pPr>
              <a:r>
                <a:rPr b="0" i="0" lang="ca-ES" sz="1050" u="none" cap="none" strike="noStrike">
                  <a:solidFill>
                    <a:schemeClr val="lt1"/>
                  </a:solidFill>
                  <a:latin typeface="Arial"/>
                  <a:ea typeface="Arial"/>
                  <a:cs typeface="Arial"/>
                  <a:sym typeface="Arial"/>
                </a:rPr>
                <a:t>Alumnat </a:t>
              </a:r>
              <a:r>
                <a:rPr b="1" i="0" lang="ca-ES" sz="1050" u="none" cap="none" strike="noStrike">
                  <a:solidFill>
                    <a:schemeClr val="lt1"/>
                  </a:solidFill>
                  <a:latin typeface="Arial"/>
                  <a:ea typeface="Arial"/>
                  <a:cs typeface="Arial"/>
                  <a:sym typeface="Arial"/>
                </a:rPr>
                <a:t>baixa, </a:t>
              </a:r>
              <a:r>
                <a:rPr b="0" i="0" lang="ca-ES" sz="1050" u="none" cap="none" strike="noStrike">
                  <a:solidFill>
                    <a:schemeClr val="lt1"/>
                  </a:solidFill>
                  <a:latin typeface="Arial"/>
                  <a:ea typeface="Arial"/>
                  <a:cs typeface="Arial"/>
                  <a:sym typeface="Arial"/>
                </a:rPr>
                <a:t>SÍ que apareix a la llista,</a:t>
              </a:r>
              <a:r>
                <a:rPr b="1" i="0" lang="ca-ES" sz="1050" u="none" cap="none" strike="noStrike">
                  <a:solidFill>
                    <a:schemeClr val="lt1"/>
                  </a:solidFill>
                  <a:latin typeface="Arial"/>
                  <a:ea typeface="Arial"/>
                  <a:cs typeface="Arial"/>
                  <a:sym typeface="Arial"/>
                </a:rPr>
                <a:t> però </a:t>
              </a:r>
              <a:r>
                <a:rPr b="0" i="0" lang="ca-ES" sz="1050" u="none" cap="none" strike="noStrike">
                  <a:solidFill>
                    <a:schemeClr val="lt1"/>
                  </a:solidFill>
                  <a:latin typeface="Arial"/>
                  <a:ea typeface="Arial"/>
                  <a:cs typeface="Arial"/>
                  <a:sym typeface="Arial"/>
                </a:rPr>
                <a:t>NO apareix a l'aplicació.</a:t>
              </a:r>
              <a:endParaRPr/>
            </a:p>
            <a:p>
              <a:pPr indent="0" lvl="0" marL="0" marR="0" rtl="0" algn="ctr">
                <a:lnSpc>
                  <a:spcPct val="90000"/>
                </a:lnSpc>
                <a:spcBef>
                  <a:spcPts val="368"/>
                </a:spcBef>
                <a:spcAft>
                  <a:spcPts val="0"/>
                </a:spcAft>
                <a:buNone/>
              </a:pPr>
              <a:r>
                <a:rPr b="0" i="0" lang="ca-ES" sz="1050" u="none" cap="none" strike="noStrike">
                  <a:solidFill>
                    <a:schemeClr val="lt1"/>
                  </a:solidFill>
                  <a:latin typeface="Arial"/>
                  <a:ea typeface="Arial"/>
                  <a:cs typeface="Arial"/>
                  <a:sym typeface="Arial"/>
                </a:rPr>
                <a:t>___________</a:t>
              </a:r>
              <a:endParaRPr/>
            </a:p>
            <a:p>
              <a:pPr indent="0" lvl="0" marL="0" marR="0" rtl="0" algn="ctr">
                <a:lnSpc>
                  <a:spcPct val="90000"/>
                </a:lnSpc>
                <a:spcBef>
                  <a:spcPts val="368"/>
                </a:spcBef>
                <a:spcAft>
                  <a:spcPts val="0"/>
                </a:spcAft>
                <a:buNone/>
              </a:pPr>
              <a:r>
                <a:rPr b="0" i="0" lang="ca-ES" sz="1050" u="none" cap="none" strike="noStrike">
                  <a:solidFill>
                    <a:schemeClr val="lt1"/>
                  </a:solidFill>
                  <a:latin typeface="Arial"/>
                  <a:ea typeface="Arial"/>
                  <a:cs typeface="Arial"/>
                  <a:sym typeface="Arial"/>
                </a:rPr>
                <a:t>Alumnat </a:t>
              </a:r>
              <a:r>
                <a:rPr b="1" i="0" lang="ca-ES" sz="1050" u="none" cap="none" strike="noStrike">
                  <a:solidFill>
                    <a:schemeClr val="lt1"/>
                  </a:solidFill>
                  <a:latin typeface="Arial"/>
                  <a:ea typeface="Arial"/>
                  <a:cs typeface="Arial"/>
                  <a:sym typeface="Arial"/>
                </a:rPr>
                <a:t>alta</a:t>
              </a:r>
              <a:r>
                <a:rPr b="0" i="0" lang="ca-ES" sz="1050" u="none" cap="none" strike="noStrike">
                  <a:solidFill>
                    <a:schemeClr val="lt1"/>
                  </a:solidFill>
                  <a:latin typeface="Arial"/>
                  <a:ea typeface="Arial"/>
                  <a:cs typeface="Arial"/>
                  <a:sym typeface="Arial"/>
                </a:rPr>
                <a:t>, NO apareix a la llista però SÍ que apareix a l'aplicació, </a:t>
              </a:r>
              <a:r>
                <a:rPr b="1" i="0" lang="ca-ES" sz="1050" u="none" cap="none" strike="noStrike">
                  <a:solidFill>
                    <a:schemeClr val="lt1"/>
                  </a:solidFill>
                  <a:latin typeface="Arial"/>
                  <a:ea typeface="Arial"/>
                  <a:cs typeface="Arial"/>
                  <a:sym typeface="Arial"/>
                </a:rPr>
                <a:t>se li ha d'assignar un CODI CONTINGENT.</a:t>
              </a:r>
              <a:endParaRPr b="1" i="0" sz="1050" u="none" cap="none" strike="noStrike">
                <a:solidFill>
                  <a:schemeClr val="lt1"/>
                </a:solidFill>
                <a:latin typeface="Arial"/>
                <a:ea typeface="Arial"/>
                <a:cs typeface="Arial"/>
                <a:sym typeface="Arial"/>
              </a:endParaRPr>
            </a:p>
          </p:txBody>
        </p:sp>
      </p:grpSp>
      <p:sp>
        <p:nvSpPr>
          <p:cNvPr id="51" name="Google Shape;51;p3"/>
          <p:cNvSpPr txBox="1"/>
          <p:nvPr/>
        </p:nvSpPr>
        <p:spPr>
          <a:xfrm>
            <a:off x="963113" y="4633627"/>
            <a:ext cx="8132762" cy="76944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200"/>
              <a:buFont typeface="Noto Sans Symbols"/>
              <a:buNone/>
            </a:pPr>
            <a:r>
              <a:rPr b="0" i="0" lang="ca-ES" sz="2200" u="none" cap="none" strike="noStrike">
                <a:solidFill>
                  <a:schemeClr val="dk1"/>
                </a:solidFill>
                <a:latin typeface="Arial"/>
                <a:ea typeface="Arial"/>
                <a:cs typeface="Arial"/>
                <a:sym typeface="Arial"/>
              </a:rPr>
              <a:t>La llista de control d’alumnat extreta el dia 15 de febrer és una “imatge fixa” del mes de desembre</a:t>
            </a:r>
            <a:endParaRPr/>
          </a:p>
        </p:txBody>
      </p:sp>
      <p:sp>
        <p:nvSpPr>
          <p:cNvPr id="52" name="Google Shape;52;p3"/>
          <p:cNvSpPr txBox="1"/>
          <p:nvPr/>
        </p:nvSpPr>
        <p:spPr>
          <a:xfrm>
            <a:off x="755374" y="481263"/>
            <a:ext cx="8438322" cy="79655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Calendari per a les direccions dels centres. </a:t>
            </a:r>
            <a:endParaRPr b="1" i="0" sz="2400" u="none" cap="none" strike="noStrike">
              <a:solidFill>
                <a:srgbClr val="BC0000"/>
              </a:solidFill>
              <a:latin typeface="Arial"/>
              <a:ea typeface="Arial"/>
              <a:cs typeface="Arial"/>
              <a:sym typeface="Arial"/>
            </a:endParaRPr>
          </a:p>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Dia 15 de febrer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4"/>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58" name="Google Shape;58;p4"/>
          <p:cNvSpPr txBox="1"/>
          <p:nvPr/>
        </p:nvSpPr>
        <p:spPr>
          <a:xfrm>
            <a:off x="827002" y="715964"/>
            <a:ext cx="5454528" cy="561858"/>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Calendari per als presidents/es</a:t>
            </a:r>
            <a:endParaRPr b="1" i="0" sz="2400" u="none" cap="none" strike="noStrike">
              <a:solidFill>
                <a:srgbClr val="BC0000"/>
              </a:solidFill>
              <a:latin typeface="Arial"/>
              <a:ea typeface="Arial"/>
              <a:cs typeface="Arial"/>
              <a:sym typeface="Arial"/>
            </a:endParaRPr>
          </a:p>
        </p:txBody>
      </p:sp>
      <p:graphicFrame>
        <p:nvGraphicFramePr>
          <p:cNvPr id="59" name="Google Shape;59;p4"/>
          <p:cNvGraphicFramePr/>
          <p:nvPr/>
        </p:nvGraphicFramePr>
        <p:xfrm>
          <a:off x="904585" y="1576769"/>
          <a:ext cx="3000000" cy="3000000"/>
        </p:xfrm>
        <a:graphic>
          <a:graphicData uri="http://schemas.openxmlformats.org/drawingml/2006/table">
            <a:tbl>
              <a:tblPr bandCol="1" bandRow="1" firstCol="1" firstRow="1" lastCol="1" lastRow="1">
                <a:noFill/>
                <a:tableStyleId>{96EEBFAC-E1FC-4A0B-8993-5B25D3B24541}</a:tableStyleId>
              </a:tblPr>
              <a:tblGrid>
                <a:gridCol w="3171825"/>
                <a:gridCol w="4886350"/>
              </a:tblGrid>
              <a:tr h="442950">
                <a:tc rowSpan="3">
                  <a:txBody>
                    <a:bodyPr/>
                    <a:lstStyle/>
                    <a:p>
                      <a:pPr indent="0" lvl="0" marL="0" marR="0" rtl="0" algn="l">
                        <a:lnSpc>
                          <a:spcPct val="100000"/>
                        </a:lnSpc>
                        <a:spcBef>
                          <a:spcPts val="0"/>
                        </a:spcBef>
                        <a:spcAft>
                          <a:spcPts val="0"/>
                        </a:spcAft>
                        <a:buNone/>
                      </a:pPr>
                      <a:r>
                        <a:rPr lang="ca-ES" sz="1400" u="none" cap="none" strike="noStrike">
                          <a:solidFill>
                            <a:schemeClr val="dk1"/>
                          </a:solidFill>
                        </a:rPr>
                        <a:t>Del 7 al 18 de desembre </a:t>
                      </a:r>
                      <a:endParaRPr sz="1400" u="none" cap="none" strike="noStrike">
                        <a:solidFill>
                          <a:schemeClr val="dk1"/>
                        </a:solidFill>
                        <a:latin typeface="Times New Roman"/>
                        <a:ea typeface="Times New Roman"/>
                        <a:cs typeface="Times New Roman"/>
                        <a:sym typeface="Times New Roman"/>
                      </a:endParaRPr>
                    </a:p>
                  </a:txBody>
                  <a:tcPr marT="0" marB="0" marR="39275" marL="392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c>
                  <a:txBody>
                    <a:bodyPr/>
                    <a:lstStyle/>
                    <a:p>
                      <a:pPr indent="0" lvl="0" marL="0" marR="0" rtl="0" algn="l">
                        <a:lnSpc>
                          <a:spcPct val="150000"/>
                        </a:lnSpc>
                        <a:spcBef>
                          <a:spcPts val="0"/>
                        </a:spcBef>
                        <a:spcAft>
                          <a:spcPts val="0"/>
                        </a:spcAft>
                        <a:buNone/>
                      </a:pPr>
                      <a:r>
                        <a:rPr lang="ca-ES" sz="1400" u="none" cap="none" strike="noStrike">
                          <a:solidFill>
                            <a:schemeClr val="dk1"/>
                          </a:solidFill>
                          <a:latin typeface="Arial"/>
                          <a:ea typeface="Arial"/>
                          <a:cs typeface="Arial"/>
                          <a:sym typeface="Arial"/>
                        </a:rPr>
                        <a:t>Supervisió de la proposta d’exempts</a:t>
                      </a:r>
                      <a:endParaRPr sz="1400" u="none" cap="none" strike="noStrike">
                        <a:solidFill>
                          <a:schemeClr val="dk1"/>
                        </a:solidFill>
                        <a:latin typeface="Arial"/>
                        <a:ea typeface="Arial"/>
                        <a:cs typeface="Arial"/>
                        <a:sym typeface="Arial"/>
                      </a:endParaRPr>
                    </a:p>
                  </a:txBody>
                  <a:tcPr marT="0" marB="0" marR="39275" marL="392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417800">
                <a:tc vMerge="1"/>
                <a:tc>
                  <a:txBody>
                    <a:bodyPr/>
                    <a:lstStyle/>
                    <a:p>
                      <a:pPr indent="0" lvl="0" marL="0" marR="0" rtl="0" algn="l">
                        <a:lnSpc>
                          <a:spcPct val="150000"/>
                        </a:lnSpc>
                        <a:spcBef>
                          <a:spcPts val="0"/>
                        </a:spcBef>
                        <a:spcAft>
                          <a:spcPts val="0"/>
                        </a:spcAft>
                        <a:buNone/>
                      </a:pPr>
                      <a:r>
                        <a:rPr lang="ca-ES" sz="1400" u="none" cap="none" strike="noStrike">
                          <a:solidFill>
                            <a:schemeClr val="dk1"/>
                          </a:solidFill>
                          <a:latin typeface="Arial"/>
                          <a:ea typeface="Arial"/>
                          <a:cs typeface="Arial"/>
                          <a:sym typeface="Arial"/>
                        </a:rPr>
                        <a:t>Validació dels grups i de l’alumnat exempt</a:t>
                      </a:r>
                      <a:endParaRPr sz="1400" u="none" cap="none" strike="noStrike">
                        <a:solidFill>
                          <a:schemeClr val="dk1"/>
                        </a:solidFill>
                        <a:latin typeface="Arial"/>
                        <a:ea typeface="Arial"/>
                        <a:cs typeface="Arial"/>
                        <a:sym typeface="Arial"/>
                      </a:endParaRPr>
                    </a:p>
                  </a:txBody>
                  <a:tcPr marT="0" marB="0" marR="39275" marL="392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466450">
                <a:tc vMerge="1"/>
                <a:tc>
                  <a:txBody>
                    <a:bodyPr/>
                    <a:lstStyle/>
                    <a:p>
                      <a:pPr indent="0" lvl="0" marL="0" marR="0" rtl="0" algn="l">
                        <a:lnSpc>
                          <a:spcPct val="150000"/>
                        </a:lnSpc>
                        <a:spcBef>
                          <a:spcPts val="0"/>
                        </a:spcBef>
                        <a:spcAft>
                          <a:spcPts val="0"/>
                        </a:spcAft>
                        <a:buNone/>
                      </a:pPr>
                      <a:r>
                        <a:rPr lang="ca-ES" sz="1400" u="none" cap="none" strike="noStrike">
                          <a:solidFill>
                            <a:schemeClr val="dk1"/>
                          </a:solidFill>
                          <a:latin typeface="Arial"/>
                          <a:ea typeface="Arial"/>
                          <a:cs typeface="Arial"/>
                          <a:sym typeface="Arial"/>
                        </a:rPr>
                        <a:t>Llista de correctors proposats</a:t>
                      </a:r>
                      <a:endParaRPr sz="1400" u="none" cap="none" strike="noStrike">
                        <a:solidFill>
                          <a:schemeClr val="dk1"/>
                        </a:solidFill>
                        <a:latin typeface="Arial"/>
                        <a:ea typeface="Arial"/>
                        <a:cs typeface="Arial"/>
                        <a:sym typeface="Arial"/>
                      </a:endParaRPr>
                    </a:p>
                  </a:txBody>
                  <a:tcPr marT="0" marB="0" marR="39275" marL="392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411175">
                <a:tc>
                  <a:txBody>
                    <a:bodyPr/>
                    <a:lstStyle/>
                    <a:p>
                      <a:pPr indent="0" lvl="0" marL="0" marR="0" rtl="0" algn="l">
                        <a:lnSpc>
                          <a:spcPct val="100000"/>
                        </a:lnSpc>
                        <a:spcBef>
                          <a:spcPts val="0"/>
                        </a:spcBef>
                        <a:spcAft>
                          <a:spcPts val="0"/>
                        </a:spcAft>
                        <a:buNone/>
                      </a:pPr>
                      <a:r>
                        <a:rPr b="1" lang="ca-ES" sz="1400" u="none" cap="none" strike="noStrike">
                          <a:solidFill>
                            <a:schemeClr val="dk1"/>
                          </a:solidFill>
                          <a:latin typeface="Arial"/>
                          <a:ea typeface="Arial"/>
                          <a:cs typeface="Arial"/>
                          <a:sym typeface="Arial"/>
                        </a:rPr>
                        <a:t>Del 7 de desembre al 12 de febrer</a:t>
                      </a:r>
                      <a:endParaRPr b="1" sz="1400" u="none" cap="none" strike="noStrike">
                        <a:solidFill>
                          <a:schemeClr val="dk1"/>
                        </a:solidFill>
                        <a:latin typeface="Arial"/>
                        <a:ea typeface="Arial"/>
                        <a:cs typeface="Arial"/>
                        <a:sym typeface="Arial"/>
                      </a:endParaRPr>
                    </a:p>
                  </a:txBody>
                  <a:tcPr marT="0" marB="0" marR="39275" marL="392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c>
                  <a:txBody>
                    <a:bodyPr/>
                    <a:lstStyle/>
                    <a:p>
                      <a:pPr indent="0" lvl="0" marL="0" marR="0" rtl="0" algn="l">
                        <a:lnSpc>
                          <a:spcPct val="150000"/>
                        </a:lnSpc>
                        <a:spcBef>
                          <a:spcPts val="0"/>
                        </a:spcBef>
                        <a:spcAft>
                          <a:spcPts val="0"/>
                        </a:spcAft>
                        <a:buNone/>
                      </a:pPr>
                      <a:r>
                        <a:rPr lang="ca-ES" sz="1400" u="none" cap="none" strike="noStrike">
                          <a:solidFill>
                            <a:schemeClr val="dk1"/>
                          </a:solidFill>
                          <a:latin typeface="Arial"/>
                          <a:ea typeface="Arial"/>
                          <a:cs typeface="Arial"/>
                          <a:sym typeface="Arial"/>
                        </a:rPr>
                        <a:t>Designació d’aplicadors</a:t>
                      </a:r>
                      <a:endParaRPr/>
                    </a:p>
                    <a:p>
                      <a:pPr indent="0" lvl="0" marL="0" marR="0" rtl="0" algn="l">
                        <a:lnSpc>
                          <a:spcPct val="150000"/>
                        </a:lnSpc>
                        <a:spcBef>
                          <a:spcPts val="0"/>
                        </a:spcBef>
                        <a:spcAft>
                          <a:spcPts val="0"/>
                        </a:spcAft>
                        <a:buNone/>
                      </a:pPr>
                      <a:r>
                        <a:rPr lang="ca-ES" sz="1400" u="none" cap="none" strike="noStrike">
                          <a:solidFill>
                            <a:schemeClr val="dk1"/>
                          </a:solidFill>
                          <a:latin typeface="Arial"/>
                          <a:ea typeface="Arial"/>
                          <a:cs typeface="Arial"/>
                          <a:sym typeface="Arial"/>
                        </a:rPr>
                        <a:t>Període per realitzar la formació als aplicadors</a:t>
                      </a:r>
                      <a:endParaRPr/>
                    </a:p>
                  </a:txBody>
                  <a:tcPr marT="0" marB="0" marR="39275" marL="392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533375">
                <a:tc>
                  <a:txBody>
                    <a:bodyPr/>
                    <a:lstStyle/>
                    <a:p>
                      <a:pPr indent="0" lvl="0" marL="0" marR="0" rtl="0" algn="l">
                        <a:lnSpc>
                          <a:spcPct val="100000"/>
                        </a:lnSpc>
                        <a:spcBef>
                          <a:spcPts val="0"/>
                        </a:spcBef>
                        <a:spcAft>
                          <a:spcPts val="0"/>
                        </a:spcAft>
                        <a:buClr>
                          <a:schemeClr val="dk1"/>
                        </a:buClr>
                        <a:buSzPts val="1400"/>
                        <a:buFont typeface="Arial"/>
                        <a:buNone/>
                      </a:pPr>
                      <a:r>
                        <a:rPr b="1" lang="ca-ES" sz="1400" u="none" cap="none" strike="noStrike">
                          <a:solidFill>
                            <a:schemeClr val="dk1"/>
                          </a:solidFill>
                          <a:latin typeface="Arial"/>
                          <a:ea typeface="Arial"/>
                          <a:cs typeface="Arial"/>
                          <a:sym typeface="Arial"/>
                        </a:rPr>
                        <a:t>De l’11 de gener al 12 de febrer</a:t>
                      </a:r>
                      <a:endParaRPr/>
                    </a:p>
                  </a:txBody>
                  <a:tcPr marT="0" marB="0" marR="39275" marL="392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c>
                  <a:txBody>
                    <a:bodyPr/>
                    <a:lstStyle/>
                    <a:p>
                      <a:pPr indent="0" lvl="0" marL="0" marR="0" rtl="0" algn="l">
                        <a:lnSpc>
                          <a:spcPct val="150000"/>
                        </a:lnSpc>
                        <a:spcBef>
                          <a:spcPts val="0"/>
                        </a:spcBef>
                        <a:spcAft>
                          <a:spcPts val="0"/>
                        </a:spcAft>
                        <a:buClr>
                          <a:schemeClr val="dk1"/>
                        </a:buClr>
                        <a:buSzPts val="1400"/>
                        <a:buFont typeface="Arial"/>
                        <a:buNone/>
                      </a:pPr>
                      <a:r>
                        <a:rPr lang="ca-ES" sz="1400" u="none" cap="none" strike="noStrike">
                          <a:solidFill>
                            <a:schemeClr val="dk1"/>
                          </a:solidFill>
                          <a:latin typeface="Arial"/>
                          <a:ea typeface="Arial"/>
                          <a:cs typeface="Arial"/>
                          <a:sym typeface="Arial"/>
                        </a:rPr>
                        <a:t>Constitució de les comissions</a:t>
                      </a:r>
                      <a:endParaRPr/>
                    </a:p>
                  </a:txBody>
                  <a:tcPr marT="0" marB="0" marR="39275" marL="392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625200">
                <a:tc>
                  <a:txBody>
                    <a:bodyPr/>
                    <a:lstStyle/>
                    <a:p>
                      <a:pPr indent="0" lvl="0" marL="0" marR="0" rtl="0" algn="l">
                        <a:lnSpc>
                          <a:spcPct val="100000"/>
                        </a:lnSpc>
                        <a:spcBef>
                          <a:spcPts val="0"/>
                        </a:spcBef>
                        <a:spcAft>
                          <a:spcPts val="0"/>
                        </a:spcAft>
                        <a:buClr>
                          <a:schemeClr val="dk1"/>
                        </a:buClr>
                        <a:buSzPts val="1400"/>
                        <a:buFont typeface="Arial"/>
                        <a:buNone/>
                      </a:pPr>
                      <a:r>
                        <a:rPr b="1" lang="ca-ES" sz="1400" u="none" cap="none" strike="noStrike">
                          <a:solidFill>
                            <a:schemeClr val="dk1"/>
                          </a:solidFill>
                          <a:latin typeface="Arial"/>
                          <a:ea typeface="Arial"/>
                          <a:cs typeface="Arial"/>
                          <a:sym typeface="Arial"/>
                        </a:rPr>
                        <a:t>Del 18 de febrer al 12 de març</a:t>
                      </a:r>
                      <a:endParaRPr/>
                    </a:p>
                  </a:txBody>
                  <a:tcPr marT="0" marB="0" marR="39275" marL="392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c>
                  <a:txBody>
                    <a:bodyPr/>
                    <a:lstStyle/>
                    <a:p>
                      <a:pPr indent="0" lvl="0" marL="0" marR="0" rtl="0" algn="l">
                        <a:lnSpc>
                          <a:spcPct val="150000"/>
                        </a:lnSpc>
                        <a:spcBef>
                          <a:spcPts val="0"/>
                        </a:spcBef>
                        <a:spcAft>
                          <a:spcPts val="0"/>
                        </a:spcAft>
                        <a:buNone/>
                      </a:pPr>
                      <a:r>
                        <a:rPr b="1" lang="ca-ES" sz="1400" u="none" cap="none" strike="noStrike">
                          <a:solidFill>
                            <a:schemeClr val="dk1"/>
                          </a:solidFill>
                          <a:latin typeface="Arial"/>
                          <a:ea typeface="Arial"/>
                          <a:cs typeface="Arial"/>
                          <a:sym typeface="Arial"/>
                        </a:rPr>
                        <a:t>Període per realitzar la formació corresponent als correctors</a:t>
                      </a:r>
                      <a:endParaRPr b="1" sz="1400" u="none" cap="none" strike="noStrike">
                        <a:solidFill>
                          <a:schemeClr val="dk1"/>
                        </a:solidFill>
                        <a:latin typeface="Arial"/>
                        <a:ea typeface="Arial"/>
                        <a:cs typeface="Arial"/>
                        <a:sym typeface="Arial"/>
                      </a:endParaRPr>
                    </a:p>
                  </a:txBody>
                  <a:tcPr marT="0" marB="0" marR="39275" marL="392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761975">
                <a:tc>
                  <a:txBody>
                    <a:bodyPr/>
                    <a:lstStyle/>
                    <a:p>
                      <a:pPr indent="0" lvl="0" marL="0" marR="0" rtl="0" algn="l">
                        <a:lnSpc>
                          <a:spcPct val="100000"/>
                        </a:lnSpc>
                        <a:spcBef>
                          <a:spcPts val="0"/>
                        </a:spcBef>
                        <a:spcAft>
                          <a:spcPts val="0"/>
                        </a:spcAft>
                        <a:buClr>
                          <a:schemeClr val="dk1"/>
                        </a:buClr>
                        <a:buSzPts val="1400"/>
                        <a:buFont typeface="Arial"/>
                        <a:buNone/>
                      </a:pPr>
                      <a:r>
                        <a:rPr b="1" lang="ca-ES" sz="1400" u="none" cap="none" strike="noStrike">
                          <a:solidFill>
                            <a:schemeClr val="dk1"/>
                          </a:solidFill>
                          <a:latin typeface="Arial"/>
                          <a:ea typeface="Arial"/>
                          <a:cs typeface="Arial"/>
                          <a:sym typeface="Arial"/>
                        </a:rPr>
                        <a:t>Del 17 de febrer al 12 de març</a:t>
                      </a:r>
                      <a:endParaRPr/>
                    </a:p>
                  </a:txBody>
                  <a:tcPr marT="0" marB="0" marR="39275" marL="392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c>
                  <a:txBody>
                    <a:bodyPr/>
                    <a:lstStyle/>
                    <a:p>
                      <a:pPr indent="0" lvl="0" marL="0" marR="0" rtl="0" algn="l">
                        <a:lnSpc>
                          <a:spcPct val="150000"/>
                        </a:lnSpc>
                        <a:spcBef>
                          <a:spcPts val="0"/>
                        </a:spcBef>
                        <a:spcAft>
                          <a:spcPts val="0"/>
                        </a:spcAft>
                        <a:buNone/>
                      </a:pPr>
                      <a:r>
                        <a:rPr b="1" lang="ca-ES" sz="1400" u="none" cap="none" strike="noStrike">
                          <a:solidFill>
                            <a:schemeClr val="dk1"/>
                          </a:solidFill>
                          <a:latin typeface="Arial"/>
                          <a:ea typeface="Arial"/>
                          <a:cs typeface="Arial"/>
                          <a:sym typeface="Arial"/>
                        </a:rPr>
                        <a:t>Canvis argumentats de correcció</a:t>
                      </a:r>
                      <a:endParaRPr/>
                    </a:p>
                  </a:txBody>
                  <a:tcPr marT="0" marB="0" marR="39275" marL="392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r h="593900">
                <a:tc>
                  <a:txBody>
                    <a:bodyPr/>
                    <a:lstStyle/>
                    <a:p>
                      <a:pPr indent="0" lvl="0" marL="0" marR="0" rtl="0" algn="l">
                        <a:lnSpc>
                          <a:spcPct val="100000"/>
                        </a:lnSpc>
                        <a:spcBef>
                          <a:spcPts val="0"/>
                        </a:spcBef>
                        <a:spcAft>
                          <a:spcPts val="0"/>
                        </a:spcAft>
                        <a:buNone/>
                      </a:pPr>
                      <a:r>
                        <a:rPr b="1" lang="ca-ES" sz="1400" u="none" cap="none" strike="noStrike">
                          <a:solidFill>
                            <a:schemeClr val="dk1"/>
                          </a:solidFill>
                          <a:latin typeface="Arial"/>
                          <a:ea typeface="Arial"/>
                          <a:cs typeface="Arial"/>
                          <a:sym typeface="Arial"/>
                        </a:rPr>
                        <a:t>Del 3 al 14 de maig</a:t>
                      </a:r>
                      <a:endParaRPr/>
                    </a:p>
                  </a:txBody>
                  <a:tcPr marT="0" marB="0" marR="39275" marL="392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99593"/>
                    </a:solidFill>
                  </a:tcPr>
                </a:tc>
                <a:tc>
                  <a:txBody>
                    <a:bodyPr/>
                    <a:lstStyle/>
                    <a:p>
                      <a:pPr indent="0" lvl="0" marL="0" marR="0" rtl="0" algn="l">
                        <a:lnSpc>
                          <a:spcPct val="150000"/>
                        </a:lnSpc>
                        <a:spcBef>
                          <a:spcPts val="0"/>
                        </a:spcBef>
                        <a:spcAft>
                          <a:spcPts val="0"/>
                        </a:spcAft>
                        <a:buNone/>
                      </a:pPr>
                      <a:r>
                        <a:rPr lang="ca-ES" sz="1400" u="none" cap="none" strike="noStrike">
                          <a:solidFill>
                            <a:schemeClr val="dk1"/>
                          </a:solidFill>
                          <a:latin typeface="Arial"/>
                          <a:ea typeface="Arial"/>
                          <a:cs typeface="Arial"/>
                          <a:sym typeface="Arial"/>
                        </a:rPr>
                        <a:t>Tramitar possibles reclamacions al CSASE </a:t>
                      </a:r>
                      <a:endParaRPr sz="1400" u="none" cap="none" strike="noStrike">
                        <a:solidFill>
                          <a:schemeClr val="dk1"/>
                        </a:solidFill>
                        <a:latin typeface="Arial"/>
                        <a:ea typeface="Arial"/>
                        <a:cs typeface="Arial"/>
                        <a:sym typeface="Arial"/>
                      </a:endParaRPr>
                    </a:p>
                  </a:txBody>
                  <a:tcPr marT="0" marB="0" marR="39275" marL="392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8D8D8"/>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5"/>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65" name="Google Shape;65;p5"/>
          <p:cNvSpPr txBox="1"/>
          <p:nvPr/>
        </p:nvSpPr>
        <p:spPr>
          <a:xfrm>
            <a:off x="909583" y="715964"/>
            <a:ext cx="8053184" cy="561858"/>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Alumnat</a:t>
            </a:r>
            <a:endParaRPr b="1" i="0" sz="2400" u="none" cap="none" strike="noStrike">
              <a:solidFill>
                <a:srgbClr val="BC0000"/>
              </a:solidFill>
              <a:latin typeface="Arial"/>
              <a:ea typeface="Arial"/>
              <a:cs typeface="Arial"/>
              <a:sym typeface="Arial"/>
            </a:endParaRPr>
          </a:p>
        </p:txBody>
      </p:sp>
      <p:sp>
        <p:nvSpPr>
          <p:cNvPr id="66" name="Google Shape;66;p5"/>
          <p:cNvSpPr txBox="1"/>
          <p:nvPr/>
        </p:nvSpPr>
        <p:spPr>
          <a:xfrm>
            <a:off x="909583" y="1542721"/>
            <a:ext cx="8053184" cy="938212"/>
          </a:xfrm>
          <a:prstGeom prst="rect">
            <a:avLst/>
          </a:prstGeom>
          <a:noFill/>
          <a:ln>
            <a:noFill/>
          </a:ln>
        </p:spPr>
        <p:txBody>
          <a:bodyPr anchorCtr="0" anchor="t" bIns="45700" lIns="91425" spcFirstLastPara="1" rIns="91425" wrap="square" tIns="45700">
            <a:spAutoFit/>
          </a:bodyPr>
          <a:lstStyle/>
          <a:p>
            <a:pPr indent="0" lvl="0" marL="0" marR="0" rtl="0" algn="just">
              <a:lnSpc>
                <a:spcPct val="91666"/>
              </a:lnSpc>
              <a:spcBef>
                <a:spcPts val="0"/>
              </a:spcBef>
              <a:spcAft>
                <a:spcPts val="0"/>
              </a:spcAft>
              <a:buClr>
                <a:schemeClr val="dk1"/>
              </a:buClr>
              <a:buSzPts val="2000"/>
              <a:buFont typeface="Noto Sans Symbols"/>
              <a:buNone/>
            </a:pPr>
            <a:r>
              <a:rPr b="0" i="0" lang="ca-ES" sz="2000" u="none" cap="none" strike="noStrike">
                <a:solidFill>
                  <a:schemeClr val="dk1"/>
                </a:solidFill>
                <a:latin typeface="Arial"/>
                <a:ea typeface="Arial"/>
                <a:cs typeface="Arial"/>
                <a:sym typeface="Arial"/>
              </a:rPr>
              <a:t>Alumnat exempt</a:t>
            </a:r>
            <a:r>
              <a:rPr b="0" i="0" lang="ca-ES" sz="2400" u="none" cap="none" strike="noStrike">
                <a:solidFill>
                  <a:schemeClr val="dk1"/>
                </a:solidFill>
                <a:latin typeface="Arial"/>
                <a:ea typeface="Arial"/>
                <a:cs typeface="Arial"/>
                <a:sym typeface="Arial"/>
              </a:rPr>
              <a:t>: </a:t>
            </a:r>
            <a:r>
              <a:rPr b="0" i="0" lang="ca-ES" sz="1800" u="none" cap="none" strike="noStrike">
                <a:solidFill>
                  <a:schemeClr val="dk1"/>
                </a:solidFill>
                <a:latin typeface="Arial"/>
                <a:ea typeface="Arial"/>
                <a:cs typeface="Arial"/>
                <a:sym typeface="Arial"/>
              </a:rPr>
              <a:t>NESE derivats de discapacitat física, psíquica o sensorial, d’incorporació tardana i alumnes que no poden assistir al centre (malaltia prolongada, situació administrativa o jurídica)</a:t>
            </a:r>
            <a:endParaRPr b="0" i="0" sz="2400" u="none" cap="none" strike="noStrike">
              <a:solidFill>
                <a:schemeClr val="dk1"/>
              </a:solidFill>
              <a:latin typeface="Arial"/>
              <a:ea typeface="Arial"/>
              <a:cs typeface="Arial"/>
              <a:sym typeface="Arial"/>
            </a:endParaRPr>
          </a:p>
        </p:txBody>
      </p:sp>
      <p:grpSp>
        <p:nvGrpSpPr>
          <p:cNvPr id="67" name="Google Shape;67;p5"/>
          <p:cNvGrpSpPr/>
          <p:nvPr/>
        </p:nvGrpSpPr>
        <p:grpSpPr>
          <a:xfrm>
            <a:off x="2411421" y="2724518"/>
            <a:ext cx="4615642" cy="1654950"/>
            <a:chOff x="536494" y="616"/>
            <a:chExt cx="4615642" cy="1654950"/>
          </a:xfrm>
        </p:grpSpPr>
        <p:sp>
          <p:nvSpPr>
            <p:cNvPr id="68" name="Google Shape;68;p5"/>
            <p:cNvSpPr/>
            <p:nvPr/>
          </p:nvSpPr>
          <p:spPr>
            <a:xfrm>
              <a:off x="536494" y="699036"/>
              <a:ext cx="1214642" cy="607321"/>
            </a:xfrm>
            <a:prstGeom prst="roundRect">
              <a:avLst>
                <a:gd fmla="val 10000" name="adj"/>
              </a:avLst>
            </a:prstGeom>
            <a:solidFill>
              <a:srgbClr val="BC0000"/>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5"/>
            <p:cNvSpPr txBox="1"/>
            <p:nvPr/>
          </p:nvSpPr>
          <p:spPr>
            <a:xfrm>
              <a:off x="554282" y="716824"/>
              <a:ext cx="1179066" cy="571745"/>
            </a:xfrm>
            <a:prstGeom prst="rect">
              <a:avLst/>
            </a:prstGeom>
            <a:noFill/>
            <a:ln>
              <a:noFill/>
            </a:ln>
          </p:spPr>
          <p:txBody>
            <a:bodyPr anchorCtr="0" anchor="ctr" bIns="12700" lIns="12700" spcFirstLastPara="1" rIns="12700" wrap="square" tIns="12700">
              <a:noAutofit/>
            </a:bodyPr>
            <a:lstStyle/>
            <a:p>
              <a:pPr indent="0" lvl="0" marL="0" marR="0" rtl="0" algn="ctr">
                <a:lnSpc>
                  <a:spcPct val="90000"/>
                </a:lnSpc>
                <a:spcBef>
                  <a:spcPts val="0"/>
                </a:spcBef>
                <a:spcAft>
                  <a:spcPts val="0"/>
                </a:spcAft>
                <a:buNone/>
              </a:pPr>
              <a:r>
                <a:rPr b="0" i="0" lang="ca-ES" sz="2000" u="none" cap="none" strike="noStrike">
                  <a:solidFill>
                    <a:schemeClr val="lt1"/>
                  </a:solidFill>
                  <a:latin typeface="Arial"/>
                  <a:ea typeface="Arial"/>
                  <a:cs typeface="Arial"/>
                  <a:sym typeface="Arial"/>
                </a:rPr>
                <a:t>alumnat exempt</a:t>
              </a:r>
              <a:endParaRPr b="0" i="0" sz="2000" u="none" cap="none" strike="noStrike">
                <a:solidFill>
                  <a:schemeClr val="lt1"/>
                </a:solidFill>
                <a:latin typeface="Arial"/>
                <a:ea typeface="Arial"/>
                <a:cs typeface="Arial"/>
                <a:sym typeface="Arial"/>
              </a:endParaRPr>
            </a:p>
          </p:txBody>
        </p:sp>
        <p:sp>
          <p:nvSpPr>
            <p:cNvPr id="70" name="Google Shape;70;p5"/>
            <p:cNvSpPr/>
            <p:nvPr/>
          </p:nvSpPr>
          <p:spPr>
            <a:xfrm rot="-2857075">
              <a:off x="1660063" y="763289"/>
              <a:ext cx="558856" cy="66005"/>
            </a:xfrm>
            <a:custGeom>
              <a:rect b="b" l="l" r="r" t="t"/>
              <a:pathLst>
                <a:path extrusionOk="0" h="120000" w="120000">
                  <a:moveTo>
                    <a:pt x="0" y="59999"/>
                  </a:moveTo>
                  <a:lnTo>
                    <a:pt x="120000" y="59999"/>
                  </a:lnTo>
                </a:path>
              </a:pathLst>
            </a:custGeom>
            <a:noFill/>
            <a:ln cap="flat" cmpd="sng" w="254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5"/>
            <p:cNvSpPr txBox="1"/>
            <p:nvPr/>
          </p:nvSpPr>
          <p:spPr>
            <a:xfrm rot="-2857075">
              <a:off x="1925520" y="782321"/>
              <a:ext cx="27942" cy="27942"/>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None/>
              </a:pPr>
              <a:r>
                <a:t/>
              </a:r>
              <a:endParaRPr b="0" i="0" sz="500" u="none" cap="none" strike="noStrike">
                <a:solidFill>
                  <a:srgbClr val="000000"/>
                </a:solidFill>
                <a:latin typeface="Arial"/>
                <a:ea typeface="Arial"/>
                <a:cs typeface="Arial"/>
                <a:sym typeface="Arial"/>
              </a:endParaRPr>
            </a:p>
          </p:txBody>
        </p:sp>
        <p:sp>
          <p:nvSpPr>
            <p:cNvPr id="72" name="Google Shape;72;p5"/>
            <p:cNvSpPr/>
            <p:nvPr/>
          </p:nvSpPr>
          <p:spPr>
            <a:xfrm>
              <a:off x="2127846" y="286227"/>
              <a:ext cx="1214642" cy="607321"/>
            </a:xfrm>
            <a:prstGeom prst="roundRect">
              <a:avLst>
                <a:gd fmla="val 10000" name="adj"/>
              </a:avLst>
            </a:prstGeom>
            <a:solidFill>
              <a:srgbClr val="BC0000"/>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5"/>
            <p:cNvSpPr txBox="1"/>
            <p:nvPr/>
          </p:nvSpPr>
          <p:spPr>
            <a:xfrm>
              <a:off x="2145634" y="304015"/>
              <a:ext cx="1179066" cy="571745"/>
            </a:xfrm>
            <a:prstGeom prst="rect">
              <a:avLst/>
            </a:prstGeom>
            <a:noFill/>
            <a:ln>
              <a:noFill/>
            </a:ln>
          </p:spPr>
          <p:txBody>
            <a:bodyPr anchorCtr="0" anchor="ctr" bIns="12700" lIns="12700" spcFirstLastPara="1" rIns="12700" wrap="square" tIns="12700">
              <a:noAutofit/>
            </a:bodyPr>
            <a:lstStyle/>
            <a:p>
              <a:pPr indent="0" lvl="0" marL="0" marR="0" rtl="0" algn="ctr">
                <a:lnSpc>
                  <a:spcPct val="90000"/>
                </a:lnSpc>
                <a:spcBef>
                  <a:spcPts val="0"/>
                </a:spcBef>
                <a:spcAft>
                  <a:spcPts val="0"/>
                </a:spcAft>
                <a:buNone/>
              </a:pPr>
              <a:r>
                <a:rPr b="0" i="0" lang="ca-ES" sz="2000" u="none" cap="none" strike="noStrike">
                  <a:solidFill>
                    <a:schemeClr val="lt1"/>
                  </a:solidFill>
                  <a:latin typeface="Arial"/>
                  <a:ea typeface="Arial"/>
                  <a:cs typeface="Arial"/>
                  <a:sym typeface="Arial"/>
                </a:rPr>
                <a:t>fa prova</a:t>
              </a:r>
              <a:endParaRPr/>
            </a:p>
          </p:txBody>
        </p:sp>
        <p:sp>
          <p:nvSpPr>
            <p:cNvPr id="74" name="Google Shape;74;p5"/>
            <p:cNvSpPr/>
            <p:nvPr/>
          </p:nvSpPr>
          <p:spPr>
            <a:xfrm rot="-1538501">
              <a:off x="3309990" y="414079"/>
              <a:ext cx="660003" cy="66005"/>
            </a:xfrm>
            <a:custGeom>
              <a:rect b="b" l="l" r="r" t="t"/>
              <a:pathLst>
                <a:path extrusionOk="0" h="120000" w="120000">
                  <a:moveTo>
                    <a:pt x="0" y="59999"/>
                  </a:moveTo>
                  <a:lnTo>
                    <a:pt x="120000" y="59999"/>
                  </a:lnTo>
                </a:path>
              </a:pathLst>
            </a:custGeom>
            <a:noFill/>
            <a:ln cap="flat" cmpd="sng" w="254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5"/>
            <p:cNvSpPr txBox="1"/>
            <p:nvPr/>
          </p:nvSpPr>
          <p:spPr>
            <a:xfrm rot="-1538501">
              <a:off x="3623491" y="430582"/>
              <a:ext cx="33000" cy="33000"/>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None/>
              </a:pPr>
              <a:r>
                <a:t/>
              </a:r>
              <a:endParaRPr b="0" i="0" sz="500" u="none" cap="none" strike="noStrike">
                <a:solidFill>
                  <a:srgbClr val="000000"/>
                </a:solidFill>
                <a:latin typeface="Arial"/>
                <a:ea typeface="Arial"/>
                <a:cs typeface="Arial"/>
                <a:sym typeface="Arial"/>
              </a:endParaRPr>
            </a:p>
          </p:txBody>
        </p:sp>
        <p:sp>
          <p:nvSpPr>
            <p:cNvPr id="76" name="Google Shape;76;p5"/>
            <p:cNvSpPr/>
            <p:nvPr/>
          </p:nvSpPr>
          <p:spPr>
            <a:xfrm>
              <a:off x="3937494" y="616"/>
              <a:ext cx="1214642" cy="607321"/>
            </a:xfrm>
            <a:prstGeom prst="roundRect">
              <a:avLst>
                <a:gd fmla="val 10000" name="adj"/>
              </a:avLst>
            </a:prstGeom>
            <a:solidFill>
              <a:srgbClr val="BC0000"/>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5"/>
            <p:cNvSpPr txBox="1"/>
            <p:nvPr/>
          </p:nvSpPr>
          <p:spPr>
            <a:xfrm>
              <a:off x="3955282" y="18404"/>
              <a:ext cx="1179066" cy="571745"/>
            </a:xfrm>
            <a:prstGeom prst="rect">
              <a:avLst/>
            </a:prstGeom>
            <a:noFill/>
            <a:ln>
              <a:noFill/>
            </a:ln>
          </p:spPr>
          <p:txBody>
            <a:bodyPr anchorCtr="0" anchor="ctr" bIns="12700" lIns="12700" spcFirstLastPara="1" rIns="12700" wrap="square" tIns="12700">
              <a:noAutofit/>
            </a:bodyPr>
            <a:lstStyle/>
            <a:p>
              <a:pPr indent="0" lvl="0" marL="0" marR="0" rtl="0" algn="ctr">
                <a:lnSpc>
                  <a:spcPct val="90000"/>
                </a:lnSpc>
                <a:spcBef>
                  <a:spcPts val="0"/>
                </a:spcBef>
                <a:spcAft>
                  <a:spcPts val="0"/>
                </a:spcAft>
                <a:buNone/>
              </a:pPr>
              <a:r>
                <a:rPr b="0" i="0" lang="ca-ES" sz="2000" u="none" cap="none" strike="noStrike">
                  <a:solidFill>
                    <a:schemeClr val="lt1"/>
                  </a:solidFill>
                  <a:latin typeface="Arial"/>
                  <a:ea typeface="Arial"/>
                  <a:cs typeface="Arial"/>
                  <a:sym typeface="Arial"/>
                </a:rPr>
                <a:t>correcció interna</a:t>
              </a:r>
              <a:endParaRPr/>
            </a:p>
          </p:txBody>
        </p:sp>
        <p:sp>
          <p:nvSpPr>
            <p:cNvPr id="78" name="Google Shape;78;p5"/>
            <p:cNvSpPr/>
            <p:nvPr/>
          </p:nvSpPr>
          <p:spPr>
            <a:xfrm rot="2085152">
              <a:off x="3277900" y="763289"/>
              <a:ext cx="724183" cy="66005"/>
            </a:xfrm>
            <a:custGeom>
              <a:rect b="b" l="l" r="r" t="t"/>
              <a:pathLst>
                <a:path extrusionOk="0" h="120000" w="120000">
                  <a:moveTo>
                    <a:pt x="0" y="59999"/>
                  </a:moveTo>
                  <a:lnTo>
                    <a:pt x="120000" y="59999"/>
                  </a:lnTo>
                </a:path>
              </a:pathLst>
            </a:custGeom>
            <a:noFill/>
            <a:ln cap="flat" cmpd="sng" w="254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5"/>
            <p:cNvSpPr txBox="1"/>
            <p:nvPr/>
          </p:nvSpPr>
          <p:spPr>
            <a:xfrm rot="2085152">
              <a:off x="3621887" y="778188"/>
              <a:ext cx="36209" cy="3620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None/>
              </a:pPr>
              <a:r>
                <a:t/>
              </a:r>
              <a:endParaRPr b="0" i="0" sz="500" u="none" cap="none" strike="noStrike">
                <a:solidFill>
                  <a:srgbClr val="000000"/>
                </a:solidFill>
                <a:latin typeface="Arial"/>
                <a:ea typeface="Arial"/>
                <a:cs typeface="Arial"/>
                <a:sym typeface="Arial"/>
              </a:endParaRPr>
            </a:p>
          </p:txBody>
        </p:sp>
        <p:sp>
          <p:nvSpPr>
            <p:cNvPr id="80" name="Google Shape;80;p5"/>
            <p:cNvSpPr/>
            <p:nvPr/>
          </p:nvSpPr>
          <p:spPr>
            <a:xfrm>
              <a:off x="3937494" y="699036"/>
              <a:ext cx="1214642" cy="607321"/>
            </a:xfrm>
            <a:prstGeom prst="roundRect">
              <a:avLst>
                <a:gd fmla="val 10000" name="adj"/>
              </a:avLst>
            </a:prstGeom>
            <a:solidFill>
              <a:srgbClr val="BC0000"/>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5"/>
            <p:cNvSpPr txBox="1"/>
            <p:nvPr/>
          </p:nvSpPr>
          <p:spPr>
            <a:xfrm>
              <a:off x="3955282" y="716824"/>
              <a:ext cx="1179066" cy="571745"/>
            </a:xfrm>
            <a:prstGeom prst="rect">
              <a:avLst/>
            </a:prstGeom>
            <a:noFill/>
            <a:ln>
              <a:noFill/>
            </a:ln>
          </p:spPr>
          <p:txBody>
            <a:bodyPr anchorCtr="0" anchor="ctr" bIns="12700" lIns="12700" spcFirstLastPara="1" rIns="12700" wrap="square" tIns="12700">
              <a:noAutofit/>
            </a:bodyPr>
            <a:lstStyle/>
            <a:p>
              <a:pPr indent="0" lvl="0" marL="0" marR="0" rtl="0" algn="ctr">
                <a:lnSpc>
                  <a:spcPct val="90000"/>
                </a:lnSpc>
                <a:spcBef>
                  <a:spcPts val="0"/>
                </a:spcBef>
                <a:spcAft>
                  <a:spcPts val="0"/>
                </a:spcAft>
                <a:buNone/>
              </a:pPr>
              <a:r>
                <a:rPr b="0" i="0" lang="ca-ES" sz="2000" u="none" cap="none" strike="noStrike">
                  <a:solidFill>
                    <a:schemeClr val="lt1"/>
                  </a:solidFill>
                  <a:latin typeface="Arial"/>
                  <a:ea typeface="Arial"/>
                  <a:cs typeface="Arial"/>
                  <a:sym typeface="Arial"/>
                </a:rPr>
                <a:t>correcció externa</a:t>
              </a:r>
              <a:endParaRPr/>
            </a:p>
          </p:txBody>
        </p:sp>
        <p:sp>
          <p:nvSpPr>
            <p:cNvPr id="82" name="Google Shape;82;p5"/>
            <p:cNvSpPr/>
            <p:nvPr/>
          </p:nvSpPr>
          <p:spPr>
            <a:xfrm rot="2142401">
              <a:off x="1694898" y="1144298"/>
              <a:ext cx="598334" cy="66005"/>
            </a:xfrm>
            <a:custGeom>
              <a:rect b="b" l="l" r="r" t="t"/>
              <a:pathLst>
                <a:path extrusionOk="0" h="120000" w="120000">
                  <a:moveTo>
                    <a:pt x="0" y="59999"/>
                  </a:moveTo>
                  <a:lnTo>
                    <a:pt x="120000" y="59999"/>
                  </a:lnTo>
                </a:path>
              </a:pathLst>
            </a:custGeom>
            <a:noFill/>
            <a:ln cap="flat" cmpd="sng" w="254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5"/>
            <p:cNvSpPr txBox="1"/>
            <p:nvPr/>
          </p:nvSpPr>
          <p:spPr>
            <a:xfrm rot="2142401">
              <a:off x="1979107" y="1162343"/>
              <a:ext cx="29916" cy="29916"/>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None/>
              </a:pPr>
              <a:r>
                <a:t/>
              </a:r>
              <a:endParaRPr b="0" i="0" sz="500" u="none" cap="none" strike="noStrike">
                <a:solidFill>
                  <a:srgbClr val="000000"/>
                </a:solidFill>
                <a:latin typeface="Arial"/>
                <a:ea typeface="Arial"/>
                <a:cs typeface="Arial"/>
                <a:sym typeface="Arial"/>
              </a:endParaRPr>
            </a:p>
          </p:txBody>
        </p:sp>
        <p:sp>
          <p:nvSpPr>
            <p:cNvPr id="84" name="Google Shape;84;p5"/>
            <p:cNvSpPr/>
            <p:nvPr/>
          </p:nvSpPr>
          <p:spPr>
            <a:xfrm>
              <a:off x="2236994" y="1048245"/>
              <a:ext cx="1214642" cy="607321"/>
            </a:xfrm>
            <a:prstGeom prst="roundRect">
              <a:avLst>
                <a:gd fmla="val 10000" name="adj"/>
              </a:avLst>
            </a:prstGeom>
            <a:solidFill>
              <a:srgbClr val="BC0000"/>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5"/>
            <p:cNvSpPr txBox="1"/>
            <p:nvPr/>
          </p:nvSpPr>
          <p:spPr>
            <a:xfrm>
              <a:off x="2254782" y="1066033"/>
              <a:ext cx="1179066" cy="571745"/>
            </a:xfrm>
            <a:prstGeom prst="rect">
              <a:avLst/>
            </a:prstGeom>
            <a:noFill/>
            <a:ln>
              <a:noFill/>
            </a:ln>
          </p:spPr>
          <p:txBody>
            <a:bodyPr anchorCtr="0" anchor="ctr" bIns="12700" lIns="12700" spcFirstLastPara="1" rIns="12700" wrap="square" tIns="12700">
              <a:noAutofit/>
            </a:bodyPr>
            <a:lstStyle/>
            <a:p>
              <a:pPr indent="0" lvl="0" marL="0" marR="0" rtl="0" algn="ctr">
                <a:lnSpc>
                  <a:spcPct val="90000"/>
                </a:lnSpc>
                <a:spcBef>
                  <a:spcPts val="0"/>
                </a:spcBef>
                <a:spcAft>
                  <a:spcPts val="0"/>
                </a:spcAft>
                <a:buNone/>
              </a:pPr>
              <a:r>
                <a:rPr b="0" i="0" lang="ca-ES" sz="2000" u="none" cap="none" strike="noStrike">
                  <a:solidFill>
                    <a:schemeClr val="lt1"/>
                  </a:solidFill>
                  <a:latin typeface="Arial"/>
                  <a:ea typeface="Arial"/>
                  <a:cs typeface="Arial"/>
                  <a:sym typeface="Arial"/>
                </a:rPr>
                <a:t>no fa prova</a:t>
              </a:r>
              <a:endParaRPr/>
            </a:p>
          </p:txBody>
        </p:sp>
      </p:grpSp>
      <p:sp>
        <p:nvSpPr>
          <p:cNvPr id="86" name="Google Shape;86;p5"/>
          <p:cNvSpPr txBox="1"/>
          <p:nvPr/>
        </p:nvSpPr>
        <p:spPr>
          <a:xfrm>
            <a:off x="1044787" y="4711613"/>
            <a:ext cx="7782775" cy="1477328"/>
          </a:xfrm>
          <a:prstGeom prst="rect">
            <a:avLst/>
          </a:prstGeom>
          <a:solidFill>
            <a:srgbClr val="D99593">
              <a:alpha val="17647"/>
            </a:srgbClr>
          </a:solid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b="0" i="0" lang="ca-ES" sz="2000" u="none" cap="none" strike="noStrike">
                <a:solidFill>
                  <a:srgbClr val="000000"/>
                </a:solidFill>
                <a:latin typeface="Arial"/>
                <a:ea typeface="Arial"/>
                <a:cs typeface="Arial"/>
                <a:sym typeface="Arial"/>
              </a:rPr>
              <a:t>Modificació en el tipus de correcció:</a:t>
            </a:r>
            <a:endParaRPr/>
          </a:p>
          <a:p>
            <a:pPr indent="-342900" lvl="0" marL="342900" marR="0" rtl="0" algn="l">
              <a:lnSpc>
                <a:spcPct val="150000"/>
              </a:lnSpc>
              <a:spcBef>
                <a:spcPts val="0"/>
              </a:spcBef>
              <a:spcAft>
                <a:spcPts val="0"/>
              </a:spcAft>
              <a:buClr>
                <a:srgbClr val="BC0000"/>
              </a:buClr>
              <a:buSzPts val="2000"/>
              <a:buFont typeface="Arial"/>
              <a:buChar char="•"/>
            </a:pPr>
            <a:r>
              <a:rPr b="0" i="0" lang="ca-ES" sz="2000" u="none" cap="none" strike="noStrike">
                <a:solidFill>
                  <a:srgbClr val="000000"/>
                </a:solidFill>
                <a:latin typeface="Arial"/>
                <a:ea typeface="Arial"/>
                <a:cs typeface="Arial"/>
                <a:sym typeface="Arial"/>
              </a:rPr>
              <a:t>Centre: del 23 de novembre al 4 de desembre</a:t>
            </a:r>
            <a:endParaRPr/>
          </a:p>
          <a:p>
            <a:pPr indent="-342900" lvl="0" marL="342900" marR="0" rtl="0" algn="l">
              <a:lnSpc>
                <a:spcPct val="150000"/>
              </a:lnSpc>
              <a:spcBef>
                <a:spcPts val="0"/>
              </a:spcBef>
              <a:spcAft>
                <a:spcPts val="0"/>
              </a:spcAft>
              <a:buClr>
                <a:srgbClr val="BC0000"/>
              </a:buClr>
              <a:buSzPts val="2000"/>
              <a:buFont typeface="Arial"/>
              <a:buChar char="•"/>
            </a:pPr>
            <a:r>
              <a:rPr b="0" i="0" lang="ca-ES" sz="2000" u="none" cap="none" strike="noStrike">
                <a:solidFill>
                  <a:srgbClr val="000000"/>
                </a:solidFill>
                <a:latin typeface="Arial"/>
                <a:ea typeface="Arial"/>
                <a:cs typeface="Arial"/>
                <a:sym typeface="Arial"/>
              </a:rPr>
              <a:t>Comissió: fins al 18</a:t>
            </a:r>
            <a:r>
              <a:rPr b="0" i="0" lang="ca-ES" sz="2000" u="none" cap="none" strike="noStrike">
                <a:solidFill>
                  <a:srgbClr val="00B050"/>
                </a:solidFill>
                <a:latin typeface="Arial"/>
                <a:ea typeface="Arial"/>
                <a:cs typeface="Arial"/>
                <a:sym typeface="Arial"/>
              </a:rPr>
              <a:t> </a:t>
            </a:r>
            <a:r>
              <a:rPr b="0" i="0" lang="ca-ES" sz="2000" u="none" cap="none" strike="noStrike">
                <a:solidFill>
                  <a:srgbClr val="000000"/>
                </a:solidFill>
                <a:latin typeface="Arial"/>
                <a:ea typeface="Arial"/>
                <a:cs typeface="Arial"/>
                <a:sym typeface="Arial"/>
              </a:rPr>
              <a:t>de desembre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6"/>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92" name="Google Shape;92;p6"/>
          <p:cNvSpPr txBox="1"/>
          <p:nvPr/>
        </p:nvSpPr>
        <p:spPr>
          <a:xfrm>
            <a:off x="909583" y="715964"/>
            <a:ext cx="8053184" cy="561858"/>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Alumnat</a:t>
            </a:r>
            <a:endParaRPr b="1" i="0" sz="2400" u="none" cap="none" strike="noStrike">
              <a:solidFill>
                <a:srgbClr val="BC0000"/>
              </a:solidFill>
              <a:latin typeface="Arial"/>
              <a:ea typeface="Arial"/>
              <a:cs typeface="Arial"/>
              <a:sym typeface="Arial"/>
            </a:endParaRPr>
          </a:p>
        </p:txBody>
      </p:sp>
      <p:sp>
        <p:nvSpPr>
          <p:cNvPr id="93" name="Google Shape;93;p6"/>
          <p:cNvSpPr txBox="1"/>
          <p:nvPr/>
        </p:nvSpPr>
        <p:spPr>
          <a:xfrm>
            <a:off x="909583" y="1465311"/>
            <a:ext cx="8132762" cy="4385816"/>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Clr>
                <a:srgbClr val="C00000"/>
              </a:buClr>
              <a:buSzPts val="1800"/>
              <a:buFont typeface="Noto Sans Symbols"/>
              <a:buChar char="❑"/>
            </a:pPr>
            <a:r>
              <a:rPr b="0" i="0" lang="ca-ES" sz="1800" u="none" cap="none" strike="noStrike">
                <a:solidFill>
                  <a:schemeClr val="dk1"/>
                </a:solidFill>
                <a:latin typeface="Arial"/>
                <a:ea typeface="Arial"/>
                <a:cs typeface="Arial"/>
                <a:sym typeface="Arial"/>
              </a:rPr>
              <a:t>Alumnat amb discapacitat auditiva o visual:</a:t>
            </a:r>
            <a:endParaRPr/>
          </a:p>
          <a:p>
            <a:pPr indent="0" lvl="0" marL="0" marR="0" rtl="0" algn="just">
              <a:lnSpc>
                <a:spcPct val="100000"/>
              </a:lnSpc>
              <a:spcBef>
                <a:spcPts val="900"/>
              </a:spcBef>
              <a:spcAft>
                <a:spcPts val="0"/>
              </a:spcAft>
              <a:buClr>
                <a:srgbClr val="C00000"/>
              </a:buClr>
              <a:buSzPts val="1800"/>
              <a:buFont typeface="Noto Sans Symbols"/>
              <a:buNone/>
            </a:pPr>
            <a:r>
              <a:rPr b="0" i="0" lang="ca-ES" sz="1800" u="none" cap="none" strike="noStrike">
                <a:solidFill>
                  <a:schemeClr val="dk1"/>
                </a:solidFill>
                <a:latin typeface="Arial"/>
                <a:ea typeface="Arial"/>
                <a:cs typeface="Arial"/>
                <a:sym typeface="Arial"/>
              </a:rPr>
              <a:t>Han d’estar </a:t>
            </a:r>
            <a:r>
              <a:rPr b="0" i="1" lang="ca-ES" sz="1800" u="none" cap="none" strike="noStrike">
                <a:solidFill>
                  <a:schemeClr val="dk1"/>
                </a:solidFill>
                <a:latin typeface="Arial"/>
                <a:ea typeface="Arial"/>
                <a:cs typeface="Arial"/>
                <a:sym typeface="Arial"/>
              </a:rPr>
              <a:t>inicialitzats</a:t>
            </a:r>
            <a:r>
              <a:rPr b="0" i="0" lang="ca-ES" sz="1800" u="none" cap="none" strike="noStrike">
                <a:solidFill>
                  <a:schemeClr val="dk1"/>
                </a:solidFill>
                <a:latin typeface="Arial"/>
                <a:ea typeface="Arial"/>
                <a:cs typeface="Arial"/>
                <a:sym typeface="Arial"/>
              </a:rPr>
              <a:t> al RALC i podran disposar de 15 minuts addicionals per fer les proves.</a:t>
            </a:r>
            <a:endParaRPr/>
          </a:p>
          <a:p>
            <a:pPr indent="-285750" lvl="0" marL="285750" marR="0" rtl="0" algn="just">
              <a:lnSpc>
                <a:spcPct val="100000"/>
              </a:lnSpc>
              <a:spcBef>
                <a:spcPts val="900"/>
              </a:spcBef>
              <a:spcAft>
                <a:spcPts val="0"/>
              </a:spcAft>
              <a:buClr>
                <a:srgbClr val="C00000"/>
              </a:buClr>
              <a:buSzPts val="1800"/>
              <a:buFont typeface="Noto Sans Symbols"/>
              <a:buChar char="❑"/>
            </a:pPr>
            <a:r>
              <a:rPr b="0" i="0" lang="ca-ES" sz="1800" u="none" cap="none" strike="noStrike">
                <a:solidFill>
                  <a:schemeClr val="dk1"/>
                </a:solidFill>
                <a:latin typeface="Arial"/>
                <a:ea typeface="Arial"/>
                <a:cs typeface="Arial"/>
                <a:sym typeface="Arial"/>
              </a:rPr>
              <a:t>Alumnat amb trastorns que condicionen l’aprenentatge (TDAH, dislèxia, discalcúlia, disgrafia...)</a:t>
            </a:r>
            <a:endParaRPr/>
          </a:p>
          <a:p>
            <a:pPr indent="0" lvl="0" marL="0" marR="0" rtl="0" algn="just">
              <a:lnSpc>
                <a:spcPct val="100000"/>
              </a:lnSpc>
              <a:spcBef>
                <a:spcPts val="900"/>
              </a:spcBef>
              <a:spcAft>
                <a:spcPts val="0"/>
              </a:spcAft>
              <a:buClr>
                <a:srgbClr val="C00000"/>
              </a:buClr>
              <a:buSzPts val="1800"/>
              <a:buFont typeface="Noto Sans Symbols"/>
              <a:buNone/>
            </a:pPr>
            <a:r>
              <a:rPr b="0" i="0" lang="ca-ES" sz="1800" u="none" cap="none" strike="noStrike">
                <a:solidFill>
                  <a:schemeClr val="dk1"/>
                </a:solidFill>
                <a:latin typeface="Arial"/>
                <a:ea typeface="Arial"/>
                <a:cs typeface="Arial"/>
                <a:sym typeface="Arial"/>
              </a:rPr>
              <a:t>El trastorn d’aprenentatge ha d’estar </a:t>
            </a:r>
            <a:r>
              <a:rPr b="0" i="1" lang="ca-ES" sz="1800" u="none" cap="none" strike="noStrike">
                <a:solidFill>
                  <a:schemeClr val="dk1"/>
                </a:solidFill>
                <a:latin typeface="Arial"/>
                <a:ea typeface="Arial"/>
                <a:cs typeface="Arial"/>
                <a:sym typeface="Arial"/>
              </a:rPr>
              <a:t>inicialitzat</a:t>
            </a:r>
            <a:r>
              <a:rPr b="0" i="0" lang="ca-ES" sz="1800" u="none" cap="none" strike="noStrike">
                <a:solidFill>
                  <a:schemeClr val="dk1"/>
                </a:solidFill>
                <a:latin typeface="Arial"/>
                <a:ea typeface="Arial"/>
                <a:cs typeface="Arial"/>
                <a:sym typeface="Arial"/>
              </a:rPr>
              <a:t> al RALC. La tipologia s’especifica al detall de l’alumne. Podran disposar de 15 minuts addicionals per fer les proves.</a:t>
            </a:r>
            <a:endParaRPr/>
          </a:p>
          <a:p>
            <a:pPr indent="-285750" lvl="0" marL="285750" marR="0" rtl="0" algn="just">
              <a:lnSpc>
                <a:spcPct val="100000"/>
              </a:lnSpc>
              <a:spcBef>
                <a:spcPts val="900"/>
              </a:spcBef>
              <a:spcAft>
                <a:spcPts val="0"/>
              </a:spcAft>
              <a:buClr>
                <a:srgbClr val="C00000"/>
              </a:buClr>
              <a:buSzPts val="1800"/>
              <a:buFont typeface="Noto Sans Symbols"/>
              <a:buChar char="❑"/>
            </a:pPr>
            <a:r>
              <a:rPr b="0" i="0" lang="ca-ES" sz="1800" u="none" cap="none" strike="noStrike">
                <a:solidFill>
                  <a:srgbClr val="000000"/>
                </a:solidFill>
                <a:latin typeface="Arial"/>
                <a:ea typeface="Arial"/>
                <a:cs typeface="Arial"/>
                <a:sym typeface="Arial"/>
              </a:rPr>
              <a:t>Alumnat UEC: </a:t>
            </a:r>
            <a:endParaRPr/>
          </a:p>
          <a:p>
            <a:pPr indent="0" lvl="0" marL="0" marR="0" rtl="0" algn="just">
              <a:lnSpc>
                <a:spcPct val="100000"/>
              </a:lnSpc>
              <a:spcBef>
                <a:spcPts val="900"/>
              </a:spcBef>
              <a:spcAft>
                <a:spcPts val="0"/>
              </a:spcAft>
              <a:buClr>
                <a:srgbClr val="C00000"/>
              </a:buClr>
              <a:buSzPts val="1800"/>
              <a:buFont typeface="Noto Sans Symbols"/>
              <a:buNone/>
            </a:pPr>
            <a:r>
              <a:rPr b="0" i="0" lang="ca-ES" sz="1800" u="none" cap="none" strike="noStrike">
                <a:solidFill>
                  <a:srgbClr val="000000"/>
                </a:solidFill>
                <a:latin typeface="Arial"/>
                <a:ea typeface="Arial"/>
                <a:cs typeface="Arial"/>
                <a:sym typeface="Arial"/>
              </a:rPr>
              <a:t>S’ha d’assignar a un grup classe, identificar-lo com a alumnat d’UEC i marcar-lo per a </a:t>
            </a:r>
            <a:r>
              <a:rPr b="0" i="0" lang="ca-ES" sz="1800" u="none" cap="none" strike="noStrike">
                <a:solidFill>
                  <a:schemeClr val="dk1"/>
                </a:solidFill>
                <a:latin typeface="Arial"/>
                <a:ea typeface="Arial"/>
                <a:cs typeface="Arial"/>
                <a:sym typeface="Arial"/>
              </a:rPr>
              <a:t>la no realització de </a:t>
            </a:r>
            <a:r>
              <a:rPr b="0" i="0" lang="ca-ES" sz="1800" u="none" cap="none" strike="noStrike">
                <a:solidFill>
                  <a:srgbClr val="000000"/>
                </a:solidFill>
                <a:latin typeface="Arial"/>
                <a:ea typeface="Arial"/>
                <a:cs typeface="Arial"/>
                <a:sym typeface="Arial"/>
              </a:rPr>
              <a:t>totes les proves. Si la seva UEC ho considera convenient, aquest alumnat podrà fer les proves a la seu de la UEC, amb correcció interna.</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7"/>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99" name="Google Shape;99;p7"/>
          <p:cNvSpPr txBox="1"/>
          <p:nvPr/>
        </p:nvSpPr>
        <p:spPr>
          <a:xfrm>
            <a:off x="947855" y="715964"/>
            <a:ext cx="8014912" cy="561858"/>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Alumnat UEC</a:t>
            </a:r>
            <a:endParaRPr b="1" i="0" sz="2400" u="none" cap="none" strike="noStrike">
              <a:solidFill>
                <a:srgbClr val="BC0000"/>
              </a:solidFill>
              <a:latin typeface="Arial"/>
              <a:ea typeface="Arial"/>
              <a:cs typeface="Arial"/>
              <a:sym typeface="Arial"/>
            </a:endParaRPr>
          </a:p>
        </p:txBody>
      </p:sp>
      <p:graphicFrame>
        <p:nvGraphicFramePr>
          <p:cNvPr id="100" name="Google Shape;100;p7"/>
          <p:cNvGraphicFramePr/>
          <p:nvPr/>
        </p:nvGraphicFramePr>
        <p:xfrm>
          <a:off x="1028629" y="1655547"/>
          <a:ext cx="3000000" cy="3000000"/>
        </p:xfrm>
        <a:graphic>
          <a:graphicData uri="http://schemas.openxmlformats.org/drawingml/2006/table">
            <a:tbl>
              <a:tblPr bandRow="1" firstRow="1">
                <a:noFill/>
                <a:tableStyleId>{96EEBFAC-E1FC-4A0B-8993-5B25D3B24541}</a:tableStyleId>
              </a:tblPr>
              <a:tblGrid>
                <a:gridCol w="617600"/>
                <a:gridCol w="649600"/>
                <a:gridCol w="1008125"/>
                <a:gridCol w="360050"/>
                <a:gridCol w="648075"/>
                <a:gridCol w="4569950"/>
              </a:tblGrid>
              <a:tr h="368650">
                <a:tc gridSpan="6">
                  <a:txBody>
                    <a:bodyPr/>
                    <a:lstStyle/>
                    <a:p>
                      <a:pPr indent="0" lvl="0" marL="0" marR="0" rtl="0" algn="l">
                        <a:lnSpc>
                          <a:spcPct val="100000"/>
                        </a:lnSpc>
                        <a:spcBef>
                          <a:spcPts val="0"/>
                        </a:spcBef>
                        <a:spcAft>
                          <a:spcPts val="0"/>
                        </a:spcAft>
                        <a:buNone/>
                      </a:pPr>
                      <a:r>
                        <a:rPr b="1" lang="ca-ES" sz="1800" u="none" cap="none" strike="noStrike">
                          <a:solidFill>
                            <a:schemeClr val="dk1"/>
                          </a:solidFill>
                        </a:rPr>
                        <a:t>Calendari d’enviament d’informacions i comunicats a les UEC</a:t>
                      </a:r>
                      <a:endParaRPr/>
                    </a:p>
                  </a:txBody>
                  <a:tcPr marT="45725" marB="45725" marR="91450" marL="91450">
                    <a:lnB cap="flat" cmpd="sng" w="57150">
                      <a:solidFill>
                        <a:schemeClr val="dk1"/>
                      </a:solidFill>
                      <a:prstDash val="solid"/>
                      <a:round/>
                      <a:headEnd len="sm" w="sm" type="none"/>
                      <a:tailEnd len="sm" w="sm" type="none"/>
                    </a:lnB>
                    <a:solidFill>
                      <a:srgbClr val="D99593"/>
                    </a:solidFill>
                  </a:tcPr>
                </a:tc>
                <a:tc hMerge="1"/>
                <a:tc hMerge="1"/>
                <a:tc hMerge="1"/>
                <a:tc hMerge="1"/>
                <a:tc hMerge="1"/>
              </a:tr>
              <a:tr h="583675">
                <a:tc>
                  <a:txBody>
                    <a:bodyPr/>
                    <a:lstStyle/>
                    <a:p>
                      <a:pPr indent="0" lvl="0" marL="0" marR="0" rtl="0" algn="r">
                        <a:lnSpc>
                          <a:spcPct val="100000"/>
                        </a:lnSpc>
                        <a:spcBef>
                          <a:spcPts val="0"/>
                        </a:spcBef>
                        <a:spcAft>
                          <a:spcPts val="0"/>
                        </a:spcAft>
                        <a:buNone/>
                      </a:pPr>
                      <a:r>
                        <a:rPr b="1" lang="ca-ES" sz="1600" u="none" cap="none" strike="noStrike">
                          <a:solidFill>
                            <a:schemeClr val="dk1"/>
                          </a:solidFill>
                        </a:rPr>
                        <a:t>20/1</a:t>
                      </a:r>
                      <a:endParaRPr/>
                    </a:p>
                  </a:txBody>
                  <a:tcPr marT="45725" marB="45725" marR="91450" marL="91450">
                    <a:lnR cap="flat" cmpd="sng" w="57150">
                      <a:solidFill>
                        <a:schemeClr val="dk1"/>
                      </a:solidFill>
                      <a:prstDash val="solid"/>
                      <a:round/>
                      <a:headEnd len="sm" w="sm" type="none"/>
                      <a:tailEnd len="sm" w="sm" type="none"/>
                    </a:lnR>
                    <a:lnT cap="flat" cmpd="sng" w="57150">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D8D8D8"/>
                    </a:solidFill>
                  </a:tcPr>
                </a:tc>
                <a:tc gridSpan="5">
                  <a:txBody>
                    <a:bodyPr/>
                    <a:lstStyle/>
                    <a:p>
                      <a:pPr indent="0" lvl="0" marL="0" marR="0" rtl="0" algn="l">
                        <a:lnSpc>
                          <a:spcPct val="100000"/>
                        </a:lnSpc>
                        <a:spcBef>
                          <a:spcPts val="0"/>
                        </a:spcBef>
                        <a:spcAft>
                          <a:spcPts val="0"/>
                        </a:spcAft>
                        <a:buClr>
                          <a:schemeClr val="dk1"/>
                        </a:buClr>
                        <a:buSzPts val="1600"/>
                        <a:buFont typeface="Arial"/>
                        <a:buNone/>
                      </a:pPr>
                      <a:r>
                        <a:rPr b="0" i="0" lang="ca-ES" sz="1600" u="none" cap="none" strike="noStrike">
                          <a:solidFill>
                            <a:schemeClr val="dk1"/>
                          </a:solidFill>
                          <a:latin typeface="Arial"/>
                          <a:ea typeface="Arial"/>
                          <a:cs typeface="Arial"/>
                          <a:sym typeface="Arial"/>
                        </a:rPr>
                        <a:t>Formulari digital adreçat a les UEC per tal de ser emplenat amb les dades dels centres que vulguin aplicar la prova.   </a:t>
                      </a:r>
                      <a:endParaRPr b="0" i="0" sz="1600" u="none" cap="none" strike="noStrike">
                        <a:solidFill>
                          <a:schemeClr val="dk1"/>
                        </a:solidFill>
                        <a:latin typeface="Arial"/>
                        <a:ea typeface="Arial"/>
                        <a:cs typeface="Arial"/>
                        <a:sym typeface="Arial"/>
                      </a:endParaRPr>
                    </a:p>
                  </a:txBody>
                  <a:tcPr marT="45725" marB="45725" marR="91450" marL="91450">
                    <a:lnL cap="flat" cmpd="sng" w="57150">
                      <a:solidFill>
                        <a:schemeClr val="dk1"/>
                      </a:solidFill>
                      <a:prstDash val="solid"/>
                      <a:round/>
                      <a:headEnd len="sm" w="sm" type="none"/>
                      <a:tailEnd len="sm" w="sm" type="none"/>
                    </a:lnL>
                    <a:lnB cap="flat" cmpd="sng" w="57150">
                      <a:solidFill>
                        <a:schemeClr val="dk1">
                          <a:alpha val="0"/>
                        </a:schemeClr>
                      </a:solidFill>
                      <a:prstDash val="solid"/>
                      <a:round/>
                      <a:headEnd len="sm" w="sm" type="none"/>
                      <a:tailEnd len="sm" w="sm" type="none"/>
                    </a:lnB>
                    <a:solidFill>
                      <a:srgbClr val="D8D8D8"/>
                    </a:solidFill>
                  </a:tcPr>
                </a:tc>
                <a:tc hMerge="1"/>
                <a:tc hMerge="1"/>
                <a:tc hMerge="1"/>
                <a:tc hMerge="1"/>
              </a:tr>
              <a:tr h="583675">
                <a:tc gridSpan="2">
                  <a:txBody>
                    <a:bodyPr/>
                    <a:lstStyle/>
                    <a:p>
                      <a:pPr indent="0" lvl="0" marL="0" marR="0" rtl="0" algn="r">
                        <a:lnSpc>
                          <a:spcPct val="100000"/>
                        </a:lnSpc>
                        <a:spcBef>
                          <a:spcPts val="0"/>
                        </a:spcBef>
                        <a:spcAft>
                          <a:spcPts val="0"/>
                        </a:spcAft>
                        <a:buClr>
                          <a:schemeClr val="dk1"/>
                        </a:buClr>
                        <a:buSzPts val="1600"/>
                        <a:buFont typeface="Arial"/>
                        <a:buNone/>
                      </a:pPr>
                      <a:r>
                        <a:rPr b="1" lang="ca-ES" sz="1600" u="none" cap="none" strike="noStrike">
                          <a:solidFill>
                            <a:schemeClr val="dk1"/>
                          </a:solidFill>
                          <a:latin typeface="Arial"/>
                          <a:ea typeface="Arial"/>
                          <a:cs typeface="Arial"/>
                          <a:sym typeface="Arial"/>
                        </a:rPr>
                        <a:t>2/2</a:t>
                      </a:r>
                      <a:endParaRPr/>
                    </a:p>
                    <a:p>
                      <a:pPr indent="0" lvl="0" marL="0" marR="0" rtl="0" algn="r">
                        <a:lnSpc>
                          <a:spcPct val="100000"/>
                        </a:lnSpc>
                        <a:spcBef>
                          <a:spcPts val="0"/>
                        </a:spcBef>
                        <a:spcAft>
                          <a:spcPts val="0"/>
                        </a:spcAft>
                        <a:buNone/>
                      </a:pPr>
                      <a:r>
                        <a:t/>
                      </a:r>
                      <a:endParaRPr sz="1400" u="none" cap="none" strike="noStrike">
                        <a:solidFill>
                          <a:schemeClr val="dk1"/>
                        </a:solidFill>
                      </a:endParaRPr>
                    </a:p>
                  </a:txBody>
                  <a:tcPr marT="45725" marB="45725" marR="91450" marL="91450">
                    <a:lnL cap="flat" cmpd="sng" w="9525">
                      <a:solidFill>
                        <a:srgbClr val="000000">
                          <a:alpha val="0"/>
                        </a:srgbClr>
                      </a:solidFill>
                      <a:prstDash val="solid"/>
                      <a:round/>
                      <a:headEnd len="sm" w="sm" type="none"/>
                      <a:tailEnd len="sm" w="sm" type="none"/>
                    </a:lnL>
                    <a:lnR cap="flat" cmpd="sng" w="57150">
                      <a:solidFill>
                        <a:schemeClr val="dk1"/>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BFBFBF"/>
                    </a:solidFill>
                  </a:tcPr>
                </a:tc>
                <a:tc hMerge="1"/>
                <a:tc gridSpan="4">
                  <a:txBody>
                    <a:bodyPr/>
                    <a:lstStyle/>
                    <a:p>
                      <a:pPr indent="0" lvl="0" marL="0" marR="0" rtl="0" algn="l">
                        <a:lnSpc>
                          <a:spcPct val="100000"/>
                        </a:lnSpc>
                        <a:spcBef>
                          <a:spcPts val="0"/>
                        </a:spcBef>
                        <a:spcAft>
                          <a:spcPts val="0"/>
                        </a:spcAft>
                        <a:buNone/>
                      </a:pPr>
                      <a:r>
                        <a:rPr b="0" i="0" lang="ca-ES" sz="1600" u="none" cap="none" strike="noStrike">
                          <a:solidFill>
                            <a:schemeClr val="dk1"/>
                          </a:solidFill>
                          <a:latin typeface="Arial"/>
                          <a:ea typeface="Arial"/>
                          <a:cs typeface="Arial"/>
                          <a:sym typeface="Arial"/>
                        </a:rPr>
                        <a:t>Lliurament,  per correu electrònic, a les UEC que fan la prova: guia d’aplicació i temporització d’enviaments.</a:t>
                      </a:r>
                      <a:endParaRPr/>
                    </a:p>
                  </a:txBody>
                  <a:tcPr marT="45725" marB="45725" marR="91450" marL="91450">
                    <a:lnL cap="flat" cmpd="sng" w="57150">
                      <a:solidFill>
                        <a:schemeClr val="dk1"/>
                      </a:solidFill>
                      <a:prstDash val="solid"/>
                      <a:round/>
                      <a:headEnd len="sm" w="sm" type="none"/>
                      <a:tailEnd len="sm" w="sm" type="none"/>
                    </a:lnL>
                    <a:lnB cap="flat" cmpd="sng" w="57150">
                      <a:solidFill>
                        <a:schemeClr val="dk1">
                          <a:alpha val="0"/>
                        </a:schemeClr>
                      </a:solidFill>
                      <a:prstDash val="solid"/>
                      <a:round/>
                      <a:headEnd len="sm" w="sm" type="none"/>
                      <a:tailEnd len="sm" w="sm" type="none"/>
                    </a:lnB>
                    <a:solidFill>
                      <a:srgbClr val="BFBFBF"/>
                    </a:solidFill>
                  </a:tcPr>
                </a:tc>
                <a:tc hMerge="1"/>
                <a:tc hMerge="1"/>
                <a:tc hMerge="1"/>
              </a:tr>
              <a:tr h="829425">
                <a:tc gridSpan="3">
                  <a:txBody>
                    <a:bodyPr/>
                    <a:lstStyle/>
                    <a:p>
                      <a:pPr indent="0" lvl="0" marL="0" marR="0" rtl="0" algn="r">
                        <a:lnSpc>
                          <a:spcPct val="100000"/>
                        </a:lnSpc>
                        <a:spcBef>
                          <a:spcPts val="0"/>
                        </a:spcBef>
                        <a:spcAft>
                          <a:spcPts val="0"/>
                        </a:spcAft>
                        <a:buClr>
                          <a:schemeClr val="dk1"/>
                        </a:buClr>
                        <a:buSzPts val="1600"/>
                        <a:buFont typeface="Arial"/>
                        <a:buNone/>
                      </a:pPr>
                      <a:r>
                        <a:rPr b="1" i="0" lang="ca-ES" sz="1600" u="none" cap="none" strike="noStrike">
                          <a:solidFill>
                            <a:schemeClr val="dk1"/>
                          </a:solidFill>
                          <a:latin typeface="Arial"/>
                          <a:ea typeface="Arial"/>
                          <a:cs typeface="Arial"/>
                          <a:sym typeface="Arial"/>
                        </a:rPr>
                        <a:t>17/2</a:t>
                      </a:r>
                      <a:endParaRPr/>
                    </a:p>
                    <a:p>
                      <a:pPr indent="0" lvl="0" marL="0" marR="0" rtl="0" algn="r">
                        <a:lnSpc>
                          <a:spcPct val="100000"/>
                        </a:lnSpc>
                        <a:spcBef>
                          <a:spcPts val="0"/>
                        </a:spcBef>
                        <a:spcAft>
                          <a:spcPts val="0"/>
                        </a:spcAft>
                        <a:buNone/>
                      </a:pPr>
                      <a:r>
                        <a:rPr b="1" i="1" lang="ca-ES" sz="1600" u="none" cap="none" strike="noStrike">
                          <a:solidFill>
                            <a:schemeClr val="dk1"/>
                          </a:solidFill>
                          <a:latin typeface="Arial"/>
                          <a:ea typeface="Arial"/>
                          <a:cs typeface="Arial"/>
                          <a:sym typeface="Arial"/>
                        </a:rPr>
                        <a:t>Aplicació de proves</a:t>
                      </a:r>
                      <a:endParaRPr/>
                    </a:p>
                  </a:txBody>
                  <a:tcPr marT="45725" marB="45725" marR="91450" marL="91450">
                    <a:lnR cap="flat" cmpd="sng" w="57150">
                      <a:solidFill>
                        <a:schemeClr val="dk1"/>
                      </a:solidFill>
                      <a:prstDash val="solid"/>
                      <a:round/>
                      <a:headEnd len="sm" w="sm" type="none"/>
                      <a:tailEnd len="sm" w="sm" type="none"/>
                    </a:lnR>
                    <a:lnT cap="flat" cmpd="sng" w="9525">
                      <a:solidFill>
                        <a:srgbClr val="000000">
                          <a:alpha val="0"/>
                        </a:srgbClr>
                      </a:solidFill>
                      <a:prstDash val="solid"/>
                      <a:round/>
                      <a:headEnd len="sm" w="sm" type="none"/>
                      <a:tailEnd len="sm" w="sm" type="none"/>
                    </a:lnT>
                    <a:solidFill>
                      <a:srgbClr val="D8D8D8"/>
                    </a:solidFill>
                  </a:tcPr>
                </a:tc>
                <a:tc hMerge="1"/>
                <a:tc hMerge="1"/>
                <a:tc gridSpan="3">
                  <a:txBody>
                    <a:bodyPr/>
                    <a:lstStyle/>
                    <a:p>
                      <a:pPr indent="0" lvl="0" marL="0" marR="0" rtl="0" algn="l">
                        <a:lnSpc>
                          <a:spcPct val="100000"/>
                        </a:lnSpc>
                        <a:spcBef>
                          <a:spcPts val="0"/>
                        </a:spcBef>
                        <a:spcAft>
                          <a:spcPts val="0"/>
                        </a:spcAft>
                        <a:buNone/>
                      </a:pPr>
                      <a:r>
                        <a:rPr b="1" i="0" lang="ca-ES" sz="1600" u="none" cap="none" strike="noStrike">
                          <a:solidFill>
                            <a:schemeClr val="dk1"/>
                          </a:solidFill>
                          <a:latin typeface="Arial"/>
                          <a:ea typeface="Arial"/>
                          <a:cs typeface="Arial"/>
                          <a:sym typeface="Arial"/>
                        </a:rPr>
                        <a:t>Enviament de proves: matemàtiques, llengua castellana i llengua estrangera (amb enllaç per descarregar l’àudio)</a:t>
                      </a:r>
                      <a:endParaRPr b="0" i="0" sz="1600" u="none" cap="none" strike="noStrike">
                        <a:solidFill>
                          <a:schemeClr val="dk1"/>
                        </a:solidFill>
                        <a:latin typeface="Arial"/>
                        <a:ea typeface="Arial"/>
                        <a:cs typeface="Arial"/>
                        <a:sym typeface="Arial"/>
                      </a:endParaRPr>
                    </a:p>
                  </a:txBody>
                  <a:tcPr marT="45725" marB="45725" marR="91450" marL="91450">
                    <a:lnL cap="flat" cmpd="sng" w="57150">
                      <a:solidFill>
                        <a:schemeClr val="dk1"/>
                      </a:solidFill>
                      <a:prstDash val="solid"/>
                      <a:round/>
                      <a:headEnd len="sm" w="sm" type="none"/>
                      <a:tailEnd len="sm" w="sm" type="none"/>
                    </a:lnL>
                    <a:solidFill>
                      <a:srgbClr val="D8D8D8"/>
                    </a:solidFill>
                  </a:tcPr>
                </a:tc>
                <a:tc hMerge="1"/>
                <a:tc hMerge="1"/>
              </a:tr>
              <a:tr h="829425">
                <a:tc gridSpan="4">
                  <a:txBody>
                    <a:bodyPr/>
                    <a:lstStyle/>
                    <a:p>
                      <a:pPr indent="0" lvl="0" marL="0" marR="0" rtl="0" algn="r">
                        <a:lnSpc>
                          <a:spcPct val="100000"/>
                        </a:lnSpc>
                        <a:spcBef>
                          <a:spcPts val="0"/>
                        </a:spcBef>
                        <a:spcAft>
                          <a:spcPts val="0"/>
                        </a:spcAft>
                        <a:buClr>
                          <a:schemeClr val="dk1"/>
                        </a:buClr>
                        <a:buSzPts val="1600"/>
                        <a:buFont typeface="Arial"/>
                        <a:buNone/>
                      </a:pPr>
                      <a:r>
                        <a:rPr b="1" i="0" lang="ca-ES" sz="1600" u="none" cap="none" strike="noStrike">
                          <a:solidFill>
                            <a:schemeClr val="dk1"/>
                          </a:solidFill>
                          <a:latin typeface="Arial"/>
                          <a:ea typeface="Arial"/>
                          <a:cs typeface="Arial"/>
                          <a:sym typeface="Arial"/>
                        </a:rPr>
                        <a:t>18/2</a:t>
                      </a:r>
                      <a:endParaRPr/>
                    </a:p>
                    <a:p>
                      <a:pPr indent="0" lvl="0" marL="0" marR="0" rtl="0" algn="r">
                        <a:lnSpc>
                          <a:spcPct val="100000"/>
                        </a:lnSpc>
                        <a:spcBef>
                          <a:spcPts val="0"/>
                        </a:spcBef>
                        <a:spcAft>
                          <a:spcPts val="0"/>
                        </a:spcAft>
                        <a:buNone/>
                      </a:pPr>
                      <a:r>
                        <a:rPr b="1" i="1" lang="ca-ES" sz="1600" u="none" cap="none" strike="noStrike">
                          <a:solidFill>
                            <a:schemeClr val="dk1"/>
                          </a:solidFill>
                          <a:latin typeface="Arial"/>
                          <a:ea typeface="Arial"/>
                          <a:cs typeface="Arial"/>
                          <a:sym typeface="Arial"/>
                        </a:rPr>
                        <a:t>Aplicació de proves</a:t>
                      </a:r>
                      <a:endParaRPr/>
                    </a:p>
                    <a:p>
                      <a:pPr indent="0" lvl="0" marL="0" marR="0" rtl="0" algn="r">
                        <a:lnSpc>
                          <a:spcPct val="100000"/>
                        </a:lnSpc>
                        <a:spcBef>
                          <a:spcPts val="0"/>
                        </a:spcBef>
                        <a:spcAft>
                          <a:spcPts val="0"/>
                        </a:spcAft>
                        <a:buNone/>
                      </a:pPr>
                      <a:r>
                        <a:t/>
                      </a:r>
                      <a:endParaRPr b="1" i="0" sz="1600" u="none" cap="none" strike="noStrike">
                        <a:solidFill>
                          <a:schemeClr val="dk1"/>
                        </a:solidFill>
                        <a:latin typeface="Arial"/>
                        <a:ea typeface="Arial"/>
                        <a:cs typeface="Arial"/>
                        <a:sym typeface="Arial"/>
                      </a:endParaRPr>
                    </a:p>
                  </a:txBody>
                  <a:tcPr marT="45725" marB="45725" marR="91450" marL="91450">
                    <a:lnR cap="flat" cmpd="sng" w="57150">
                      <a:solidFill>
                        <a:schemeClr val="dk1"/>
                      </a:solidFill>
                      <a:prstDash val="solid"/>
                      <a:round/>
                      <a:headEnd len="sm" w="sm" type="none"/>
                      <a:tailEnd len="sm" w="sm" type="none"/>
                    </a:lnR>
                    <a:solidFill>
                      <a:srgbClr val="BFBFBF"/>
                    </a:solidFill>
                  </a:tcPr>
                </a:tc>
                <a:tc hMerge="1"/>
                <a:tc hMerge="1"/>
                <a:tc hMerge="1"/>
                <a:tc gridSpan="2">
                  <a:txBody>
                    <a:bodyPr/>
                    <a:lstStyle/>
                    <a:p>
                      <a:pPr indent="0" lvl="0" marL="0" marR="0" rtl="0" algn="l">
                        <a:lnSpc>
                          <a:spcPct val="100000"/>
                        </a:lnSpc>
                        <a:spcBef>
                          <a:spcPts val="0"/>
                        </a:spcBef>
                        <a:spcAft>
                          <a:spcPts val="0"/>
                        </a:spcAft>
                        <a:buClr>
                          <a:schemeClr val="dk1"/>
                        </a:buClr>
                        <a:buSzPts val="1600"/>
                        <a:buFont typeface="Arial"/>
                        <a:buNone/>
                      </a:pPr>
                      <a:r>
                        <a:rPr b="1" i="0" lang="ca-ES" sz="1600" u="none" cap="none" strike="noStrike">
                          <a:solidFill>
                            <a:schemeClr val="dk1"/>
                          </a:solidFill>
                          <a:latin typeface="Arial"/>
                          <a:ea typeface="Arial"/>
                          <a:cs typeface="Arial"/>
                          <a:sym typeface="Arial"/>
                        </a:rPr>
                        <a:t>Enviament de proves: llengua catalana i cientificotecnològica.</a:t>
                      </a:r>
                      <a:endParaRPr/>
                    </a:p>
                  </a:txBody>
                  <a:tcPr marT="45725" marB="45725" marR="91450" marL="91450">
                    <a:lnL cap="flat" cmpd="sng" w="57150">
                      <a:solidFill>
                        <a:schemeClr val="dk1"/>
                      </a:solidFill>
                      <a:prstDash val="solid"/>
                      <a:round/>
                      <a:headEnd len="sm" w="sm" type="none"/>
                      <a:tailEnd len="sm" w="sm" type="none"/>
                    </a:lnL>
                    <a:solidFill>
                      <a:srgbClr val="BFBFBF"/>
                    </a:solidFill>
                  </a:tcPr>
                </a:tc>
                <a:tc hMerge="1"/>
              </a:tr>
              <a:tr h="788825">
                <a:tc gridSpan="5">
                  <a:txBody>
                    <a:bodyPr/>
                    <a:lstStyle/>
                    <a:p>
                      <a:pPr indent="0" lvl="0" marL="0" marR="0" rtl="0" algn="r">
                        <a:lnSpc>
                          <a:spcPct val="100000"/>
                        </a:lnSpc>
                        <a:spcBef>
                          <a:spcPts val="0"/>
                        </a:spcBef>
                        <a:spcAft>
                          <a:spcPts val="0"/>
                        </a:spcAft>
                        <a:buClr>
                          <a:schemeClr val="dk1"/>
                        </a:buClr>
                        <a:buSzPts val="1600"/>
                        <a:buFont typeface="Arial"/>
                        <a:buNone/>
                      </a:pPr>
                      <a:r>
                        <a:rPr b="1" i="0" lang="ca-ES" sz="1600" u="none" cap="none" strike="noStrike">
                          <a:solidFill>
                            <a:schemeClr val="dk1"/>
                          </a:solidFill>
                          <a:latin typeface="Arial"/>
                          <a:ea typeface="Arial"/>
                          <a:cs typeface="Arial"/>
                          <a:sym typeface="Arial"/>
                        </a:rPr>
                        <a:t>19/2</a:t>
                      </a:r>
                      <a:endParaRPr/>
                    </a:p>
                    <a:p>
                      <a:pPr indent="0" lvl="0" marL="0" marR="0" rtl="0" algn="r">
                        <a:lnSpc>
                          <a:spcPct val="100000"/>
                        </a:lnSpc>
                        <a:spcBef>
                          <a:spcPts val="0"/>
                        </a:spcBef>
                        <a:spcAft>
                          <a:spcPts val="0"/>
                        </a:spcAft>
                        <a:buNone/>
                      </a:pPr>
                      <a:r>
                        <a:t/>
                      </a:r>
                      <a:endParaRPr sz="1800" u="none" cap="none" strike="noStrike">
                        <a:solidFill>
                          <a:schemeClr val="dk1"/>
                        </a:solidFill>
                      </a:endParaRPr>
                    </a:p>
                  </a:txBody>
                  <a:tcPr marT="45725" marB="45725" marR="91450" marL="91450">
                    <a:lnR cap="flat" cmpd="sng" w="57150">
                      <a:solidFill>
                        <a:schemeClr val="dk1"/>
                      </a:solidFill>
                      <a:prstDash val="solid"/>
                      <a:round/>
                      <a:headEnd len="sm" w="sm" type="none"/>
                      <a:tailEnd len="sm" w="sm" type="none"/>
                    </a:lnR>
                    <a:solidFill>
                      <a:srgbClr val="D8D8D8"/>
                    </a:solidFill>
                  </a:tcPr>
                </a:tc>
                <a:tc hMerge="1"/>
                <a:tc hMerge="1"/>
                <a:tc hMerge="1"/>
                <a:tc hMerge="1"/>
                <a:tc>
                  <a:txBody>
                    <a:bodyPr/>
                    <a:lstStyle/>
                    <a:p>
                      <a:pPr indent="0" lvl="0" marL="0" marR="0" rtl="0" algn="l">
                        <a:lnSpc>
                          <a:spcPct val="100000"/>
                        </a:lnSpc>
                        <a:spcBef>
                          <a:spcPts val="0"/>
                        </a:spcBef>
                        <a:spcAft>
                          <a:spcPts val="0"/>
                        </a:spcAft>
                        <a:buClr>
                          <a:srgbClr val="000000"/>
                        </a:buClr>
                        <a:buSzPts val="1600"/>
                        <a:buFont typeface="Arial"/>
                        <a:buNone/>
                      </a:pPr>
                      <a:r>
                        <a:rPr b="0" lang="ca-ES" sz="1600" u="none" cap="none" strike="noStrike"/>
                        <a:t>Enviament de criteris de correcció</a:t>
                      </a:r>
                      <a:endParaRPr b="0" i="0" sz="1600" u="none" cap="none" strike="noStrike">
                        <a:solidFill>
                          <a:srgbClr val="000000"/>
                        </a:solidFill>
                        <a:latin typeface="Arial"/>
                        <a:ea typeface="Arial"/>
                        <a:cs typeface="Arial"/>
                        <a:sym typeface="Arial"/>
                      </a:endParaRPr>
                    </a:p>
                  </a:txBody>
                  <a:tcPr marT="45725" marB="45725" marR="91450" marL="91450">
                    <a:lnL cap="flat" cmpd="sng" w="57150">
                      <a:solidFill>
                        <a:schemeClr val="dk1"/>
                      </a:solidFill>
                      <a:prstDash val="solid"/>
                      <a:round/>
                      <a:headEnd len="sm" w="sm" type="none"/>
                      <a:tailEnd len="sm" w="sm" type="none"/>
                    </a:lnL>
                    <a:solidFill>
                      <a:srgbClr val="D8D8D8"/>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8"/>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106" name="Google Shape;106;p8"/>
          <p:cNvSpPr txBox="1"/>
          <p:nvPr/>
        </p:nvSpPr>
        <p:spPr>
          <a:xfrm>
            <a:off x="909583" y="715964"/>
            <a:ext cx="8053184" cy="561858"/>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Alumnat que no hagi fet la prova</a:t>
            </a:r>
            <a:endParaRPr/>
          </a:p>
        </p:txBody>
      </p:sp>
      <p:sp>
        <p:nvSpPr>
          <p:cNvPr id="107" name="Google Shape;107;p8"/>
          <p:cNvSpPr txBox="1"/>
          <p:nvPr/>
        </p:nvSpPr>
        <p:spPr>
          <a:xfrm>
            <a:off x="963381" y="1676901"/>
            <a:ext cx="7945588" cy="2708434"/>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ca-ES" sz="2000" u="none" cap="none" strike="noStrike">
                <a:solidFill>
                  <a:srgbClr val="000000"/>
                </a:solidFill>
                <a:latin typeface="Arial"/>
                <a:ea typeface="Arial"/>
                <a:cs typeface="Arial"/>
                <a:sym typeface="Arial"/>
              </a:rPr>
              <a:t>En el cas d’alumnat que no hagi realitzat la prova en els dies establerts, la direcció del centre ha d’adoptar les mesures que assegurin el compliment de la finalitat de la prova:</a:t>
            </a:r>
            <a:endParaRPr/>
          </a:p>
          <a:p>
            <a:pPr indent="0" lvl="0" marL="0" marR="0" rtl="0" algn="just">
              <a:lnSpc>
                <a:spcPct val="100000"/>
              </a:lnSpc>
              <a:spcBef>
                <a:spcPts val="1000"/>
              </a:spcBef>
              <a:spcAft>
                <a:spcPts val="0"/>
              </a:spcAft>
              <a:buNone/>
            </a:pPr>
            <a:r>
              <a:t/>
            </a:r>
            <a:endParaRPr b="0" i="0" sz="2000" u="none" cap="none" strike="noStrike">
              <a:solidFill>
                <a:srgbClr val="000000"/>
              </a:solidFill>
              <a:latin typeface="Arial"/>
              <a:ea typeface="Arial"/>
              <a:cs typeface="Arial"/>
              <a:sym typeface="Arial"/>
            </a:endParaRPr>
          </a:p>
          <a:p>
            <a:pPr indent="-268288" lvl="0" marL="625475" marR="0" rtl="0" algn="just">
              <a:lnSpc>
                <a:spcPct val="100000"/>
              </a:lnSpc>
              <a:spcBef>
                <a:spcPts val="1000"/>
              </a:spcBef>
              <a:spcAft>
                <a:spcPts val="0"/>
              </a:spcAft>
              <a:buClr>
                <a:srgbClr val="000000"/>
              </a:buClr>
              <a:buSzPts val="2000"/>
              <a:buFont typeface="Courier New"/>
              <a:buChar char="o"/>
            </a:pPr>
            <a:r>
              <a:rPr b="0" i="0" lang="ca-ES" sz="2000" u="none" cap="none" strike="noStrike">
                <a:solidFill>
                  <a:srgbClr val="000000"/>
                </a:solidFill>
                <a:latin typeface="Arial"/>
                <a:ea typeface="Arial"/>
                <a:cs typeface="Arial"/>
                <a:sym typeface="Arial"/>
              </a:rPr>
              <a:t>Identificar el grau d’assoliment de les competències i coneixements bàsics.</a:t>
            </a:r>
            <a:endParaRPr/>
          </a:p>
          <a:p>
            <a:pPr indent="0" lvl="0" marL="357187" marR="0" rtl="0" algn="just">
              <a:lnSpc>
                <a:spcPct val="100000"/>
              </a:lnSpc>
              <a:spcBef>
                <a:spcPts val="1000"/>
              </a:spcBef>
              <a:spcAft>
                <a:spcPts val="0"/>
              </a:spcAft>
              <a:buNone/>
            </a:pPr>
            <a:r>
              <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9"/>
          <p:cNvSpPr txBox="1"/>
          <p:nvPr>
            <p:ph idx="12" type="sldNum"/>
          </p:nvPr>
        </p:nvSpPr>
        <p:spPr>
          <a:xfrm>
            <a:off x="8962767" y="6501272"/>
            <a:ext cx="832090" cy="304506"/>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200"/>
              <a:buNone/>
            </a:pPr>
            <a:fld id="{00000000-1234-1234-1234-123412341234}" type="slidenum">
              <a:rPr lang="ca-ES"/>
              <a:t>‹#›</a:t>
            </a:fld>
            <a:endParaRPr/>
          </a:p>
        </p:txBody>
      </p:sp>
      <p:sp>
        <p:nvSpPr>
          <p:cNvPr id="116" name="Google Shape;116;p9"/>
          <p:cNvSpPr txBox="1"/>
          <p:nvPr/>
        </p:nvSpPr>
        <p:spPr>
          <a:xfrm>
            <a:off x="849949" y="865049"/>
            <a:ext cx="8053184" cy="47673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ca-ES" sz="2400" u="none" cap="none" strike="noStrike">
                <a:solidFill>
                  <a:srgbClr val="BC0000"/>
                </a:solidFill>
                <a:latin typeface="Arial"/>
                <a:ea typeface="Arial"/>
                <a:cs typeface="Arial"/>
                <a:sym typeface="Arial"/>
              </a:rPr>
              <a:t>Material necessari per a l’alumnat</a:t>
            </a:r>
            <a:endParaRPr b="1" i="0" sz="2400" u="none" cap="none" strike="noStrike">
              <a:solidFill>
                <a:srgbClr val="BC0000"/>
              </a:solidFill>
              <a:latin typeface="Arial"/>
              <a:ea typeface="Arial"/>
              <a:cs typeface="Arial"/>
              <a:sym typeface="Arial"/>
            </a:endParaRPr>
          </a:p>
        </p:txBody>
      </p:sp>
      <p:sp>
        <p:nvSpPr>
          <p:cNvPr id="117" name="Google Shape;117;p9"/>
          <p:cNvSpPr txBox="1"/>
          <p:nvPr/>
        </p:nvSpPr>
        <p:spPr>
          <a:xfrm>
            <a:off x="1024113" y="1686055"/>
            <a:ext cx="7704856" cy="4662815"/>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50000"/>
              </a:lnSpc>
              <a:spcBef>
                <a:spcPts val="0"/>
              </a:spcBef>
              <a:spcAft>
                <a:spcPts val="0"/>
              </a:spcAft>
              <a:buClr>
                <a:srgbClr val="000000"/>
              </a:buClr>
              <a:buSzPts val="1800"/>
              <a:buFont typeface="Noto Sans Symbols"/>
              <a:buChar char="❖"/>
            </a:pPr>
            <a:r>
              <a:rPr b="0" i="0" lang="ca-ES" sz="1800" u="none" cap="none" strike="noStrike">
                <a:solidFill>
                  <a:srgbClr val="000000"/>
                </a:solidFill>
                <a:latin typeface="Arial"/>
                <a:ea typeface="Arial"/>
                <a:cs typeface="Arial"/>
                <a:sym typeface="Arial"/>
              </a:rPr>
              <a:t> </a:t>
            </a:r>
            <a:r>
              <a:rPr b="1" i="0" lang="ca-ES" sz="1800" u="none" cap="none" strike="noStrike">
                <a:solidFill>
                  <a:srgbClr val="000000"/>
                </a:solidFill>
                <a:latin typeface="Arial"/>
                <a:ea typeface="Arial"/>
                <a:cs typeface="Arial"/>
                <a:sym typeface="Arial"/>
              </a:rPr>
              <a:t>Competència  Cientificotecnològica i Matemàtica</a:t>
            </a:r>
            <a:r>
              <a:rPr b="0" i="0" lang="ca-ES" sz="1800" u="none" cap="none" strike="noStrike">
                <a:solidFill>
                  <a:srgbClr val="000000"/>
                </a:solidFill>
                <a:latin typeface="Arial"/>
                <a:ea typeface="Arial"/>
                <a:cs typeface="Arial"/>
                <a:sym typeface="Arial"/>
              </a:rPr>
              <a:t>: regle i calculadora.</a:t>
            </a:r>
            <a:endParaRPr/>
          </a:p>
          <a:p>
            <a:pPr indent="-285750" lvl="0" marL="285750" marR="0" rtl="0" algn="just">
              <a:lnSpc>
                <a:spcPct val="150000"/>
              </a:lnSpc>
              <a:spcBef>
                <a:spcPts val="0"/>
              </a:spcBef>
              <a:spcAft>
                <a:spcPts val="0"/>
              </a:spcAft>
              <a:buNone/>
            </a:pPr>
            <a:r>
              <a:t/>
            </a:r>
            <a:endParaRPr b="0" i="0" sz="1800" u="none" cap="none" strike="noStrike">
              <a:solidFill>
                <a:srgbClr val="000000"/>
              </a:solidFill>
              <a:latin typeface="Arial"/>
              <a:ea typeface="Arial"/>
              <a:cs typeface="Arial"/>
              <a:sym typeface="Arial"/>
            </a:endParaRPr>
          </a:p>
          <a:p>
            <a:pPr indent="-285750" lvl="0" marL="285750" marR="0" rtl="0" algn="just">
              <a:lnSpc>
                <a:spcPct val="150000"/>
              </a:lnSpc>
              <a:spcBef>
                <a:spcPts val="0"/>
              </a:spcBef>
              <a:spcAft>
                <a:spcPts val="0"/>
              </a:spcAft>
              <a:buClr>
                <a:srgbClr val="000000"/>
              </a:buClr>
              <a:buSzPts val="1800"/>
              <a:buFont typeface="Noto Sans Symbols"/>
              <a:buChar char="❖"/>
            </a:pPr>
            <a:r>
              <a:rPr b="1" i="0" lang="ca-ES" sz="1800" u="none" cap="none" strike="noStrike">
                <a:solidFill>
                  <a:srgbClr val="000000"/>
                </a:solidFill>
                <a:latin typeface="Arial"/>
                <a:ea typeface="Arial"/>
                <a:cs typeface="Arial"/>
                <a:sym typeface="Arial"/>
              </a:rPr>
              <a:t>Competències lingüístiques</a:t>
            </a:r>
            <a:r>
              <a:rPr b="0" i="0" lang="ca-ES" sz="1800" u="none" cap="none" strike="noStrike">
                <a:solidFill>
                  <a:srgbClr val="000000"/>
                </a:solidFill>
                <a:latin typeface="Arial"/>
                <a:ea typeface="Arial"/>
                <a:cs typeface="Arial"/>
                <a:sym typeface="Arial"/>
              </a:rPr>
              <a:t>: hi haurà una pàgina </a:t>
            </a:r>
            <a:r>
              <a:rPr b="0" i="0" lang="ca-ES" sz="1800" u="none" cap="none" strike="noStrike">
                <a:solidFill>
                  <a:schemeClr val="dk1"/>
                </a:solidFill>
                <a:latin typeface="Arial"/>
                <a:ea typeface="Arial"/>
                <a:cs typeface="Arial"/>
                <a:sym typeface="Arial"/>
              </a:rPr>
              <a:t>del quadern </a:t>
            </a:r>
            <a:r>
              <a:rPr b="0" i="0" lang="ca-ES" sz="1800" u="none" cap="none" strike="noStrike">
                <a:solidFill>
                  <a:srgbClr val="000000"/>
                </a:solidFill>
                <a:latin typeface="Arial"/>
                <a:ea typeface="Arial"/>
                <a:cs typeface="Arial"/>
                <a:sym typeface="Arial"/>
              </a:rPr>
              <a:t>que es podrà fer servir d’esborrany. L’alumnat no podrà utilitzar cap full a part. Cal recordar que la redacció que es corregirà s’ha de fer al FULL DE RESPOSTES, no al quadern de la prova.</a:t>
            </a:r>
            <a:endParaRPr/>
          </a:p>
          <a:p>
            <a:pPr indent="0" lvl="0" marL="0" marR="0" rtl="0" algn="just">
              <a:lnSpc>
                <a:spcPct val="150000"/>
              </a:lnSpc>
              <a:spcBef>
                <a:spcPts val="0"/>
              </a:spcBef>
              <a:spcAft>
                <a:spcPts val="0"/>
              </a:spcAft>
              <a:buNone/>
            </a:pPr>
            <a:r>
              <a:t/>
            </a:r>
            <a:endParaRPr b="0" i="0" sz="1800" u="none" cap="none" strike="noStrike">
              <a:solidFill>
                <a:srgbClr val="000000"/>
              </a:solidFill>
              <a:latin typeface="Arial"/>
              <a:ea typeface="Arial"/>
              <a:cs typeface="Arial"/>
              <a:sym typeface="Arial"/>
            </a:endParaRPr>
          </a:p>
          <a:p>
            <a:pPr indent="-285750" lvl="0" marL="285750" marR="0" rtl="0" algn="just">
              <a:lnSpc>
                <a:spcPct val="150000"/>
              </a:lnSpc>
              <a:spcBef>
                <a:spcPts val="0"/>
              </a:spcBef>
              <a:spcAft>
                <a:spcPts val="0"/>
              </a:spcAft>
              <a:buClr>
                <a:srgbClr val="000000"/>
              </a:buClr>
              <a:buSzPts val="1800"/>
              <a:buFont typeface="Noto Sans Symbols"/>
              <a:buChar char="❖"/>
            </a:pPr>
            <a:r>
              <a:rPr b="0" i="0" lang="ca-ES" sz="1800" u="none" cap="none" strike="noStrike">
                <a:solidFill>
                  <a:srgbClr val="000000"/>
                </a:solidFill>
                <a:latin typeface="Arial"/>
                <a:ea typeface="Arial"/>
                <a:cs typeface="Arial"/>
                <a:sym typeface="Arial"/>
              </a:rPr>
              <a:t>A totes les proves s’ha d’usar preferiblement bolígraf blau (no llapis).</a:t>
            </a:r>
            <a:endParaRPr/>
          </a:p>
          <a:p>
            <a:pPr indent="-171450" lvl="0" marL="285750" marR="0" rtl="0" algn="l">
              <a:lnSpc>
                <a:spcPct val="150000"/>
              </a:lnSpc>
              <a:spcBef>
                <a:spcPts val="0"/>
              </a:spcBef>
              <a:spcAft>
                <a:spcPts val="0"/>
              </a:spcAft>
              <a:buClr>
                <a:srgbClr val="000000"/>
              </a:buClr>
              <a:buSzPts val="1800"/>
              <a:buFont typeface="Noto Sans Symbols"/>
              <a:buNone/>
            </a:pPr>
            <a:r>
              <a:t/>
            </a:r>
            <a:endParaRPr b="0" i="0" sz="1800" u="none" cap="none" strike="noStrike">
              <a:solidFill>
                <a:srgbClr val="000000"/>
              </a:solidFill>
              <a:latin typeface="Arial"/>
              <a:ea typeface="Arial"/>
              <a:cs typeface="Arial"/>
              <a:sym typeface="Arial"/>
            </a:endParaRPr>
          </a:p>
          <a:p>
            <a:pPr indent="-171450" lvl="0" marL="285750" marR="0" rtl="0" algn="l">
              <a:lnSpc>
                <a:spcPct val="150000"/>
              </a:lnSpc>
              <a:spcBef>
                <a:spcPts val="0"/>
              </a:spcBef>
              <a:spcAft>
                <a:spcPts val="0"/>
              </a:spcAft>
              <a:buClr>
                <a:srgbClr val="000000"/>
              </a:buClr>
              <a:buSzPts val="1800"/>
              <a:buFont typeface="Noto Sans Symbols"/>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l'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LANTILLA">
  <a:themeElements>
    <a:clrScheme name="Oficin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2019-06-13T08:54:45Z</dcterms:created>
  <dc:creator>E04APS</dc:creator>
</cp:coreProperties>
</file>