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39"/>
  </p:notesMasterIdLst>
  <p:handoutMasterIdLst>
    <p:handoutMasterId r:id="rId40"/>
  </p:handoutMasterIdLst>
  <p:sldIdLst>
    <p:sldId id="256" r:id="rId5"/>
    <p:sldId id="313" r:id="rId6"/>
    <p:sldId id="312" r:id="rId7"/>
    <p:sldId id="314" r:id="rId8"/>
    <p:sldId id="283" r:id="rId9"/>
    <p:sldId id="285" r:id="rId10"/>
    <p:sldId id="315" r:id="rId11"/>
    <p:sldId id="280" r:id="rId12"/>
    <p:sldId id="286" r:id="rId13"/>
    <p:sldId id="287" r:id="rId14"/>
    <p:sldId id="289" r:id="rId15"/>
    <p:sldId id="291" r:id="rId16"/>
    <p:sldId id="293" r:id="rId17"/>
    <p:sldId id="295" r:id="rId18"/>
    <p:sldId id="316" r:id="rId19"/>
    <p:sldId id="306" r:id="rId20"/>
    <p:sldId id="318" r:id="rId21"/>
    <p:sldId id="307" r:id="rId22"/>
    <p:sldId id="304" r:id="rId23"/>
    <p:sldId id="290" r:id="rId24"/>
    <p:sldId id="294" r:id="rId25"/>
    <p:sldId id="296" r:id="rId26"/>
    <p:sldId id="297" r:id="rId27"/>
    <p:sldId id="319" r:id="rId28"/>
    <p:sldId id="300" r:id="rId29"/>
    <p:sldId id="310" r:id="rId30"/>
    <p:sldId id="311" r:id="rId31"/>
    <p:sldId id="309" r:id="rId32"/>
    <p:sldId id="317" r:id="rId33"/>
    <p:sldId id="299" r:id="rId34"/>
    <p:sldId id="301" r:id="rId35"/>
    <p:sldId id="308" r:id="rId36"/>
    <p:sldId id="302" r:id="rId37"/>
    <p:sldId id="305" r:id="rId38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E87"/>
    <a:srgbClr val="E7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Freqüencies Correcció CATALÀ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0351770143557944"/>
          <c:y val="0.15558549885776193"/>
          <c:w val="0.85853018372703416"/>
          <c:h val="0.720887649460484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StatsCAT!$C$1</c:f>
              <c:strCache>
                <c:ptCount val="1"/>
                <c:pt idx="0">
                  <c:v>Freq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StatsCAT!$B$2:$B$986</c:f>
              <c:numCache>
                <c:formatCode>General</c:formatCode>
                <c:ptCount val="985"/>
                <c:pt idx="0">
                  <c:v>20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  <c:pt idx="44">
                  <c:v>66</c:v>
                </c:pt>
                <c:pt idx="45">
                  <c:v>67</c:v>
                </c:pt>
                <c:pt idx="46">
                  <c:v>68</c:v>
                </c:pt>
                <c:pt idx="47">
                  <c:v>69</c:v>
                </c:pt>
                <c:pt idx="48">
                  <c:v>70</c:v>
                </c:pt>
                <c:pt idx="49">
                  <c:v>71</c:v>
                </c:pt>
                <c:pt idx="50">
                  <c:v>72</c:v>
                </c:pt>
                <c:pt idx="51">
                  <c:v>73</c:v>
                </c:pt>
                <c:pt idx="52">
                  <c:v>74</c:v>
                </c:pt>
                <c:pt idx="53">
                  <c:v>75</c:v>
                </c:pt>
                <c:pt idx="54">
                  <c:v>76</c:v>
                </c:pt>
                <c:pt idx="55">
                  <c:v>77</c:v>
                </c:pt>
                <c:pt idx="56">
                  <c:v>78</c:v>
                </c:pt>
                <c:pt idx="57">
                  <c:v>79</c:v>
                </c:pt>
                <c:pt idx="58">
                  <c:v>80</c:v>
                </c:pt>
                <c:pt idx="59">
                  <c:v>81</c:v>
                </c:pt>
                <c:pt idx="60">
                  <c:v>82</c:v>
                </c:pt>
                <c:pt idx="61">
                  <c:v>83</c:v>
                </c:pt>
                <c:pt idx="62">
                  <c:v>84</c:v>
                </c:pt>
                <c:pt idx="63">
                  <c:v>85</c:v>
                </c:pt>
                <c:pt idx="64">
                  <c:v>86</c:v>
                </c:pt>
                <c:pt idx="65">
                  <c:v>87</c:v>
                </c:pt>
                <c:pt idx="66">
                  <c:v>88</c:v>
                </c:pt>
                <c:pt idx="67">
                  <c:v>89</c:v>
                </c:pt>
                <c:pt idx="68">
                  <c:v>90</c:v>
                </c:pt>
                <c:pt idx="69">
                  <c:v>91</c:v>
                </c:pt>
                <c:pt idx="70">
                  <c:v>92</c:v>
                </c:pt>
                <c:pt idx="71">
                  <c:v>93</c:v>
                </c:pt>
                <c:pt idx="72">
                  <c:v>94</c:v>
                </c:pt>
                <c:pt idx="73">
                  <c:v>95</c:v>
                </c:pt>
                <c:pt idx="74">
                  <c:v>96</c:v>
                </c:pt>
                <c:pt idx="75">
                  <c:v>97</c:v>
                </c:pt>
                <c:pt idx="76">
                  <c:v>98</c:v>
                </c:pt>
                <c:pt idx="77">
                  <c:v>99</c:v>
                </c:pt>
                <c:pt idx="78">
                  <c:v>100</c:v>
                </c:pt>
                <c:pt idx="79">
                  <c:v>101</c:v>
                </c:pt>
                <c:pt idx="80">
                  <c:v>102</c:v>
                </c:pt>
                <c:pt idx="81">
                  <c:v>103</c:v>
                </c:pt>
                <c:pt idx="82">
                  <c:v>104</c:v>
                </c:pt>
                <c:pt idx="83">
                  <c:v>105</c:v>
                </c:pt>
                <c:pt idx="84">
                  <c:v>106</c:v>
                </c:pt>
                <c:pt idx="85">
                  <c:v>107</c:v>
                </c:pt>
                <c:pt idx="86">
                  <c:v>108</c:v>
                </c:pt>
                <c:pt idx="87">
                  <c:v>109</c:v>
                </c:pt>
                <c:pt idx="88">
                  <c:v>110</c:v>
                </c:pt>
                <c:pt idx="89">
                  <c:v>111</c:v>
                </c:pt>
                <c:pt idx="90">
                  <c:v>112</c:v>
                </c:pt>
                <c:pt idx="91">
                  <c:v>113</c:v>
                </c:pt>
                <c:pt idx="92">
                  <c:v>114</c:v>
                </c:pt>
                <c:pt idx="93">
                  <c:v>115</c:v>
                </c:pt>
                <c:pt idx="94">
                  <c:v>116</c:v>
                </c:pt>
                <c:pt idx="95">
                  <c:v>117</c:v>
                </c:pt>
                <c:pt idx="96">
                  <c:v>118</c:v>
                </c:pt>
                <c:pt idx="97">
                  <c:v>119</c:v>
                </c:pt>
                <c:pt idx="98">
                  <c:v>120</c:v>
                </c:pt>
                <c:pt idx="99">
                  <c:v>121</c:v>
                </c:pt>
                <c:pt idx="100">
                  <c:v>122</c:v>
                </c:pt>
                <c:pt idx="101">
                  <c:v>123</c:v>
                </c:pt>
                <c:pt idx="102">
                  <c:v>124</c:v>
                </c:pt>
                <c:pt idx="103">
                  <c:v>125</c:v>
                </c:pt>
                <c:pt idx="104">
                  <c:v>126</c:v>
                </c:pt>
                <c:pt idx="105">
                  <c:v>127</c:v>
                </c:pt>
                <c:pt idx="106">
                  <c:v>128</c:v>
                </c:pt>
                <c:pt idx="107">
                  <c:v>129</c:v>
                </c:pt>
                <c:pt idx="108">
                  <c:v>130</c:v>
                </c:pt>
                <c:pt idx="109">
                  <c:v>131</c:v>
                </c:pt>
                <c:pt idx="110">
                  <c:v>132</c:v>
                </c:pt>
                <c:pt idx="111">
                  <c:v>133</c:v>
                </c:pt>
                <c:pt idx="112">
                  <c:v>134</c:v>
                </c:pt>
                <c:pt idx="113">
                  <c:v>135</c:v>
                </c:pt>
                <c:pt idx="114">
                  <c:v>136</c:v>
                </c:pt>
                <c:pt idx="115">
                  <c:v>137</c:v>
                </c:pt>
                <c:pt idx="116">
                  <c:v>138</c:v>
                </c:pt>
                <c:pt idx="117">
                  <c:v>139</c:v>
                </c:pt>
                <c:pt idx="118">
                  <c:v>140</c:v>
                </c:pt>
                <c:pt idx="119">
                  <c:v>141</c:v>
                </c:pt>
                <c:pt idx="120">
                  <c:v>142</c:v>
                </c:pt>
                <c:pt idx="121">
                  <c:v>143</c:v>
                </c:pt>
                <c:pt idx="122">
                  <c:v>144</c:v>
                </c:pt>
                <c:pt idx="123">
                  <c:v>145</c:v>
                </c:pt>
                <c:pt idx="124">
                  <c:v>146</c:v>
                </c:pt>
                <c:pt idx="125">
                  <c:v>147</c:v>
                </c:pt>
                <c:pt idx="126">
                  <c:v>148</c:v>
                </c:pt>
                <c:pt idx="127">
                  <c:v>149</c:v>
                </c:pt>
                <c:pt idx="128">
                  <c:v>150</c:v>
                </c:pt>
                <c:pt idx="129">
                  <c:v>151</c:v>
                </c:pt>
                <c:pt idx="130">
                  <c:v>152</c:v>
                </c:pt>
                <c:pt idx="131">
                  <c:v>153</c:v>
                </c:pt>
                <c:pt idx="132">
                  <c:v>154</c:v>
                </c:pt>
                <c:pt idx="133">
                  <c:v>155</c:v>
                </c:pt>
                <c:pt idx="134">
                  <c:v>156</c:v>
                </c:pt>
                <c:pt idx="135">
                  <c:v>157</c:v>
                </c:pt>
                <c:pt idx="136">
                  <c:v>158</c:v>
                </c:pt>
                <c:pt idx="137">
                  <c:v>159</c:v>
                </c:pt>
                <c:pt idx="138">
                  <c:v>160</c:v>
                </c:pt>
                <c:pt idx="139">
                  <c:v>161</c:v>
                </c:pt>
                <c:pt idx="140">
                  <c:v>162</c:v>
                </c:pt>
                <c:pt idx="141">
                  <c:v>163</c:v>
                </c:pt>
                <c:pt idx="142">
                  <c:v>164</c:v>
                </c:pt>
                <c:pt idx="143">
                  <c:v>165</c:v>
                </c:pt>
                <c:pt idx="144">
                  <c:v>166</c:v>
                </c:pt>
                <c:pt idx="145">
                  <c:v>167</c:v>
                </c:pt>
                <c:pt idx="146">
                  <c:v>168</c:v>
                </c:pt>
                <c:pt idx="147">
                  <c:v>169</c:v>
                </c:pt>
                <c:pt idx="148">
                  <c:v>170</c:v>
                </c:pt>
                <c:pt idx="149">
                  <c:v>171</c:v>
                </c:pt>
                <c:pt idx="150">
                  <c:v>172</c:v>
                </c:pt>
                <c:pt idx="151">
                  <c:v>173</c:v>
                </c:pt>
                <c:pt idx="152">
                  <c:v>174</c:v>
                </c:pt>
                <c:pt idx="153">
                  <c:v>175</c:v>
                </c:pt>
                <c:pt idx="154">
                  <c:v>176</c:v>
                </c:pt>
                <c:pt idx="155">
                  <c:v>177</c:v>
                </c:pt>
                <c:pt idx="156">
                  <c:v>178</c:v>
                </c:pt>
                <c:pt idx="157">
                  <c:v>179</c:v>
                </c:pt>
                <c:pt idx="158">
                  <c:v>180</c:v>
                </c:pt>
                <c:pt idx="159">
                  <c:v>181</c:v>
                </c:pt>
                <c:pt idx="160">
                  <c:v>182</c:v>
                </c:pt>
                <c:pt idx="161">
                  <c:v>183</c:v>
                </c:pt>
                <c:pt idx="162">
                  <c:v>184</c:v>
                </c:pt>
                <c:pt idx="163">
                  <c:v>185</c:v>
                </c:pt>
                <c:pt idx="164">
                  <c:v>186</c:v>
                </c:pt>
                <c:pt idx="165">
                  <c:v>187</c:v>
                </c:pt>
                <c:pt idx="166">
                  <c:v>188</c:v>
                </c:pt>
                <c:pt idx="167">
                  <c:v>189</c:v>
                </c:pt>
                <c:pt idx="168">
                  <c:v>190</c:v>
                </c:pt>
                <c:pt idx="169">
                  <c:v>191</c:v>
                </c:pt>
                <c:pt idx="170">
                  <c:v>192</c:v>
                </c:pt>
                <c:pt idx="171">
                  <c:v>193</c:v>
                </c:pt>
                <c:pt idx="172">
                  <c:v>194</c:v>
                </c:pt>
                <c:pt idx="173">
                  <c:v>195</c:v>
                </c:pt>
                <c:pt idx="174">
                  <c:v>196</c:v>
                </c:pt>
                <c:pt idx="175">
                  <c:v>197</c:v>
                </c:pt>
                <c:pt idx="176">
                  <c:v>198</c:v>
                </c:pt>
                <c:pt idx="177">
                  <c:v>199</c:v>
                </c:pt>
                <c:pt idx="178">
                  <c:v>200</c:v>
                </c:pt>
                <c:pt idx="179">
                  <c:v>201</c:v>
                </c:pt>
                <c:pt idx="180">
                  <c:v>202</c:v>
                </c:pt>
                <c:pt idx="181">
                  <c:v>203</c:v>
                </c:pt>
                <c:pt idx="182">
                  <c:v>204</c:v>
                </c:pt>
                <c:pt idx="183">
                  <c:v>205</c:v>
                </c:pt>
                <c:pt idx="184">
                  <c:v>206</c:v>
                </c:pt>
                <c:pt idx="185">
                  <c:v>207</c:v>
                </c:pt>
                <c:pt idx="186">
                  <c:v>208</c:v>
                </c:pt>
                <c:pt idx="187">
                  <c:v>209</c:v>
                </c:pt>
                <c:pt idx="188">
                  <c:v>210</c:v>
                </c:pt>
                <c:pt idx="189">
                  <c:v>211</c:v>
                </c:pt>
                <c:pt idx="190">
                  <c:v>212</c:v>
                </c:pt>
                <c:pt idx="191">
                  <c:v>213</c:v>
                </c:pt>
                <c:pt idx="192">
                  <c:v>214</c:v>
                </c:pt>
                <c:pt idx="193">
                  <c:v>215</c:v>
                </c:pt>
                <c:pt idx="194">
                  <c:v>216</c:v>
                </c:pt>
                <c:pt idx="195">
                  <c:v>217</c:v>
                </c:pt>
                <c:pt idx="196">
                  <c:v>218</c:v>
                </c:pt>
                <c:pt idx="197">
                  <c:v>219</c:v>
                </c:pt>
                <c:pt idx="198">
                  <c:v>220</c:v>
                </c:pt>
                <c:pt idx="199">
                  <c:v>221</c:v>
                </c:pt>
                <c:pt idx="200">
                  <c:v>222</c:v>
                </c:pt>
                <c:pt idx="201">
                  <c:v>223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228</c:v>
                </c:pt>
                <c:pt idx="207">
                  <c:v>229</c:v>
                </c:pt>
                <c:pt idx="208">
                  <c:v>230</c:v>
                </c:pt>
                <c:pt idx="209">
                  <c:v>231</c:v>
                </c:pt>
                <c:pt idx="210">
                  <c:v>232</c:v>
                </c:pt>
                <c:pt idx="211">
                  <c:v>233</c:v>
                </c:pt>
                <c:pt idx="212">
                  <c:v>234</c:v>
                </c:pt>
                <c:pt idx="213">
                  <c:v>235</c:v>
                </c:pt>
                <c:pt idx="214">
                  <c:v>236</c:v>
                </c:pt>
                <c:pt idx="215">
                  <c:v>237</c:v>
                </c:pt>
                <c:pt idx="216">
                  <c:v>238</c:v>
                </c:pt>
                <c:pt idx="217">
                  <c:v>239</c:v>
                </c:pt>
                <c:pt idx="218">
                  <c:v>240</c:v>
                </c:pt>
                <c:pt idx="219">
                  <c:v>241</c:v>
                </c:pt>
                <c:pt idx="220">
                  <c:v>242</c:v>
                </c:pt>
                <c:pt idx="221">
                  <c:v>243</c:v>
                </c:pt>
                <c:pt idx="222">
                  <c:v>244</c:v>
                </c:pt>
                <c:pt idx="223">
                  <c:v>245</c:v>
                </c:pt>
                <c:pt idx="224">
                  <c:v>246</c:v>
                </c:pt>
                <c:pt idx="225">
                  <c:v>247</c:v>
                </c:pt>
                <c:pt idx="226">
                  <c:v>248</c:v>
                </c:pt>
                <c:pt idx="227">
                  <c:v>249</c:v>
                </c:pt>
                <c:pt idx="228">
                  <c:v>250</c:v>
                </c:pt>
                <c:pt idx="229">
                  <c:v>251</c:v>
                </c:pt>
                <c:pt idx="230">
                  <c:v>252</c:v>
                </c:pt>
                <c:pt idx="231">
                  <c:v>253</c:v>
                </c:pt>
                <c:pt idx="232">
                  <c:v>254</c:v>
                </c:pt>
                <c:pt idx="233">
                  <c:v>255</c:v>
                </c:pt>
                <c:pt idx="234">
                  <c:v>256</c:v>
                </c:pt>
                <c:pt idx="235">
                  <c:v>257</c:v>
                </c:pt>
                <c:pt idx="236">
                  <c:v>258</c:v>
                </c:pt>
                <c:pt idx="237">
                  <c:v>259</c:v>
                </c:pt>
                <c:pt idx="238">
                  <c:v>260</c:v>
                </c:pt>
                <c:pt idx="239">
                  <c:v>261</c:v>
                </c:pt>
                <c:pt idx="240">
                  <c:v>262</c:v>
                </c:pt>
                <c:pt idx="241">
                  <c:v>263</c:v>
                </c:pt>
                <c:pt idx="242">
                  <c:v>264</c:v>
                </c:pt>
                <c:pt idx="243">
                  <c:v>265</c:v>
                </c:pt>
                <c:pt idx="244">
                  <c:v>266</c:v>
                </c:pt>
                <c:pt idx="245">
                  <c:v>267</c:v>
                </c:pt>
                <c:pt idx="246">
                  <c:v>268</c:v>
                </c:pt>
                <c:pt idx="247">
                  <c:v>269</c:v>
                </c:pt>
                <c:pt idx="248">
                  <c:v>270</c:v>
                </c:pt>
                <c:pt idx="249">
                  <c:v>271</c:v>
                </c:pt>
                <c:pt idx="250">
                  <c:v>272</c:v>
                </c:pt>
                <c:pt idx="251">
                  <c:v>273</c:v>
                </c:pt>
                <c:pt idx="252">
                  <c:v>274</c:v>
                </c:pt>
                <c:pt idx="253">
                  <c:v>275</c:v>
                </c:pt>
                <c:pt idx="254">
                  <c:v>276</c:v>
                </c:pt>
                <c:pt idx="255">
                  <c:v>277</c:v>
                </c:pt>
                <c:pt idx="256">
                  <c:v>278</c:v>
                </c:pt>
                <c:pt idx="257">
                  <c:v>279</c:v>
                </c:pt>
                <c:pt idx="258">
                  <c:v>280</c:v>
                </c:pt>
                <c:pt idx="259">
                  <c:v>281</c:v>
                </c:pt>
                <c:pt idx="260">
                  <c:v>282</c:v>
                </c:pt>
                <c:pt idx="261">
                  <c:v>283</c:v>
                </c:pt>
                <c:pt idx="262">
                  <c:v>284</c:v>
                </c:pt>
                <c:pt idx="263">
                  <c:v>285</c:v>
                </c:pt>
                <c:pt idx="264">
                  <c:v>286</c:v>
                </c:pt>
                <c:pt idx="265">
                  <c:v>287</c:v>
                </c:pt>
                <c:pt idx="266">
                  <c:v>288</c:v>
                </c:pt>
                <c:pt idx="267">
                  <c:v>289</c:v>
                </c:pt>
                <c:pt idx="268">
                  <c:v>290</c:v>
                </c:pt>
                <c:pt idx="269">
                  <c:v>291</c:v>
                </c:pt>
                <c:pt idx="270">
                  <c:v>292</c:v>
                </c:pt>
                <c:pt idx="271">
                  <c:v>293</c:v>
                </c:pt>
                <c:pt idx="272">
                  <c:v>294</c:v>
                </c:pt>
                <c:pt idx="273">
                  <c:v>295</c:v>
                </c:pt>
                <c:pt idx="274">
                  <c:v>296</c:v>
                </c:pt>
                <c:pt idx="275">
                  <c:v>297</c:v>
                </c:pt>
                <c:pt idx="276">
                  <c:v>298</c:v>
                </c:pt>
                <c:pt idx="277">
                  <c:v>299</c:v>
                </c:pt>
                <c:pt idx="278">
                  <c:v>300</c:v>
                </c:pt>
                <c:pt idx="279">
                  <c:v>301</c:v>
                </c:pt>
                <c:pt idx="280">
                  <c:v>302</c:v>
                </c:pt>
                <c:pt idx="281">
                  <c:v>303</c:v>
                </c:pt>
                <c:pt idx="282">
                  <c:v>304</c:v>
                </c:pt>
                <c:pt idx="283">
                  <c:v>305</c:v>
                </c:pt>
                <c:pt idx="284">
                  <c:v>306</c:v>
                </c:pt>
                <c:pt idx="285">
                  <c:v>307</c:v>
                </c:pt>
                <c:pt idx="286">
                  <c:v>308</c:v>
                </c:pt>
                <c:pt idx="287">
                  <c:v>309</c:v>
                </c:pt>
                <c:pt idx="288">
                  <c:v>310</c:v>
                </c:pt>
                <c:pt idx="289">
                  <c:v>311</c:v>
                </c:pt>
                <c:pt idx="290">
                  <c:v>312</c:v>
                </c:pt>
                <c:pt idx="291">
                  <c:v>313</c:v>
                </c:pt>
                <c:pt idx="292">
                  <c:v>314</c:v>
                </c:pt>
                <c:pt idx="293">
                  <c:v>315</c:v>
                </c:pt>
                <c:pt idx="294">
                  <c:v>316</c:v>
                </c:pt>
                <c:pt idx="295">
                  <c:v>317</c:v>
                </c:pt>
                <c:pt idx="296">
                  <c:v>318</c:v>
                </c:pt>
                <c:pt idx="297">
                  <c:v>319</c:v>
                </c:pt>
                <c:pt idx="298">
                  <c:v>320</c:v>
                </c:pt>
                <c:pt idx="299">
                  <c:v>321</c:v>
                </c:pt>
                <c:pt idx="300">
                  <c:v>322</c:v>
                </c:pt>
                <c:pt idx="301">
                  <c:v>323</c:v>
                </c:pt>
                <c:pt idx="302">
                  <c:v>324</c:v>
                </c:pt>
                <c:pt idx="303">
                  <c:v>325</c:v>
                </c:pt>
                <c:pt idx="304">
                  <c:v>326</c:v>
                </c:pt>
                <c:pt idx="305">
                  <c:v>327</c:v>
                </c:pt>
                <c:pt idx="306">
                  <c:v>328</c:v>
                </c:pt>
                <c:pt idx="307">
                  <c:v>329</c:v>
                </c:pt>
                <c:pt idx="308">
                  <c:v>330</c:v>
                </c:pt>
                <c:pt idx="309">
                  <c:v>331</c:v>
                </c:pt>
                <c:pt idx="310">
                  <c:v>332</c:v>
                </c:pt>
                <c:pt idx="311">
                  <c:v>333</c:v>
                </c:pt>
                <c:pt idx="312">
                  <c:v>334</c:v>
                </c:pt>
                <c:pt idx="313">
                  <c:v>335</c:v>
                </c:pt>
                <c:pt idx="314">
                  <c:v>336</c:v>
                </c:pt>
                <c:pt idx="315">
                  <c:v>337</c:v>
                </c:pt>
                <c:pt idx="316">
                  <c:v>338</c:v>
                </c:pt>
                <c:pt idx="317">
                  <c:v>339</c:v>
                </c:pt>
                <c:pt idx="318">
                  <c:v>340</c:v>
                </c:pt>
                <c:pt idx="319">
                  <c:v>341</c:v>
                </c:pt>
                <c:pt idx="320">
                  <c:v>342</c:v>
                </c:pt>
                <c:pt idx="321">
                  <c:v>343</c:v>
                </c:pt>
                <c:pt idx="322">
                  <c:v>344</c:v>
                </c:pt>
                <c:pt idx="323">
                  <c:v>345</c:v>
                </c:pt>
                <c:pt idx="324">
                  <c:v>346</c:v>
                </c:pt>
                <c:pt idx="325">
                  <c:v>347</c:v>
                </c:pt>
                <c:pt idx="326">
                  <c:v>348</c:v>
                </c:pt>
                <c:pt idx="327">
                  <c:v>349</c:v>
                </c:pt>
                <c:pt idx="328">
                  <c:v>350</c:v>
                </c:pt>
                <c:pt idx="329">
                  <c:v>351</c:v>
                </c:pt>
                <c:pt idx="330">
                  <c:v>352</c:v>
                </c:pt>
                <c:pt idx="331">
                  <c:v>353</c:v>
                </c:pt>
                <c:pt idx="332">
                  <c:v>354</c:v>
                </c:pt>
                <c:pt idx="333">
                  <c:v>355</c:v>
                </c:pt>
                <c:pt idx="334">
                  <c:v>356</c:v>
                </c:pt>
                <c:pt idx="335">
                  <c:v>357</c:v>
                </c:pt>
                <c:pt idx="336">
                  <c:v>358</c:v>
                </c:pt>
                <c:pt idx="337">
                  <c:v>359</c:v>
                </c:pt>
                <c:pt idx="338">
                  <c:v>360</c:v>
                </c:pt>
                <c:pt idx="339">
                  <c:v>361</c:v>
                </c:pt>
                <c:pt idx="340">
                  <c:v>362</c:v>
                </c:pt>
                <c:pt idx="341">
                  <c:v>363</c:v>
                </c:pt>
                <c:pt idx="342">
                  <c:v>364</c:v>
                </c:pt>
                <c:pt idx="343">
                  <c:v>365</c:v>
                </c:pt>
                <c:pt idx="344">
                  <c:v>366</c:v>
                </c:pt>
                <c:pt idx="345">
                  <c:v>367</c:v>
                </c:pt>
                <c:pt idx="346">
                  <c:v>368</c:v>
                </c:pt>
                <c:pt idx="347">
                  <c:v>369</c:v>
                </c:pt>
                <c:pt idx="348">
                  <c:v>370</c:v>
                </c:pt>
                <c:pt idx="349">
                  <c:v>371</c:v>
                </c:pt>
                <c:pt idx="350">
                  <c:v>372</c:v>
                </c:pt>
                <c:pt idx="351">
                  <c:v>373</c:v>
                </c:pt>
                <c:pt idx="352">
                  <c:v>374</c:v>
                </c:pt>
                <c:pt idx="353">
                  <c:v>375</c:v>
                </c:pt>
                <c:pt idx="354">
                  <c:v>376</c:v>
                </c:pt>
                <c:pt idx="355">
                  <c:v>377</c:v>
                </c:pt>
                <c:pt idx="356">
                  <c:v>378</c:v>
                </c:pt>
                <c:pt idx="357">
                  <c:v>379</c:v>
                </c:pt>
                <c:pt idx="358">
                  <c:v>380</c:v>
                </c:pt>
                <c:pt idx="359">
                  <c:v>381</c:v>
                </c:pt>
                <c:pt idx="360">
                  <c:v>382</c:v>
                </c:pt>
                <c:pt idx="361">
                  <c:v>383</c:v>
                </c:pt>
                <c:pt idx="362">
                  <c:v>384</c:v>
                </c:pt>
                <c:pt idx="363">
                  <c:v>385</c:v>
                </c:pt>
                <c:pt idx="364">
                  <c:v>386</c:v>
                </c:pt>
                <c:pt idx="365">
                  <c:v>387</c:v>
                </c:pt>
                <c:pt idx="366">
                  <c:v>388</c:v>
                </c:pt>
                <c:pt idx="367">
                  <c:v>389</c:v>
                </c:pt>
                <c:pt idx="368">
                  <c:v>390</c:v>
                </c:pt>
                <c:pt idx="369">
                  <c:v>391</c:v>
                </c:pt>
                <c:pt idx="370">
                  <c:v>392</c:v>
                </c:pt>
                <c:pt idx="371">
                  <c:v>393</c:v>
                </c:pt>
                <c:pt idx="372">
                  <c:v>394</c:v>
                </c:pt>
                <c:pt idx="373">
                  <c:v>395</c:v>
                </c:pt>
                <c:pt idx="374">
                  <c:v>396</c:v>
                </c:pt>
                <c:pt idx="375">
                  <c:v>397</c:v>
                </c:pt>
                <c:pt idx="376">
                  <c:v>398</c:v>
                </c:pt>
                <c:pt idx="377">
                  <c:v>399</c:v>
                </c:pt>
                <c:pt idx="378">
                  <c:v>400</c:v>
                </c:pt>
                <c:pt idx="379">
                  <c:v>401</c:v>
                </c:pt>
                <c:pt idx="380">
                  <c:v>402</c:v>
                </c:pt>
                <c:pt idx="381">
                  <c:v>403</c:v>
                </c:pt>
                <c:pt idx="382">
                  <c:v>404</c:v>
                </c:pt>
                <c:pt idx="383">
                  <c:v>405</c:v>
                </c:pt>
                <c:pt idx="384">
                  <c:v>406</c:v>
                </c:pt>
                <c:pt idx="385">
                  <c:v>407</c:v>
                </c:pt>
                <c:pt idx="386">
                  <c:v>408</c:v>
                </c:pt>
                <c:pt idx="387">
                  <c:v>409</c:v>
                </c:pt>
                <c:pt idx="388">
                  <c:v>410</c:v>
                </c:pt>
                <c:pt idx="389">
                  <c:v>411</c:v>
                </c:pt>
                <c:pt idx="390">
                  <c:v>412</c:v>
                </c:pt>
                <c:pt idx="391">
                  <c:v>413</c:v>
                </c:pt>
                <c:pt idx="392">
                  <c:v>414</c:v>
                </c:pt>
                <c:pt idx="393">
                  <c:v>415</c:v>
                </c:pt>
                <c:pt idx="394">
                  <c:v>416</c:v>
                </c:pt>
                <c:pt idx="395">
                  <c:v>417</c:v>
                </c:pt>
                <c:pt idx="396">
                  <c:v>418</c:v>
                </c:pt>
                <c:pt idx="397">
                  <c:v>419</c:v>
                </c:pt>
                <c:pt idx="398">
                  <c:v>420</c:v>
                </c:pt>
                <c:pt idx="399">
                  <c:v>421</c:v>
                </c:pt>
                <c:pt idx="400">
                  <c:v>422</c:v>
                </c:pt>
                <c:pt idx="401">
                  <c:v>423</c:v>
                </c:pt>
                <c:pt idx="402">
                  <c:v>424</c:v>
                </c:pt>
                <c:pt idx="403">
                  <c:v>425</c:v>
                </c:pt>
                <c:pt idx="404">
                  <c:v>426</c:v>
                </c:pt>
                <c:pt idx="405">
                  <c:v>427</c:v>
                </c:pt>
                <c:pt idx="406">
                  <c:v>428</c:v>
                </c:pt>
                <c:pt idx="407">
                  <c:v>429</c:v>
                </c:pt>
                <c:pt idx="408">
                  <c:v>430</c:v>
                </c:pt>
                <c:pt idx="409">
                  <c:v>431</c:v>
                </c:pt>
                <c:pt idx="410">
                  <c:v>432</c:v>
                </c:pt>
                <c:pt idx="411">
                  <c:v>433</c:v>
                </c:pt>
                <c:pt idx="412">
                  <c:v>434</c:v>
                </c:pt>
                <c:pt idx="413">
                  <c:v>435</c:v>
                </c:pt>
                <c:pt idx="414">
                  <c:v>436</c:v>
                </c:pt>
                <c:pt idx="415">
                  <c:v>437</c:v>
                </c:pt>
                <c:pt idx="416">
                  <c:v>438</c:v>
                </c:pt>
                <c:pt idx="417">
                  <c:v>439</c:v>
                </c:pt>
                <c:pt idx="418">
                  <c:v>440</c:v>
                </c:pt>
                <c:pt idx="419">
                  <c:v>441</c:v>
                </c:pt>
                <c:pt idx="420">
                  <c:v>442</c:v>
                </c:pt>
                <c:pt idx="421">
                  <c:v>443</c:v>
                </c:pt>
                <c:pt idx="422">
                  <c:v>444</c:v>
                </c:pt>
                <c:pt idx="423">
                  <c:v>445</c:v>
                </c:pt>
                <c:pt idx="424">
                  <c:v>446</c:v>
                </c:pt>
                <c:pt idx="425">
                  <c:v>447</c:v>
                </c:pt>
                <c:pt idx="426">
                  <c:v>448</c:v>
                </c:pt>
                <c:pt idx="427">
                  <c:v>449</c:v>
                </c:pt>
                <c:pt idx="428">
                  <c:v>450</c:v>
                </c:pt>
                <c:pt idx="429">
                  <c:v>451</c:v>
                </c:pt>
                <c:pt idx="430">
                  <c:v>452</c:v>
                </c:pt>
                <c:pt idx="431">
                  <c:v>453</c:v>
                </c:pt>
                <c:pt idx="432">
                  <c:v>454</c:v>
                </c:pt>
                <c:pt idx="433">
                  <c:v>455</c:v>
                </c:pt>
                <c:pt idx="434">
                  <c:v>456</c:v>
                </c:pt>
                <c:pt idx="435">
                  <c:v>457</c:v>
                </c:pt>
                <c:pt idx="436">
                  <c:v>458</c:v>
                </c:pt>
                <c:pt idx="437">
                  <c:v>459</c:v>
                </c:pt>
                <c:pt idx="438">
                  <c:v>460</c:v>
                </c:pt>
                <c:pt idx="439">
                  <c:v>461</c:v>
                </c:pt>
                <c:pt idx="440">
                  <c:v>462</c:v>
                </c:pt>
                <c:pt idx="441">
                  <c:v>463</c:v>
                </c:pt>
                <c:pt idx="442">
                  <c:v>464</c:v>
                </c:pt>
                <c:pt idx="443">
                  <c:v>465</c:v>
                </c:pt>
                <c:pt idx="444">
                  <c:v>466</c:v>
                </c:pt>
                <c:pt idx="445">
                  <c:v>467</c:v>
                </c:pt>
                <c:pt idx="446">
                  <c:v>468</c:v>
                </c:pt>
                <c:pt idx="447">
                  <c:v>469</c:v>
                </c:pt>
                <c:pt idx="448">
                  <c:v>470</c:v>
                </c:pt>
                <c:pt idx="449">
                  <c:v>471</c:v>
                </c:pt>
                <c:pt idx="450">
                  <c:v>472</c:v>
                </c:pt>
                <c:pt idx="451">
                  <c:v>473</c:v>
                </c:pt>
                <c:pt idx="452">
                  <c:v>474</c:v>
                </c:pt>
                <c:pt idx="453">
                  <c:v>475</c:v>
                </c:pt>
                <c:pt idx="454">
                  <c:v>476</c:v>
                </c:pt>
                <c:pt idx="455">
                  <c:v>477</c:v>
                </c:pt>
                <c:pt idx="456">
                  <c:v>478</c:v>
                </c:pt>
                <c:pt idx="457">
                  <c:v>479</c:v>
                </c:pt>
                <c:pt idx="458">
                  <c:v>480</c:v>
                </c:pt>
                <c:pt idx="459">
                  <c:v>481</c:v>
                </c:pt>
                <c:pt idx="460">
                  <c:v>482</c:v>
                </c:pt>
                <c:pt idx="461">
                  <c:v>483</c:v>
                </c:pt>
                <c:pt idx="462">
                  <c:v>484</c:v>
                </c:pt>
                <c:pt idx="463">
                  <c:v>485</c:v>
                </c:pt>
                <c:pt idx="464">
                  <c:v>486</c:v>
                </c:pt>
                <c:pt idx="465">
                  <c:v>487</c:v>
                </c:pt>
                <c:pt idx="466">
                  <c:v>488</c:v>
                </c:pt>
                <c:pt idx="467">
                  <c:v>489</c:v>
                </c:pt>
                <c:pt idx="468">
                  <c:v>490</c:v>
                </c:pt>
                <c:pt idx="469">
                  <c:v>491</c:v>
                </c:pt>
                <c:pt idx="470">
                  <c:v>492</c:v>
                </c:pt>
                <c:pt idx="471">
                  <c:v>493</c:v>
                </c:pt>
                <c:pt idx="472">
                  <c:v>494</c:v>
                </c:pt>
                <c:pt idx="473">
                  <c:v>495</c:v>
                </c:pt>
                <c:pt idx="474">
                  <c:v>496</c:v>
                </c:pt>
                <c:pt idx="475">
                  <c:v>497</c:v>
                </c:pt>
                <c:pt idx="476">
                  <c:v>498</c:v>
                </c:pt>
                <c:pt idx="477">
                  <c:v>499</c:v>
                </c:pt>
                <c:pt idx="478">
                  <c:v>500</c:v>
                </c:pt>
                <c:pt idx="479">
                  <c:v>501</c:v>
                </c:pt>
                <c:pt idx="480">
                  <c:v>502</c:v>
                </c:pt>
                <c:pt idx="481">
                  <c:v>503</c:v>
                </c:pt>
                <c:pt idx="482">
                  <c:v>504</c:v>
                </c:pt>
                <c:pt idx="483">
                  <c:v>505</c:v>
                </c:pt>
                <c:pt idx="484">
                  <c:v>506</c:v>
                </c:pt>
                <c:pt idx="485">
                  <c:v>507</c:v>
                </c:pt>
                <c:pt idx="486">
                  <c:v>508</c:v>
                </c:pt>
                <c:pt idx="487">
                  <c:v>509</c:v>
                </c:pt>
                <c:pt idx="488">
                  <c:v>510</c:v>
                </c:pt>
                <c:pt idx="489">
                  <c:v>511</c:v>
                </c:pt>
                <c:pt idx="490">
                  <c:v>512</c:v>
                </c:pt>
                <c:pt idx="491">
                  <c:v>513</c:v>
                </c:pt>
                <c:pt idx="492">
                  <c:v>514</c:v>
                </c:pt>
                <c:pt idx="493">
                  <c:v>515</c:v>
                </c:pt>
                <c:pt idx="494">
                  <c:v>516</c:v>
                </c:pt>
                <c:pt idx="495">
                  <c:v>517</c:v>
                </c:pt>
                <c:pt idx="496">
                  <c:v>518</c:v>
                </c:pt>
                <c:pt idx="497">
                  <c:v>519</c:v>
                </c:pt>
                <c:pt idx="498">
                  <c:v>520</c:v>
                </c:pt>
                <c:pt idx="499">
                  <c:v>521</c:v>
                </c:pt>
                <c:pt idx="500">
                  <c:v>522</c:v>
                </c:pt>
                <c:pt idx="501">
                  <c:v>523</c:v>
                </c:pt>
                <c:pt idx="502">
                  <c:v>524</c:v>
                </c:pt>
                <c:pt idx="503">
                  <c:v>525</c:v>
                </c:pt>
                <c:pt idx="504">
                  <c:v>526</c:v>
                </c:pt>
                <c:pt idx="505">
                  <c:v>527</c:v>
                </c:pt>
                <c:pt idx="506">
                  <c:v>528</c:v>
                </c:pt>
                <c:pt idx="507">
                  <c:v>529</c:v>
                </c:pt>
                <c:pt idx="508">
                  <c:v>530</c:v>
                </c:pt>
                <c:pt idx="509">
                  <c:v>531</c:v>
                </c:pt>
                <c:pt idx="510">
                  <c:v>532</c:v>
                </c:pt>
                <c:pt idx="511">
                  <c:v>533</c:v>
                </c:pt>
                <c:pt idx="512">
                  <c:v>534</c:v>
                </c:pt>
                <c:pt idx="513">
                  <c:v>535</c:v>
                </c:pt>
                <c:pt idx="514">
                  <c:v>536</c:v>
                </c:pt>
                <c:pt idx="515">
                  <c:v>537</c:v>
                </c:pt>
                <c:pt idx="516">
                  <c:v>538</c:v>
                </c:pt>
                <c:pt idx="517">
                  <c:v>539</c:v>
                </c:pt>
                <c:pt idx="518">
                  <c:v>540</c:v>
                </c:pt>
                <c:pt idx="519">
                  <c:v>541</c:v>
                </c:pt>
                <c:pt idx="520">
                  <c:v>542</c:v>
                </c:pt>
                <c:pt idx="521">
                  <c:v>543</c:v>
                </c:pt>
                <c:pt idx="522">
                  <c:v>544</c:v>
                </c:pt>
                <c:pt idx="523">
                  <c:v>545</c:v>
                </c:pt>
                <c:pt idx="524">
                  <c:v>546</c:v>
                </c:pt>
                <c:pt idx="525">
                  <c:v>547</c:v>
                </c:pt>
                <c:pt idx="526">
                  <c:v>548</c:v>
                </c:pt>
                <c:pt idx="527">
                  <c:v>549</c:v>
                </c:pt>
                <c:pt idx="528">
                  <c:v>550</c:v>
                </c:pt>
                <c:pt idx="529">
                  <c:v>551</c:v>
                </c:pt>
                <c:pt idx="530">
                  <c:v>552</c:v>
                </c:pt>
                <c:pt idx="531">
                  <c:v>553</c:v>
                </c:pt>
                <c:pt idx="532">
                  <c:v>554</c:v>
                </c:pt>
                <c:pt idx="533">
                  <c:v>555</c:v>
                </c:pt>
                <c:pt idx="534">
                  <c:v>556</c:v>
                </c:pt>
                <c:pt idx="535">
                  <c:v>557</c:v>
                </c:pt>
                <c:pt idx="536">
                  <c:v>558</c:v>
                </c:pt>
                <c:pt idx="537">
                  <c:v>559</c:v>
                </c:pt>
                <c:pt idx="538">
                  <c:v>560</c:v>
                </c:pt>
                <c:pt idx="539">
                  <c:v>561</c:v>
                </c:pt>
                <c:pt idx="540">
                  <c:v>562</c:v>
                </c:pt>
                <c:pt idx="541">
                  <c:v>563</c:v>
                </c:pt>
                <c:pt idx="542">
                  <c:v>564</c:v>
                </c:pt>
                <c:pt idx="543">
                  <c:v>565</c:v>
                </c:pt>
                <c:pt idx="544">
                  <c:v>566</c:v>
                </c:pt>
                <c:pt idx="545">
                  <c:v>567</c:v>
                </c:pt>
                <c:pt idx="546">
                  <c:v>568</c:v>
                </c:pt>
                <c:pt idx="547">
                  <c:v>569</c:v>
                </c:pt>
                <c:pt idx="548">
                  <c:v>570</c:v>
                </c:pt>
                <c:pt idx="549">
                  <c:v>571</c:v>
                </c:pt>
                <c:pt idx="550">
                  <c:v>572</c:v>
                </c:pt>
                <c:pt idx="551">
                  <c:v>573</c:v>
                </c:pt>
                <c:pt idx="552">
                  <c:v>574</c:v>
                </c:pt>
                <c:pt idx="553">
                  <c:v>575</c:v>
                </c:pt>
                <c:pt idx="554">
                  <c:v>576</c:v>
                </c:pt>
                <c:pt idx="555">
                  <c:v>577</c:v>
                </c:pt>
                <c:pt idx="556">
                  <c:v>578</c:v>
                </c:pt>
                <c:pt idx="557">
                  <c:v>579</c:v>
                </c:pt>
                <c:pt idx="558">
                  <c:v>580</c:v>
                </c:pt>
                <c:pt idx="559">
                  <c:v>581</c:v>
                </c:pt>
                <c:pt idx="560">
                  <c:v>582</c:v>
                </c:pt>
                <c:pt idx="561">
                  <c:v>583</c:v>
                </c:pt>
                <c:pt idx="562">
                  <c:v>584</c:v>
                </c:pt>
                <c:pt idx="563">
                  <c:v>585</c:v>
                </c:pt>
                <c:pt idx="564">
                  <c:v>586</c:v>
                </c:pt>
                <c:pt idx="565">
                  <c:v>587</c:v>
                </c:pt>
                <c:pt idx="566">
                  <c:v>588</c:v>
                </c:pt>
                <c:pt idx="567">
                  <c:v>589</c:v>
                </c:pt>
                <c:pt idx="568">
                  <c:v>590</c:v>
                </c:pt>
                <c:pt idx="569">
                  <c:v>591</c:v>
                </c:pt>
                <c:pt idx="570">
                  <c:v>592</c:v>
                </c:pt>
                <c:pt idx="571">
                  <c:v>593</c:v>
                </c:pt>
                <c:pt idx="572">
                  <c:v>594</c:v>
                </c:pt>
                <c:pt idx="573">
                  <c:v>595</c:v>
                </c:pt>
                <c:pt idx="574">
                  <c:v>596</c:v>
                </c:pt>
                <c:pt idx="575">
                  <c:v>597</c:v>
                </c:pt>
                <c:pt idx="576">
                  <c:v>598</c:v>
                </c:pt>
                <c:pt idx="577">
                  <c:v>599</c:v>
                </c:pt>
                <c:pt idx="578">
                  <c:v>600</c:v>
                </c:pt>
                <c:pt idx="579">
                  <c:v>601</c:v>
                </c:pt>
                <c:pt idx="580">
                  <c:v>602</c:v>
                </c:pt>
                <c:pt idx="581">
                  <c:v>603</c:v>
                </c:pt>
                <c:pt idx="582">
                  <c:v>604</c:v>
                </c:pt>
                <c:pt idx="583">
                  <c:v>605</c:v>
                </c:pt>
                <c:pt idx="584">
                  <c:v>606</c:v>
                </c:pt>
                <c:pt idx="585">
                  <c:v>607</c:v>
                </c:pt>
                <c:pt idx="586">
                  <c:v>608</c:v>
                </c:pt>
                <c:pt idx="587">
                  <c:v>609</c:v>
                </c:pt>
                <c:pt idx="588">
                  <c:v>610</c:v>
                </c:pt>
                <c:pt idx="589">
                  <c:v>611</c:v>
                </c:pt>
                <c:pt idx="590">
                  <c:v>612</c:v>
                </c:pt>
                <c:pt idx="591">
                  <c:v>613</c:v>
                </c:pt>
                <c:pt idx="592">
                  <c:v>614</c:v>
                </c:pt>
                <c:pt idx="593">
                  <c:v>615</c:v>
                </c:pt>
                <c:pt idx="594">
                  <c:v>616</c:v>
                </c:pt>
                <c:pt idx="595">
                  <c:v>617</c:v>
                </c:pt>
                <c:pt idx="596">
                  <c:v>618</c:v>
                </c:pt>
                <c:pt idx="597">
                  <c:v>619</c:v>
                </c:pt>
                <c:pt idx="598">
                  <c:v>620</c:v>
                </c:pt>
                <c:pt idx="599">
                  <c:v>621</c:v>
                </c:pt>
                <c:pt idx="600">
                  <c:v>622</c:v>
                </c:pt>
                <c:pt idx="601">
                  <c:v>623</c:v>
                </c:pt>
                <c:pt idx="602">
                  <c:v>624</c:v>
                </c:pt>
                <c:pt idx="603">
                  <c:v>625</c:v>
                </c:pt>
                <c:pt idx="604">
                  <c:v>626</c:v>
                </c:pt>
                <c:pt idx="605">
                  <c:v>627</c:v>
                </c:pt>
                <c:pt idx="606">
                  <c:v>628</c:v>
                </c:pt>
                <c:pt idx="607">
                  <c:v>629</c:v>
                </c:pt>
                <c:pt idx="608">
                  <c:v>630</c:v>
                </c:pt>
                <c:pt idx="609">
                  <c:v>631</c:v>
                </c:pt>
                <c:pt idx="610">
                  <c:v>632</c:v>
                </c:pt>
                <c:pt idx="611">
                  <c:v>633</c:v>
                </c:pt>
                <c:pt idx="612">
                  <c:v>634</c:v>
                </c:pt>
                <c:pt idx="613">
                  <c:v>635</c:v>
                </c:pt>
                <c:pt idx="614">
                  <c:v>636</c:v>
                </c:pt>
                <c:pt idx="615">
                  <c:v>637</c:v>
                </c:pt>
                <c:pt idx="616">
                  <c:v>638</c:v>
                </c:pt>
                <c:pt idx="617">
                  <c:v>639</c:v>
                </c:pt>
                <c:pt idx="618">
                  <c:v>640</c:v>
                </c:pt>
                <c:pt idx="619">
                  <c:v>641</c:v>
                </c:pt>
                <c:pt idx="620">
                  <c:v>642</c:v>
                </c:pt>
                <c:pt idx="621">
                  <c:v>643</c:v>
                </c:pt>
                <c:pt idx="622">
                  <c:v>644</c:v>
                </c:pt>
                <c:pt idx="623">
                  <c:v>645</c:v>
                </c:pt>
                <c:pt idx="624">
                  <c:v>646</c:v>
                </c:pt>
                <c:pt idx="625">
                  <c:v>647</c:v>
                </c:pt>
                <c:pt idx="626">
                  <c:v>648</c:v>
                </c:pt>
                <c:pt idx="627">
                  <c:v>649</c:v>
                </c:pt>
                <c:pt idx="628">
                  <c:v>650</c:v>
                </c:pt>
                <c:pt idx="629">
                  <c:v>651</c:v>
                </c:pt>
                <c:pt idx="630">
                  <c:v>652</c:v>
                </c:pt>
                <c:pt idx="631">
                  <c:v>653</c:v>
                </c:pt>
                <c:pt idx="632">
                  <c:v>654</c:v>
                </c:pt>
                <c:pt idx="633">
                  <c:v>655</c:v>
                </c:pt>
                <c:pt idx="634">
                  <c:v>656</c:v>
                </c:pt>
                <c:pt idx="635">
                  <c:v>657</c:v>
                </c:pt>
                <c:pt idx="636">
                  <c:v>658</c:v>
                </c:pt>
                <c:pt idx="637">
                  <c:v>659</c:v>
                </c:pt>
                <c:pt idx="638">
                  <c:v>660</c:v>
                </c:pt>
                <c:pt idx="639">
                  <c:v>661</c:v>
                </c:pt>
                <c:pt idx="640">
                  <c:v>662</c:v>
                </c:pt>
                <c:pt idx="641">
                  <c:v>663</c:v>
                </c:pt>
                <c:pt idx="642">
                  <c:v>664</c:v>
                </c:pt>
                <c:pt idx="643">
                  <c:v>665</c:v>
                </c:pt>
                <c:pt idx="644">
                  <c:v>666</c:v>
                </c:pt>
                <c:pt idx="645">
                  <c:v>667</c:v>
                </c:pt>
                <c:pt idx="646">
                  <c:v>668</c:v>
                </c:pt>
                <c:pt idx="647">
                  <c:v>669</c:v>
                </c:pt>
                <c:pt idx="648">
                  <c:v>670</c:v>
                </c:pt>
                <c:pt idx="649">
                  <c:v>671</c:v>
                </c:pt>
                <c:pt idx="650">
                  <c:v>672</c:v>
                </c:pt>
                <c:pt idx="651">
                  <c:v>673</c:v>
                </c:pt>
                <c:pt idx="652">
                  <c:v>674</c:v>
                </c:pt>
                <c:pt idx="653">
                  <c:v>675</c:v>
                </c:pt>
                <c:pt idx="654">
                  <c:v>676</c:v>
                </c:pt>
                <c:pt idx="655">
                  <c:v>677</c:v>
                </c:pt>
                <c:pt idx="656">
                  <c:v>678</c:v>
                </c:pt>
                <c:pt idx="657">
                  <c:v>679</c:v>
                </c:pt>
                <c:pt idx="658">
                  <c:v>680</c:v>
                </c:pt>
                <c:pt idx="659">
                  <c:v>681</c:v>
                </c:pt>
                <c:pt idx="660">
                  <c:v>682</c:v>
                </c:pt>
                <c:pt idx="661">
                  <c:v>683</c:v>
                </c:pt>
                <c:pt idx="662">
                  <c:v>684</c:v>
                </c:pt>
                <c:pt idx="663">
                  <c:v>685</c:v>
                </c:pt>
                <c:pt idx="664">
                  <c:v>686</c:v>
                </c:pt>
                <c:pt idx="665">
                  <c:v>687</c:v>
                </c:pt>
                <c:pt idx="666">
                  <c:v>688</c:v>
                </c:pt>
                <c:pt idx="667">
                  <c:v>689</c:v>
                </c:pt>
                <c:pt idx="668">
                  <c:v>690</c:v>
                </c:pt>
                <c:pt idx="669">
                  <c:v>691</c:v>
                </c:pt>
                <c:pt idx="670">
                  <c:v>692</c:v>
                </c:pt>
                <c:pt idx="671">
                  <c:v>693</c:v>
                </c:pt>
                <c:pt idx="672">
                  <c:v>694</c:v>
                </c:pt>
                <c:pt idx="673">
                  <c:v>695</c:v>
                </c:pt>
                <c:pt idx="674">
                  <c:v>696</c:v>
                </c:pt>
                <c:pt idx="675">
                  <c:v>697</c:v>
                </c:pt>
                <c:pt idx="676">
                  <c:v>698</c:v>
                </c:pt>
                <c:pt idx="677">
                  <c:v>699</c:v>
                </c:pt>
                <c:pt idx="678">
                  <c:v>700</c:v>
                </c:pt>
                <c:pt idx="679">
                  <c:v>701</c:v>
                </c:pt>
                <c:pt idx="680">
                  <c:v>702</c:v>
                </c:pt>
                <c:pt idx="681">
                  <c:v>703</c:v>
                </c:pt>
                <c:pt idx="682">
                  <c:v>704</c:v>
                </c:pt>
                <c:pt idx="683">
                  <c:v>705</c:v>
                </c:pt>
                <c:pt idx="684">
                  <c:v>706</c:v>
                </c:pt>
                <c:pt idx="685">
                  <c:v>707</c:v>
                </c:pt>
                <c:pt idx="686">
                  <c:v>708</c:v>
                </c:pt>
                <c:pt idx="687">
                  <c:v>709</c:v>
                </c:pt>
                <c:pt idx="688">
                  <c:v>710</c:v>
                </c:pt>
                <c:pt idx="689">
                  <c:v>711</c:v>
                </c:pt>
                <c:pt idx="690">
                  <c:v>712</c:v>
                </c:pt>
                <c:pt idx="691">
                  <c:v>713</c:v>
                </c:pt>
                <c:pt idx="692">
                  <c:v>714</c:v>
                </c:pt>
                <c:pt idx="693">
                  <c:v>715</c:v>
                </c:pt>
                <c:pt idx="694">
                  <c:v>716</c:v>
                </c:pt>
                <c:pt idx="695">
                  <c:v>717</c:v>
                </c:pt>
                <c:pt idx="696">
                  <c:v>718</c:v>
                </c:pt>
                <c:pt idx="697">
                  <c:v>719</c:v>
                </c:pt>
                <c:pt idx="698">
                  <c:v>720</c:v>
                </c:pt>
                <c:pt idx="699">
                  <c:v>721</c:v>
                </c:pt>
                <c:pt idx="700">
                  <c:v>722</c:v>
                </c:pt>
                <c:pt idx="701">
                  <c:v>723</c:v>
                </c:pt>
                <c:pt idx="702">
                  <c:v>724</c:v>
                </c:pt>
                <c:pt idx="703">
                  <c:v>725</c:v>
                </c:pt>
                <c:pt idx="704">
                  <c:v>726</c:v>
                </c:pt>
                <c:pt idx="705">
                  <c:v>727</c:v>
                </c:pt>
                <c:pt idx="706">
                  <c:v>728</c:v>
                </c:pt>
                <c:pt idx="707">
                  <c:v>729</c:v>
                </c:pt>
                <c:pt idx="708">
                  <c:v>730</c:v>
                </c:pt>
                <c:pt idx="709">
                  <c:v>731</c:v>
                </c:pt>
                <c:pt idx="710">
                  <c:v>732</c:v>
                </c:pt>
                <c:pt idx="711">
                  <c:v>733</c:v>
                </c:pt>
                <c:pt idx="712">
                  <c:v>734</c:v>
                </c:pt>
                <c:pt idx="713">
                  <c:v>735</c:v>
                </c:pt>
                <c:pt idx="714">
                  <c:v>736</c:v>
                </c:pt>
                <c:pt idx="715">
                  <c:v>737</c:v>
                </c:pt>
                <c:pt idx="716">
                  <c:v>738</c:v>
                </c:pt>
                <c:pt idx="717">
                  <c:v>739</c:v>
                </c:pt>
                <c:pt idx="718">
                  <c:v>740</c:v>
                </c:pt>
                <c:pt idx="719">
                  <c:v>741</c:v>
                </c:pt>
                <c:pt idx="720">
                  <c:v>742</c:v>
                </c:pt>
                <c:pt idx="721">
                  <c:v>743</c:v>
                </c:pt>
                <c:pt idx="722">
                  <c:v>744</c:v>
                </c:pt>
                <c:pt idx="723">
                  <c:v>745</c:v>
                </c:pt>
                <c:pt idx="724">
                  <c:v>746</c:v>
                </c:pt>
                <c:pt idx="725">
                  <c:v>747</c:v>
                </c:pt>
                <c:pt idx="726">
                  <c:v>748</c:v>
                </c:pt>
                <c:pt idx="727">
                  <c:v>749</c:v>
                </c:pt>
                <c:pt idx="728">
                  <c:v>750</c:v>
                </c:pt>
                <c:pt idx="729">
                  <c:v>751</c:v>
                </c:pt>
                <c:pt idx="730">
                  <c:v>752</c:v>
                </c:pt>
                <c:pt idx="731">
                  <c:v>753</c:v>
                </c:pt>
                <c:pt idx="732">
                  <c:v>754</c:v>
                </c:pt>
                <c:pt idx="733">
                  <c:v>755</c:v>
                </c:pt>
                <c:pt idx="734">
                  <c:v>756</c:v>
                </c:pt>
                <c:pt idx="735">
                  <c:v>757</c:v>
                </c:pt>
                <c:pt idx="736">
                  <c:v>758</c:v>
                </c:pt>
                <c:pt idx="737">
                  <c:v>759</c:v>
                </c:pt>
                <c:pt idx="738">
                  <c:v>760</c:v>
                </c:pt>
                <c:pt idx="739">
                  <c:v>761</c:v>
                </c:pt>
                <c:pt idx="740">
                  <c:v>762</c:v>
                </c:pt>
                <c:pt idx="741">
                  <c:v>763</c:v>
                </c:pt>
                <c:pt idx="742">
                  <c:v>764</c:v>
                </c:pt>
                <c:pt idx="743">
                  <c:v>765</c:v>
                </c:pt>
                <c:pt idx="744">
                  <c:v>766</c:v>
                </c:pt>
                <c:pt idx="745">
                  <c:v>767</c:v>
                </c:pt>
                <c:pt idx="746">
                  <c:v>768</c:v>
                </c:pt>
                <c:pt idx="747">
                  <c:v>769</c:v>
                </c:pt>
                <c:pt idx="748">
                  <c:v>770</c:v>
                </c:pt>
                <c:pt idx="749">
                  <c:v>771</c:v>
                </c:pt>
                <c:pt idx="750">
                  <c:v>772</c:v>
                </c:pt>
                <c:pt idx="751">
                  <c:v>773</c:v>
                </c:pt>
                <c:pt idx="752">
                  <c:v>774</c:v>
                </c:pt>
                <c:pt idx="753">
                  <c:v>775</c:v>
                </c:pt>
                <c:pt idx="754">
                  <c:v>776</c:v>
                </c:pt>
                <c:pt idx="755">
                  <c:v>777</c:v>
                </c:pt>
                <c:pt idx="756">
                  <c:v>778</c:v>
                </c:pt>
                <c:pt idx="757">
                  <c:v>779</c:v>
                </c:pt>
                <c:pt idx="758">
                  <c:v>780</c:v>
                </c:pt>
                <c:pt idx="759">
                  <c:v>781</c:v>
                </c:pt>
                <c:pt idx="760">
                  <c:v>782</c:v>
                </c:pt>
                <c:pt idx="761">
                  <c:v>783</c:v>
                </c:pt>
                <c:pt idx="762">
                  <c:v>784</c:v>
                </c:pt>
                <c:pt idx="763">
                  <c:v>785</c:v>
                </c:pt>
                <c:pt idx="764">
                  <c:v>786</c:v>
                </c:pt>
                <c:pt idx="765">
                  <c:v>787</c:v>
                </c:pt>
                <c:pt idx="766">
                  <c:v>788</c:v>
                </c:pt>
                <c:pt idx="767">
                  <c:v>789</c:v>
                </c:pt>
                <c:pt idx="768">
                  <c:v>790</c:v>
                </c:pt>
                <c:pt idx="769">
                  <c:v>791</c:v>
                </c:pt>
                <c:pt idx="770">
                  <c:v>792</c:v>
                </c:pt>
                <c:pt idx="771">
                  <c:v>793</c:v>
                </c:pt>
                <c:pt idx="772">
                  <c:v>794</c:v>
                </c:pt>
                <c:pt idx="773">
                  <c:v>795</c:v>
                </c:pt>
                <c:pt idx="774">
                  <c:v>796</c:v>
                </c:pt>
                <c:pt idx="775">
                  <c:v>797</c:v>
                </c:pt>
                <c:pt idx="776">
                  <c:v>798</c:v>
                </c:pt>
                <c:pt idx="777">
                  <c:v>799</c:v>
                </c:pt>
                <c:pt idx="778">
                  <c:v>800</c:v>
                </c:pt>
                <c:pt idx="779">
                  <c:v>801</c:v>
                </c:pt>
                <c:pt idx="780">
                  <c:v>802</c:v>
                </c:pt>
                <c:pt idx="781">
                  <c:v>803</c:v>
                </c:pt>
                <c:pt idx="782">
                  <c:v>804</c:v>
                </c:pt>
                <c:pt idx="783">
                  <c:v>805</c:v>
                </c:pt>
                <c:pt idx="784">
                  <c:v>806</c:v>
                </c:pt>
                <c:pt idx="785">
                  <c:v>807</c:v>
                </c:pt>
                <c:pt idx="786">
                  <c:v>808</c:v>
                </c:pt>
                <c:pt idx="787">
                  <c:v>809</c:v>
                </c:pt>
                <c:pt idx="788">
                  <c:v>810</c:v>
                </c:pt>
                <c:pt idx="789">
                  <c:v>811</c:v>
                </c:pt>
                <c:pt idx="790">
                  <c:v>812</c:v>
                </c:pt>
                <c:pt idx="791">
                  <c:v>813</c:v>
                </c:pt>
                <c:pt idx="792">
                  <c:v>814</c:v>
                </c:pt>
                <c:pt idx="793">
                  <c:v>815</c:v>
                </c:pt>
                <c:pt idx="794">
                  <c:v>816</c:v>
                </c:pt>
                <c:pt idx="795">
                  <c:v>817</c:v>
                </c:pt>
                <c:pt idx="796">
                  <c:v>818</c:v>
                </c:pt>
                <c:pt idx="797">
                  <c:v>819</c:v>
                </c:pt>
                <c:pt idx="798">
                  <c:v>820</c:v>
                </c:pt>
                <c:pt idx="799">
                  <c:v>821</c:v>
                </c:pt>
                <c:pt idx="800">
                  <c:v>822</c:v>
                </c:pt>
                <c:pt idx="801">
                  <c:v>823</c:v>
                </c:pt>
                <c:pt idx="802">
                  <c:v>824</c:v>
                </c:pt>
                <c:pt idx="803">
                  <c:v>825</c:v>
                </c:pt>
                <c:pt idx="804">
                  <c:v>826</c:v>
                </c:pt>
                <c:pt idx="805">
                  <c:v>827</c:v>
                </c:pt>
                <c:pt idx="806">
                  <c:v>828</c:v>
                </c:pt>
                <c:pt idx="807">
                  <c:v>829</c:v>
                </c:pt>
                <c:pt idx="808">
                  <c:v>830</c:v>
                </c:pt>
                <c:pt idx="809">
                  <c:v>831</c:v>
                </c:pt>
                <c:pt idx="810">
                  <c:v>832</c:v>
                </c:pt>
                <c:pt idx="811">
                  <c:v>833</c:v>
                </c:pt>
                <c:pt idx="812">
                  <c:v>834</c:v>
                </c:pt>
                <c:pt idx="813">
                  <c:v>835</c:v>
                </c:pt>
                <c:pt idx="814">
                  <c:v>836</c:v>
                </c:pt>
                <c:pt idx="815">
                  <c:v>837</c:v>
                </c:pt>
                <c:pt idx="816">
                  <c:v>838</c:v>
                </c:pt>
                <c:pt idx="817">
                  <c:v>839</c:v>
                </c:pt>
                <c:pt idx="818">
                  <c:v>840</c:v>
                </c:pt>
                <c:pt idx="819">
                  <c:v>841</c:v>
                </c:pt>
                <c:pt idx="820">
                  <c:v>842</c:v>
                </c:pt>
                <c:pt idx="821">
                  <c:v>843</c:v>
                </c:pt>
                <c:pt idx="822">
                  <c:v>844</c:v>
                </c:pt>
                <c:pt idx="823">
                  <c:v>845</c:v>
                </c:pt>
                <c:pt idx="824">
                  <c:v>846</c:v>
                </c:pt>
                <c:pt idx="825">
                  <c:v>847</c:v>
                </c:pt>
                <c:pt idx="826">
                  <c:v>848</c:v>
                </c:pt>
                <c:pt idx="827">
                  <c:v>849</c:v>
                </c:pt>
                <c:pt idx="828">
                  <c:v>850</c:v>
                </c:pt>
                <c:pt idx="829">
                  <c:v>851</c:v>
                </c:pt>
                <c:pt idx="830">
                  <c:v>852</c:v>
                </c:pt>
                <c:pt idx="831">
                  <c:v>853</c:v>
                </c:pt>
                <c:pt idx="832">
                  <c:v>854</c:v>
                </c:pt>
                <c:pt idx="833">
                  <c:v>855</c:v>
                </c:pt>
                <c:pt idx="834">
                  <c:v>856</c:v>
                </c:pt>
                <c:pt idx="835">
                  <c:v>857</c:v>
                </c:pt>
                <c:pt idx="836">
                  <c:v>858</c:v>
                </c:pt>
                <c:pt idx="837">
                  <c:v>859</c:v>
                </c:pt>
                <c:pt idx="838">
                  <c:v>860</c:v>
                </c:pt>
                <c:pt idx="839">
                  <c:v>861</c:v>
                </c:pt>
                <c:pt idx="840">
                  <c:v>862</c:v>
                </c:pt>
                <c:pt idx="841">
                  <c:v>863</c:v>
                </c:pt>
                <c:pt idx="842">
                  <c:v>864</c:v>
                </c:pt>
                <c:pt idx="843">
                  <c:v>865</c:v>
                </c:pt>
                <c:pt idx="844">
                  <c:v>866</c:v>
                </c:pt>
                <c:pt idx="845">
                  <c:v>867</c:v>
                </c:pt>
                <c:pt idx="846">
                  <c:v>868</c:v>
                </c:pt>
                <c:pt idx="847">
                  <c:v>869</c:v>
                </c:pt>
                <c:pt idx="848">
                  <c:v>870</c:v>
                </c:pt>
                <c:pt idx="849">
                  <c:v>871</c:v>
                </c:pt>
                <c:pt idx="850">
                  <c:v>872</c:v>
                </c:pt>
                <c:pt idx="851">
                  <c:v>873</c:v>
                </c:pt>
                <c:pt idx="852">
                  <c:v>874</c:v>
                </c:pt>
                <c:pt idx="853">
                  <c:v>875</c:v>
                </c:pt>
                <c:pt idx="854">
                  <c:v>876</c:v>
                </c:pt>
                <c:pt idx="855">
                  <c:v>877</c:v>
                </c:pt>
                <c:pt idx="856">
                  <c:v>878</c:v>
                </c:pt>
                <c:pt idx="857">
                  <c:v>879</c:v>
                </c:pt>
                <c:pt idx="858">
                  <c:v>880</c:v>
                </c:pt>
                <c:pt idx="859">
                  <c:v>881</c:v>
                </c:pt>
                <c:pt idx="860">
                  <c:v>882</c:v>
                </c:pt>
                <c:pt idx="861">
                  <c:v>883</c:v>
                </c:pt>
                <c:pt idx="862">
                  <c:v>884</c:v>
                </c:pt>
                <c:pt idx="863">
                  <c:v>885</c:v>
                </c:pt>
                <c:pt idx="864">
                  <c:v>886</c:v>
                </c:pt>
                <c:pt idx="865">
                  <c:v>887</c:v>
                </c:pt>
                <c:pt idx="866">
                  <c:v>888</c:v>
                </c:pt>
                <c:pt idx="867">
                  <c:v>889</c:v>
                </c:pt>
                <c:pt idx="868">
                  <c:v>890</c:v>
                </c:pt>
                <c:pt idx="869">
                  <c:v>891</c:v>
                </c:pt>
                <c:pt idx="870">
                  <c:v>892</c:v>
                </c:pt>
                <c:pt idx="871">
                  <c:v>893</c:v>
                </c:pt>
                <c:pt idx="872">
                  <c:v>894</c:v>
                </c:pt>
                <c:pt idx="873">
                  <c:v>895</c:v>
                </c:pt>
                <c:pt idx="874">
                  <c:v>896</c:v>
                </c:pt>
                <c:pt idx="875">
                  <c:v>897</c:v>
                </c:pt>
                <c:pt idx="876">
                  <c:v>898</c:v>
                </c:pt>
                <c:pt idx="877">
                  <c:v>899</c:v>
                </c:pt>
                <c:pt idx="878">
                  <c:v>900</c:v>
                </c:pt>
                <c:pt idx="879">
                  <c:v>901</c:v>
                </c:pt>
                <c:pt idx="880">
                  <c:v>902</c:v>
                </c:pt>
                <c:pt idx="881">
                  <c:v>903</c:v>
                </c:pt>
                <c:pt idx="882">
                  <c:v>904</c:v>
                </c:pt>
                <c:pt idx="883">
                  <c:v>905</c:v>
                </c:pt>
                <c:pt idx="884">
                  <c:v>906</c:v>
                </c:pt>
                <c:pt idx="885">
                  <c:v>907</c:v>
                </c:pt>
                <c:pt idx="886">
                  <c:v>908</c:v>
                </c:pt>
                <c:pt idx="887">
                  <c:v>909</c:v>
                </c:pt>
                <c:pt idx="888">
                  <c:v>910</c:v>
                </c:pt>
                <c:pt idx="889">
                  <c:v>911</c:v>
                </c:pt>
                <c:pt idx="890">
                  <c:v>912</c:v>
                </c:pt>
                <c:pt idx="891">
                  <c:v>913</c:v>
                </c:pt>
                <c:pt idx="892">
                  <c:v>914</c:v>
                </c:pt>
                <c:pt idx="893">
                  <c:v>915</c:v>
                </c:pt>
                <c:pt idx="894">
                  <c:v>916</c:v>
                </c:pt>
                <c:pt idx="895">
                  <c:v>917</c:v>
                </c:pt>
                <c:pt idx="896">
                  <c:v>918</c:v>
                </c:pt>
                <c:pt idx="897">
                  <c:v>919</c:v>
                </c:pt>
                <c:pt idx="898">
                  <c:v>920</c:v>
                </c:pt>
                <c:pt idx="899">
                  <c:v>921</c:v>
                </c:pt>
                <c:pt idx="900">
                  <c:v>922</c:v>
                </c:pt>
                <c:pt idx="901">
                  <c:v>923</c:v>
                </c:pt>
                <c:pt idx="902">
                  <c:v>924</c:v>
                </c:pt>
                <c:pt idx="903">
                  <c:v>925</c:v>
                </c:pt>
                <c:pt idx="904">
                  <c:v>926</c:v>
                </c:pt>
                <c:pt idx="905">
                  <c:v>927</c:v>
                </c:pt>
                <c:pt idx="906">
                  <c:v>928</c:v>
                </c:pt>
                <c:pt idx="907">
                  <c:v>929</c:v>
                </c:pt>
                <c:pt idx="908">
                  <c:v>930</c:v>
                </c:pt>
                <c:pt idx="909">
                  <c:v>931</c:v>
                </c:pt>
                <c:pt idx="910">
                  <c:v>932</c:v>
                </c:pt>
                <c:pt idx="911">
                  <c:v>933</c:v>
                </c:pt>
                <c:pt idx="912">
                  <c:v>934</c:v>
                </c:pt>
                <c:pt idx="913">
                  <c:v>935</c:v>
                </c:pt>
                <c:pt idx="914">
                  <c:v>936</c:v>
                </c:pt>
                <c:pt idx="915">
                  <c:v>937</c:v>
                </c:pt>
                <c:pt idx="916">
                  <c:v>938</c:v>
                </c:pt>
                <c:pt idx="917">
                  <c:v>939</c:v>
                </c:pt>
                <c:pt idx="918">
                  <c:v>940</c:v>
                </c:pt>
                <c:pt idx="919">
                  <c:v>941</c:v>
                </c:pt>
                <c:pt idx="920">
                  <c:v>942</c:v>
                </c:pt>
                <c:pt idx="921">
                  <c:v>943</c:v>
                </c:pt>
                <c:pt idx="922">
                  <c:v>944</c:v>
                </c:pt>
                <c:pt idx="923">
                  <c:v>945</c:v>
                </c:pt>
                <c:pt idx="924">
                  <c:v>946</c:v>
                </c:pt>
                <c:pt idx="925">
                  <c:v>947</c:v>
                </c:pt>
                <c:pt idx="926">
                  <c:v>948</c:v>
                </c:pt>
                <c:pt idx="927">
                  <c:v>949</c:v>
                </c:pt>
                <c:pt idx="928">
                  <c:v>950</c:v>
                </c:pt>
                <c:pt idx="929">
                  <c:v>951</c:v>
                </c:pt>
                <c:pt idx="930">
                  <c:v>952</c:v>
                </c:pt>
                <c:pt idx="931">
                  <c:v>953</c:v>
                </c:pt>
                <c:pt idx="932">
                  <c:v>954</c:v>
                </c:pt>
                <c:pt idx="933">
                  <c:v>955</c:v>
                </c:pt>
                <c:pt idx="934">
                  <c:v>956</c:v>
                </c:pt>
                <c:pt idx="935">
                  <c:v>957</c:v>
                </c:pt>
                <c:pt idx="936">
                  <c:v>958</c:v>
                </c:pt>
                <c:pt idx="937">
                  <c:v>959</c:v>
                </c:pt>
                <c:pt idx="938">
                  <c:v>960</c:v>
                </c:pt>
                <c:pt idx="939">
                  <c:v>961</c:v>
                </c:pt>
                <c:pt idx="940">
                  <c:v>962</c:v>
                </c:pt>
                <c:pt idx="941">
                  <c:v>963</c:v>
                </c:pt>
                <c:pt idx="942">
                  <c:v>964</c:v>
                </c:pt>
                <c:pt idx="943">
                  <c:v>965</c:v>
                </c:pt>
                <c:pt idx="944">
                  <c:v>966</c:v>
                </c:pt>
                <c:pt idx="945">
                  <c:v>967</c:v>
                </c:pt>
                <c:pt idx="946">
                  <c:v>968</c:v>
                </c:pt>
                <c:pt idx="947">
                  <c:v>969</c:v>
                </c:pt>
                <c:pt idx="948">
                  <c:v>970</c:v>
                </c:pt>
                <c:pt idx="949">
                  <c:v>971</c:v>
                </c:pt>
                <c:pt idx="950">
                  <c:v>972</c:v>
                </c:pt>
                <c:pt idx="951">
                  <c:v>973</c:v>
                </c:pt>
                <c:pt idx="952">
                  <c:v>974</c:v>
                </c:pt>
                <c:pt idx="953">
                  <c:v>975</c:v>
                </c:pt>
                <c:pt idx="954">
                  <c:v>976</c:v>
                </c:pt>
                <c:pt idx="955">
                  <c:v>977</c:v>
                </c:pt>
                <c:pt idx="956">
                  <c:v>978</c:v>
                </c:pt>
                <c:pt idx="957">
                  <c:v>979</c:v>
                </c:pt>
                <c:pt idx="958">
                  <c:v>980</c:v>
                </c:pt>
                <c:pt idx="959">
                  <c:v>981</c:v>
                </c:pt>
                <c:pt idx="960">
                  <c:v>982</c:v>
                </c:pt>
                <c:pt idx="961">
                  <c:v>983</c:v>
                </c:pt>
                <c:pt idx="962">
                  <c:v>984</c:v>
                </c:pt>
                <c:pt idx="963">
                  <c:v>985</c:v>
                </c:pt>
                <c:pt idx="964">
                  <c:v>986</c:v>
                </c:pt>
                <c:pt idx="965">
                  <c:v>987</c:v>
                </c:pt>
                <c:pt idx="966">
                  <c:v>988</c:v>
                </c:pt>
                <c:pt idx="967">
                  <c:v>989</c:v>
                </c:pt>
                <c:pt idx="968">
                  <c:v>990</c:v>
                </c:pt>
                <c:pt idx="969">
                  <c:v>991</c:v>
                </c:pt>
                <c:pt idx="970">
                  <c:v>992</c:v>
                </c:pt>
                <c:pt idx="971">
                  <c:v>993</c:v>
                </c:pt>
                <c:pt idx="972">
                  <c:v>994</c:v>
                </c:pt>
                <c:pt idx="973">
                  <c:v>995</c:v>
                </c:pt>
                <c:pt idx="974">
                  <c:v>996</c:v>
                </c:pt>
                <c:pt idx="975">
                  <c:v>997</c:v>
                </c:pt>
                <c:pt idx="976">
                  <c:v>998</c:v>
                </c:pt>
                <c:pt idx="977">
                  <c:v>999</c:v>
                </c:pt>
                <c:pt idx="978">
                  <c:v>1000</c:v>
                </c:pt>
                <c:pt idx="979">
                  <c:v>1001</c:v>
                </c:pt>
                <c:pt idx="980">
                  <c:v>1002</c:v>
                </c:pt>
                <c:pt idx="981">
                  <c:v>1003</c:v>
                </c:pt>
                <c:pt idx="982">
                  <c:v>1004</c:v>
                </c:pt>
                <c:pt idx="983">
                  <c:v>1005</c:v>
                </c:pt>
                <c:pt idx="984">
                  <c:v>1006</c:v>
                </c:pt>
              </c:numCache>
            </c:numRef>
          </c:xVal>
          <c:yVal>
            <c:numRef>
              <c:f>StatsCAT!$C$2:$C$986</c:f>
              <c:numCache>
                <c:formatCode>General</c:formatCode>
                <c:ptCount val="985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11</c:v>
                </c:pt>
                <c:pt idx="7">
                  <c:v>13</c:v>
                </c:pt>
                <c:pt idx="8">
                  <c:v>8</c:v>
                </c:pt>
                <c:pt idx="9">
                  <c:v>15</c:v>
                </c:pt>
                <c:pt idx="10">
                  <c:v>18</c:v>
                </c:pt>
                <c:pt idx="11">
                  <c:v>15</c:v>
                </c:pt>
                <c:pt idx="12">
                  <c:v>17</c:v>
                </c:pt>
                <c:pt idx="13">
                  <c:v>18</c:v>
                </c:pt>
                <c:pt idx="14">
                  <c:v>21</c:v>
                </c:pt>
                <c:pt idx="15">
                  <c:v>15</c:v>
                </c:pt>
                <c:pt idx="16">
                  <c:v>28</c:v>
                </c:pt>
                <c:pt idx="17">
                  <c:v>24</c:v>
                </c:pt>
                <c:pt idx="18">
                  <c:v>18</c:v>
                </c:pt>
                <c:pt idx="19">
                  <c:v>14</c:v>
                </c:pt>
                <c:pt idx="20">
                  <c:v>33</c:v>
                </c:pt>
                <c:pt idx="21">
                  <c:v>26</c:v>
                </c:pt>
                <c:pt idx="22">
                  <c:v>24</c:v>
                </c:pt>
                <c:pt idx="23">
                  <c:v>28</c:v>
                </c:pt>
                <c:pt idx="24">
                  <c:v>28</c:v>
                </c:pt>
                <c:pt idx="25">
                  <c:v>30</c:v>
                </c:pt>
                <c:pt idx="26">
                  <c:v>32</c:v>
                </c:pt>
                <c:pt idx="27">
                  <c:v>27</c:v>
                </c:pt>
                <c:pt idx="28">
                  <c:v>30</c:v>
                </c:pt>
                <c:pt idx="29">
                  <c:v>18</c:v>
                </c:pt>
                <c:pt idx="30">
                  <c:v>22</c:v>
                </c:pt>
                <c:pt idx="31">
                  <c:v>23</c:v>
                </c:pt>
                <c:pt idx="32">
                  <c:v>28</c:v>
                </c:pt>
                <c:pt idx="33">
                  <c:v>41</c:v>
                </c:pt>
                <c:pt idx="34">
                  <c:v>19</c:v>
                </c:pt>
                <c:pt idx="35">
                  <c:v>21</c:v>
                </c:pt>
                <c:pt idx="36">
                  <c:v>27</c:v>
                </c:pt>
                <c:pt idx="37">
                  <c:v>19</c:v>
                </c:pt>
                <c:pt idx="38">
                  <c:v>33</c:v>
                </c:pt>
                <c:pt idx="39">
                  <c:v>28</c:v>
                </c:pt>
                <c:pt idx="40">
                  <c:v>28</c:v>
                </c:pt>
                <c:pt idx="41">
                  <c:v>32</c:v>
                </c:pt>
                <c:pt idx="42">
                  <c:v>38</c:v>
                </c:pt>
                <c:pt idx="43">
                  <c:v>40</c:v>
                </c:pt>
                <c:pt idx="44">
                  <c:v>35</c:v>
                </c:pt>
                <c:pt idx="45">
                  <c:v>18</c:v>
                </c:pt>
                <c:pt idx="46">
                  <c:v>38</c:v>
                </c:pt>
                <c:pt idx="47">
                  <c:v>43</c:v>
                </c:pt>
                <c:pt idx="48">
                  <c:v>34</c:v>
                </c:pt>
                <c:pt idx="49">
                  <c:v>33</c:v>
                </c:pt>
                <c:pt idx="50">
                  <c:v>41</c:v>
                </c:pt>
                <c:pt idx="51">
                  <c:v>49</c:v>
                </c:pt>
                <c:pt idx="52">
                  <c:v>46</c:v>
                </c:pt>
                <c:pt idx="53">
                  <c:v>44</c:v>
                </c:pt>
                <c:pt idx="54">
                  <c:v>54</c:v>
                </c:pt>
                <c:pt idx="55">
                  <c:v>46</c:v>
                </c:pt>
                <c:pt idx="56">
                  <c:v>43</c:v>
                </c:pt>
                <c:pt idx="57">
                  <c:v>65</c:v>
                </c:pt>
                <c:pt idx="58">
                  <c:v>58</c:v>
                </c:pt>
                <c:pt idx="59">
                  <c:v>74</c:v>
                </c:pt>
                <c:pt idx="60">
                  <c:v>67</c:v>
                </c:pt>
                <c:pt idx="61">
                  <c:v>56</c:v>
                </c:pt>
                <c:pt idx="62">
                  <c:v>78</c:v>
                </c:pt>
                <c:pt idx="63">
                  <c:v>78</c:v>
                </c:pt>
                <c:pt idx="64">
                  <c:v>69</c:v>
                </c:pt>
                <c:pt idx="65">
                  <c:v>66</c:v>
                </c:pt>
                <c:pt idx="66">
                  <c:v>96</c:v>
                </c:pt>
                <c:pt idx="67">
                  <c:v>98</c:v>
                </c:pt>
                <c:pt idx="68">
                  <c:v>101</c:v>
                </c:pt>
                <c:pt idx="69">
                  <c:v>100</c:v>
                </c:pt>
                <c:pt idx="70">
                  <c:v>107</c:v>
                </c:pt>
                <c:pt idx="71">
                  <c:v>104</c:v>
                </c:pt>
                <c:pt idx="72">
                  <c:v>106</c:v>
                </c:pt>
                <c:pt idx="73">
                  <c:v>110</c:v>
                </c:pt>
                <c:pt idx="74">
                  <c:v>114</c:v>
                </c:pt>
                <c:pt idx="75">
                  <c:v>115</c:v>
                </c:pt>
                <c:pt idx="76">
                  <c:v>112</c:v>
                </c:pt>
                <c:pt idx="77">
                  <c:v>115</c:v>
                </c:pt>
                <c:pt idx="78">
                  <c:v>113</c:v>
                </c:pt>
                <c:pt idx="79">
                  <c:v>130</c:v>
                </c:pt>
                <c:pt idx="80">
                  <c:v>121</c:v>
                </c:pt>
                <c:pt idx="81">
                  <c:v>124</c:v>
                </c:pt>
                <c:pt idx="82">
                  <c:v>124</c:v>
                </c:pt>
                <c:pt idx="83">
                  <c:v>136</c:v>
                </c:pt>
                <c:pt idx="84">
                  <c:v>162</c:v>
                </c:pt>
                <c:pt idx="85">
                  <c:v>151</c:v>
                </c:pt>
                <c:pt idx="86">
                  <c:v>152</c:v>
                </c:pt>
                <c:pt idx="87">
                  <c:v>144</c:v>
                </c:pt>
                <c:pt idx="88">
                  <c:v>155</c:v>
                </c:pt>
                <c:pt idx="89">
                  <c:v>149</c:v>
                </c:pt>
                <c:pt idx="90">
                  <c:v>190</c:v>
                </c:pt>
                <c:pt idx="91">
                  <c:v>168</c:v>
                </c:pt>
                <c:pt idx="92">
                  <c:v>183</c:v>
                </c:pt>
                <c:pt idx="93">
                  <c:v>159</c:v>
                </c:pt>
                <c:pt idx="94">
                  <c:v>177</c:v>
                </c:pt>
                <c:pt idx="95">
                  <c:v>177</c:v>
                </c:pt>
                <c:pt idx="96">
                  <c:v>171</c:v>
                </c:pt>
                <c:pt idx="97">
                  <c:v>170</c:v>
                </c:pt>
                <c:pt idx="98">
                  <c:v>178</c:v>
                </c:pt>
                <c:pt idx="99">
                  <c:v>183</c:v>
                </c:pt>
                <c:pt idx="100">
                  <c:v>205</c:v>
                </c:pt>
                <c:pt idx="101">
                  <c:v>205</c:v>
                </c:pt>
                <c:pt idx="102">
                  <c:v>252</c:v>
                </c:pt>
                <c:pt idx="103">
                  <c:v>213</c:v>
                </c:pt>
                <c:pt idx="104">
                  <c:v>180</c:v>
                </c:pt>
                <c:pt idx="105">
                  <c:v>244</c:v>
                </c:pt>
                <c:pt idx="106">
                  <c:v>227</c:v>
                </c:pt>
                <c:pt idx="107">
                  <c:v>211</c:v>
                </c:pt>
                <c:pt idx="108">
                  <c:v>212</c:v>
                </c:pt>
                <c:pt idx="109">
                  <c:v>234</c:v>
                </c:pt>
                <c:pt idx="110">
                  <c:v>208</c:v>
                </c:pt>
                <c:pt idx="111">
                  <c:v>255</c:v>
                </c:pt>
                <c:pt idx="112">
                  <c:v>217</c:v>
                </c:pt>
                <c:pt idx="113">
                  <c:v>236</c:v>
                </c:pt>
                <c:pt idx="114">
                  <c:v>248</c:v>
                </c:pt>
                <c:pt idx="115">
                  <c:v>217</c:v>
                </c:pt>
                <c:pt idx="116">
                  <c:v>244</c:v>
                </c:pt>
                <c:pt idx="117">
                  <c:v>231</c:v>
                </c:pt>
                <c:pt idx="118">
                  <c:v>257</c:v>
                </c:pt>
                <c:pt idx="119">
                  <c:v>235</c:v>
                </c:pt>
                <c:pt idx="120">
                  <c:v>247</c:v>
                </c:pt>
                <c:pt idx="121">
                  <c:v>243</c:v>
                </c:pt>
                <c:pt idx="122">
                  <c:v>243</c:v>
                </c:pt>
                <c:pt idx="123">
                  <c:v>256</c:v>
                </c:pt>
                <c:pt idx="124">
                  <c:v>256</c:v>
                </c:pt>
                <c:pt idx="125">
                  <c:v>232</c:v>
                </c:pt>
                <c:pt idx="126">
                  <c:v>247</c:v>
                </c:pt>
                <c:pt idx="127">
                  <c:v>249</c:v>
                </c:pt>
                <c:pt idx="128">
                  <c:v>232</c:v>
                </c:pt>
                <c:pt idx="129">
                  <c:v>240</c:v>
                </c:pt>
                <c:pt idx="130">
                  <c:v>265</c:v>
                </c:pt>
                <c:pt idx="131">
                  <c:v>225</c:v>
                </c:pt>
                <c:pt idx="132">
                  <c:v>245</c:v>
                </c:pt>
                <c:pt idx="133">
                  <c:v>233</c:v>
                </c:pt>
                <c:pt idx="134">
                  <c:v>245</c:v>
                </c:pt>
                <c:pt idx="135">
                  <c:v>228</c:v>
                </c:pt>
                <c:pt idx="136">
                  <c:v>259</c:v>
                </c:pt>
                <c:pt idx="137">
                  <c:v>242</c:v>
                </c:pt>
                <c:pt idx="138">
                  <c:v>245</c:v>
                </c:pt>
                <c:pt idx="139">
                  <c:v>253</c:v>
                </c:pt>
                <c:pt idx="140">
                  <c:v>228</c:v>
                </c:pt>
                <c:pt idx="141">
                  <c:v>252</c:v>
                </c:pt>
                <c:pt idx="142">
                  <c:v>283</c:v>
                </c:pt>
                <c:pt idx="143">
                  <c:v>253</c:v>
                </c:pt>
                <c:pt idx="144">
                  <c:v>241</c:v>
                </c:pt>
                <c:pt idx="145">
                  <c:v>230</c:v>
                </c:pt>
                <c:pt idx="146">
                  <c:v>257</c:v>
                </c:pt>
                <c:pt idx="147">
                  <c:v>273</c:v>
                </c:pt>
                <c:pt idx="148">
                  <c:v>244</c:v>
                </c:pt>
                <c:pt idx="149">
                  <c:v>244</c:v>
                </c:pt>
                <c:pt idx="150">
                  <c:v>267</c:v>
                </c:pt>
                <c:pt idx="151">
                  <c:v>229</c:v>
                </c:pt>
                <c:pt idx="152">
                  <c:v>245</c:v>
                </c:pt>
                <c:pt idx="153">
                  <c:v>239</c:v>
                </c:pt>
                <c:pt idx="154">
                  <c:v>253</c:v>
                </c:pt>
                <c:pt idx="155">
                  <c:v>225</c:v>
                </c:pt>
                <c:pt idx="156">
                  <c:v>251</c:v>
                </c:pt>
                <c:pt idx="157">
                  <c:v>242</c:v>
                </c:pt>
                <c:pt idx="158">
                  <c:v>237</c:v>
                </c:pt>
                <c:pt idx="159">
                  <c:v>235</c:v>
                </c:pt>
                <c:pt idx="160">
                  <c:v>233</c:v>
                </c:pt>
                <c:pt idx="161">
                  <c:v>256</c:v>
                </c:pt>
                <c:pt idx="162">
                  <c:v>229</c:v>
                </c:pt>
                <c:pt idx="163">
                  <c:v>259</c:v>
                </c:pt>
                <c:pt idx="164">
                  <c:v>224</c:v>
                </c:pt>
                <c:pt idx="165">
                  <c:v>233</c:v>
                </c:pt>
                <c:pt idx="166">
                  <c:v>241</c:v>
                </c:pt>
                <c:pt idx="167">
                  <c:v>215</c:v>
                </c:pt>
                <c:pt idx="168">
                  <c:v>224</c:v>
                </c:pt>
                <c:pt idx="169">
                  <c:v>260</c:v>
                </c:pt>
                <c:pt idx="170">
                  <c:v>240</c:v>
                </c:pt>
                <c:pt idx="171">
                  <c:v>220</c:v>
                </c:pt>
                <c:pt idx="172">
                  <c:v>196</c:v>
                </c:pt>
                <c:pt idx="173">
                  <c:v>220</c:v>
                </c:pt>
                <c:pt idx="174">
                  <c:v>217</c:v>
                </c:pt>
                <c:pt idx="175">
                  <c:v>218</c:v>
                </c:pt>
                <c:pt idx="176">
                  <c:v>202</c:v>
                </c:pt>
                <c:pt idx="177">
                  <c:v>242</c:v>
                </c:pt>
                <c:pt idx="178">
                  <c:v>224</c:v>
                </c:pt>
                <c:pt idx="179">
                  <c:v>229</c:v>
                </c:pt>
                <c:pt idx="180">
                  <c:v>209</c:v>
                </c:pt>
                <c:pt idx="181">
                  <c:v>227</c:v>
                </c:pt>
                <c:pt idx="182">
                  <c:v>227</c:v>
                </c:pt>
                <c:pt idx="183">
                  <c:v>208</c:v>
                </c:pt>
                <c:pt idx="184">
                  <c:v>235</c:v>
                </c:pt>
                <c:pt idx="185">
                  <c:v>213</c:v>
                </c:pt>
                <c:pt idx="186">
                  <c:v>221</c:v>
                </c:pt>
                <c:pt idx="187">
                  <c:v>217</c:v>
                </c:pt>
                <c:pt idx="188">
                  <c:v>200</c:v>
                </c:pt>
                <c:pt idx="189">
                  <c:v>209</c:v>
                </c:pt>
                <c:pt idx="190">
                  <c:v>204</c:v>
                </c:pt>
                <c:pt idx="191">
                  <c:v>219</c:v>
                </c:pt>
                <c:pt idx="192">
                  <c:v>184</c:v>
                </c:pt>
                <c:pt idx="193">
                  <c:v>229</c:v>
                </c:pt>
                <c:pt idx="194">
                  <c:v>201</c:v>
                </c:pt>
                <c:pt idx="195">
                  <c:v>190</c:v>
                </c:pt>
                <c:pt idx="196">
                  <c:v>214</c:v>
                </c:pt>
                <c:pt idx="197">
                  <c:v>209</c:v>
                </c:pt>
                <c:pt idx="198">
                  <c:v>205</c:v>
                </c:pt>
                <c:pt idx="199">
                  <c:v>219</c:v>
                </c:pt>
                <c:pt idx="200">
                  <c:v>195</c:v>
                </c:pt>
                <c:pt idx="201">
                  <c:v>194</c:v>
                </c:pt>
                <c:pt idx="202">
                  <c:v>217</c:v>
                </c:pt>
                <c:pt idx="203">
                  <c:v>187</c:v>
                </c:pt>
                <c:pt idx="204">
                  <c:v>206</c:v>
                </c:pt>
                <c:pt idx="205">
                  <c:v>212</c:v>
                </c:pt>
                <c:pt idx="206">
                  <c:v>217</c:v>
                </c:pt>
                <c:pt idx="207">
                  <c:v>172</c:v>
                </c:pt>
                <c:pt idx="208">
                  <c:v>193</c:v>
                </c:pt>
                <c:pt idx="209">
                  <c:v>201</c:v>
                </c:pt>
                <c:pt idx="210">
                  <c:v>195</c:v>
                </c:pt>
                <c:pt idx="211">
                  <c:v>182</c:v>
                </c:pt>
                <c:pt idx="212">
                  <c:v>203</c:v>
                </c:pt>
                <c:pt idx="213">
                  <c:v>171</c:v>
                </c:pt>
                <c:pt idx="214">
                  <c:v>192</c:v>
                </c:pt>
                <c:pt idx="215">
                  <c:v>204</c:v>
                </c:pt>
                <c:pt idx="216">
                  <c:v>199</c:v>
                </c:pt>
                <c:pt idx="217">
                  <c:v>181</c:v>
                </c:pt>
                <c:pt idx="218">
                  <c:v>200</c:v>
                </c:pt>
                <c:pt idx="219">
                  <c:v>192</c:v>
                </c:pt>
                <c:pt idx="220">
                  <c:v>193</c:v>
                </c:pt>
                <c:pt idx="221">
                  <c:v>199</c:v>
                </c:pt>
                <c:pt idx="222">
                  <c:v>188</c:v>
                </c:pt>
                <c:pt idx="223">
                  <c:v>178</c:v>
                </c:pt>
                <c:pt idx="224">
                  <c:v>189</c:v>
                </c:pt>
                <c:pt idx="225">
                  <c:v>186</c:v>
                </c:pt>
                <c:pt idx="226">
                  <c:v>181</c:v>
                </c:pt>
                <c:pt idx="227">
                  <c:v>165</c:v>
                </c:pt>
                <c:pt idx="228">
                  <c:v>162</c:v>
                </c:pt>
                <c:pt idx="229">
                  <c:v>187</c:v>
                </c:pt>
                <c:pt idx="230">
                  <c:v>168</c:v>
                </c:pt>
                <c:pt idx="231">
                  <c:v>193</c:v>
                </c:pt>
                <c:pt idx="232">
                  <c:v>190</c:v>
                </c:pt>
                <c:pt idx="233">
                  <c:v>188</c:v>
                </c:pt>
                <c:pt idx="234">
                  <c:v>162</c:v>
                </c:pt>
                <c:pt idx="235">
                  <c:v>175</c:v>
                </c:pt>
                <c:pt idx="236">
                  <c:v>168</c:v>
                </c:pt>
                <c:pt idx="237">
                  <c:v>187</c:v>
                </c:pt>
                <c:pt idx="238">
                  <c:v>145</c:v>
                </c:pt>
                <c:pt idx="239">
                  <c:v>165</c:v>
                </c:pt>
                <c:pt idx="240">
                  <c:v>174</c:v>
                </c:pt>
                <c:pt idx="241">
                  <c:v>187</c:v>
                </c:pt>
                <c:pt idx="242">
                  <c:v>155</c:v>
                </c:pt>
                <c:pt idx="243">
                  <c:v>132</c:v>
                </c:pt>
                <c:pt idx="244">
                  <c:v>142</c:v>
                </c:pt>
                <c:pt idx="245">
                  <c:v>178</c:v>
                </c:pt>
                <c:pt idx="246">
                  <c:v>154</c:v>
                </c:pt>
                <c:pt idx="247">
                  <c:v>160</c:v>
                </c:pt>
                <c:pt idx="248">
                  <c:v>144</c:v>
                </c:pt>
                <c:pt idx="249">
                  <c:v>157</c:v>
                </c:pt>
                <c:pt idx="250">
                  <c:v>166</c:v>
                </c:pt>
                <c:pt idx="251">
                  <c:v>149</c:v>
                </c:pt>
                <c:pt idx="252">
                  <c:v>157</c:v>
                </c:pt>
                <c:pt idx="253">
                  <c:v>143</c:v>
                </c:pt>
                <c:pt idx="254">
                  <c:v>135</c:v>
                </c:pt>
                <c:pt idx="255">
                  <c:v>164</c:v>
                </c:pt>
                <c:pt idx="256">
                  <c:v>134</c:v>
                </c:pt>
                <c:pt idx="257">
                  <c:v>132</c:v>
                </c:pt>
                <c:pt idx="258">
                  <c:v>144</c:v>
                </c:pt>
                <c:pt idx="259">
                  <c:v>148</c:v>
                </c:pt>
                <c:pt idx="260">
                  <c:v>147</c:v>
                </c:pt>
                <c:pt idx="261">
                  <c:v>147</c:v>
                </c:pt>
                <c:pt idx="262">
                  <c:v>140</c:v>
                </c:pt>
                <c:pt idx="263">
                  <c:v>135</c:v>
                </c:pt>
                <c:pt idx="264">
                  <c:v>157</c:v>
                </c:pt>
                <c:pt idx="265">
                  <c:v>152</c:v>
                </c:pt>
                <c:pt idx="266">
                  <c:v>124</c:v>
                </c:pt>
                <c:pt idx="267">
                  <c:v>138</c:v>
                </c:pt>
                <c:pt idx="268">
                  <c:v>126</c:v>
                </c:pt>
                <c:pt idx="269">
                  <c:v>131</c:v>
                </c:pt>
                <c:pt idx="270">
                  <c:v>127</c:v>
                </c:pt>
                <c:pt idx="271">
                  <c:v>142</c:v>
                </c:pt>
                <c:pt idx="272">
                  <c:v>148</c:v>
                </c:pt>
                <c:pt idx="273">
                  <c:v>121</c:v>
                </c:pt>
                <c:pt idx="274">
                  <c:v>132</c:v>
                </c:pt>
                <c:pt idx="275">
                  <c:v>135</c:v>
                </c:pt>
                <c:pt idx="276">
                  <c:v>140</c:v>
                </c:pt>
                <c:pt idx="277">
                  <c:v>132</c:v>
                </c:pt>
                <c:pt idx="278">
                  <c:v>107</c:v>
                </c:pt>
                <c:pt idx="279">
                  <c:v>112</c:v>
                </c:pt>
                <c:pt idx="280">
                  <c:v>105</c:v>
                </c:pt>
                <c:pt idx="281">
                  <c:v>127</c:v>
                </c:pt>
                <c:pt idx="282">
                  <c:v>114</c:v>
                </c:pt>
                <c:pt idx="283">
                  <c:v>134</c:v>
                </c:pt>
                <c:pt idx="284">
                  <c:v>120</c:v>
                </c:pt>
                <c:pt idx="285">
                  <c:v>127</c:v>
                </c:pt>
                <c:pt idx="286">
                  <c:v>118</c:v>
                </c:pt>
                <c:pt idx="287">
                  <c:v>127</c:v>
                </c:pt>
                <c:pt idx="288">
                  <c:v>133</c:v>
                </c:pt>
                <c:pt idx="289">
                  <c:v>129</c:v>
                </c:pt>
                <c:pt idx="290">
                  <c:v>120</c:v>
                </c:pt>
                <c:pt idx="291">
                  <c:v>109</c:v>
                </c:pt>
                <c:pt idx="292">
                  <c:v>114</c:v>
                </c:pt>
                <c:pt idx="293">
                  <c:v>124</c:v>
                </c:pt>
                <c:pt idx="294">
                  <c:v>121</c:v>
                </c:pt>
                <c:pt idx="295">
                  <c:v>116</c:v>
                </c:pt>
                <c:pt idx="296">
                  <c:v>105</c:v>
                </c:pt>
                <c:pt idx="297">
                  <c:v>109</c:v>
                </c:pt>
                <c:pt idx="298">
                  <c:v>81</c:v>
                </c:pt>
                <c:pt idx="299">
                  <c:v>128</c:v>
                </c:pt>
                <c:pt idx="300">
                  <c:v>107</c:v>
                </c:pt>
                <c:pt idx="301">
                  <c:v>101</c:v>
                </c:pt>
                <c:pt idx="302">
                  <c:v>105</c:v>
                </c:pt>
                <c:pt idx="303">
                  <c:v>96</c:v>
                </c:pt>
                <c:pt idx="304">
                  <c:v>113</c:v>
                </c:pt>
                <c:pt idx="305">
                  <c:v>116</c:v>
                </c:pt>
                <c:pt idx="306">
                  <c:v>98</c:v>
                </c:pt>
                <c:pt idx="307">
                  <c:v>105</c:v>
                </c:pt>
                <c:pt idx="308">
                  <c:v>107</c:v>
                </c:pt>
                <c:pt idx="309">
                  <c:v>122</c:v>
                </c:pt>
                <c:pt idx="310">
                  <c:v>111</c:v>
                </c:pt>
                <c:pt idx="311">
                  <c:v>97</c:v>
                </c:pt>
                <c:pt idx="312">
                  <c:v>103</c:v>
                </c:pt>
                <c:pt idx="313">
                  <c:v>100</c:v>
                </c:pt>
                <c:pt idx="314">
                  <c:v>100</c:v>
                </c:pt>
                <c:pt idx="315">
                  <c:v>117</c:v>
                </c:pt>
                <c:pt idx="316">
                  <c:v>98</c:v>
                </c:pt>
                <c:pt idx="317">
                  <c:v>93</c:v>
                </c:pt>
                <c:pt idx="318">
                  <c:v>92</c:v>
                </c:pt>
                <c:pt idx="319">
                  <c:v>88</c:v>
                </c:pt>
                <c:pt idx="320">
                  <c:v>97</c:v>
                </c:pt>
                <c:pt idx="321">
                  <c:v>93</c:v>
                </c:pt>
                <c:pt idx="322">
                  <c:v>81</c:v>
                </c:pt>
                <c:pt idx="323">
                  <c:v>100</c:v>
                </c:pt>
                <c:pt idx="324">
                  <c:v>90</c:v>
                </c:pt>
                <c:pt idx="325">
                  <c:v>117</c:v>
                </c:pt>
                <c:pt idx="326">
                  <c:v>114</c:v>
                </c:pt>
                <c:pt idx="327">
                  <c:v>78</c:v>
                </c:pt>
                <c:pt idx="328">
                  <c:v>91</c:v>
                </c:pt>
                <c:pt idx="329">
                  <c:v>94</c:v>
                </c:pt>
                <c:pt idx="330">
                  <c:v>95</c:v>
                </c:pt>
                <c:pt idx="331">
                  <c:v>91</c:v>
                </c:pt>
                <c:pt idx="332">
                  <c:v>98</c:v>
                </c:pt>
                <c:pt idx="333">
                  <c:v>81</c:v>
                </c:pt>
                <c:pt idx="334">
                  <c:v>85</c:v>
                </c:pt>
                <c:pt idx="335">
                  <c:v>84</c:v>
                </c:pt>
                <c:pt idx="336">
                  <c:v>92</c:v>
                </c:pt>
                <c:pt idx="337">
                  <c:v>85</c:v>
                </c:pt>
                <c:pt idx="338">
                  <c:v>84</c:v>
                </c:pt>
                <c:pt idx="339">
                  <c:v>87</c:v>
                </c:pt>
                <c:pt idx="340">
                  <c:v>96</c:v>
                </c:pt>
                <c:pt idx="341">
                  <c:v>83</c:v>
                </c:pt>
                <c:pt idx="342">
                  <c:v>85</c:v>
                </c:pt>
                <c:pt idx="343">
                  <c:v>90</c:v>
                </c:pt>
                <c:pt idx="344">
                  <c:v>87</c:v>
                </c:pt>
                <c:pt idx="345">
                  <c:v>94</c:v>
                </c:pt>
                <c:pt idx="346">
                  <c:v>86</c:v>
                </c:pt>
                <c:pt idx="347">
                  <c:v>86</c:v>
                </c:pt>
                <c:pt idx="348">
                  <c:v>89</c:v>
                </c:pt>
                <c:pt idx="349">
                  <c:v>89</c:v>
                </c:pt>
                <c:pt idx="350">
                  <c:v>71</c:v>
                </c:pt>
                <c:pt idx="351">
                  <c:v>73</c:v>
                </c:pt>
                <c:pt idx="352">
                  <c:v>82</c:v>
                </c:pt>
                <c:pt idx="353">
                  <c:v>86</c:v>
                </c:pt>
                <c:pt idx="354">
                  <c:v>69</c:v>
                </c:pt>
                <c:pt idx="355">
                  <c:v>69</c:v>
                </c:pt>
                <c:pt idx="356">
                  <c:v>69</c:v>
                </c:pt>
                <c:pt idx="357">
                  <c:v>83</c:v>
                </c:pt>
                <c:pt idx="358">
                  <c:v>70</c:v>
                </c:pt>
                <c:pt idx="359">
                  <c:v>82</c:v>
                </c:pt>
                <c:pt idx="360">
                  <c:v>80</c:v>
                </c:pt>
                <c:pt idx="361">
                  <c:v>75</c:v>
                </c:pt>
                <c:pt idx="362">
                  <c:v>75</c:v>
                </c:pt>
                <c:pt idx="363">
                  <c:v>71</c:v>
                </c:pt>
                <c:pt idx="364">
                  <c:v>60</c:v>
                </c:pt>
                <c:pt idx="365">
                  <c:v>69</c:v>
                </c:pt>
                <c:pt idx="366">
                  <c:v>74</c:v>
                </c:pt>
                <c:pt idx="367">
                  <c:v>66</c:v>
                </c:pt>
                <c:pt idx="368">
                  <c:v>61</c:v>
                </c:pt>
                <c:pt idx="369">
                  <c:v>73</c:v>
                </c:pt>
                <c:pt idx="370">
                  <c:v>87</c:v>
                </c:pt>
                <c:pt idx="371">
                  <c:v>87</c:v>
                </c:pt>
                <c:pt idx="372">
                  <c:v>75</c:v>
                </c:pt>
                <c:pt idx="373">
                  <c:v>67</c:v>
                </c:pt>
                <c:pt idx="374">
                  <c:v>71</c:v>
                </c:pt>
                <c:pt idx="375">
                  <c:v>69</c:v>
                </c:pt>
                <c:pt idx="376">
                  <c:v>67</c:v>
                </c:pt>
                <c:pt idx="377">
                  <c:v>67</c:v>
                </c:pt>
                <c:pt idx="378">
                  <c:v>53</c:v>
                </c:pt>
                <c:pt idx="379">
                  <c:v>67</c:v>
                </c:pt>
                <c:pt idx="380">
                  <c:v>72</c:v>
                </c:pt>
                <c:pt idx="381">
                  <c:v>63</c:v>
                </c:pt>
                <c:pt idx="382">
                  <c:v>61</c:v>
                </c:pt>
                <c:pt idx="383">
                  <c:v>69</c:v>
                </c:pt>
                <c:pt idx="384">
                  <c:v>66</c:v>
                </c:pt>
                <c:pt idx="385">
                  <c:v>62</c:v>
                </c:pt>
                <c:pt idx="386">
                  <c:v>70</c:v>
                </c:pt>
                <c:pt idx="387">
                  <c:v>69</c:v>
                </c:pt>
                <c:pt idx="388">
                  <c:v>68</c:v>
                </c:pt>
                <c:pt idx="389">
                  <c:v>47</c:v>
                </c:pt>
                <c:pt idx="390">
                  <c:v>56</c:v>
                </c:pt>
                <c:pt idx="391">
                  <c:v>64</c:v>
                </c:pt>
                <c:pt idx="392">
                  <c:v>56</c:v>
                </c:pt>
                <c:pt idx="393">
                  <c:v>68</c:v>
                </c:pt>
                <c:pt idx="394">
                  <c:v>64</c:v>
                </c:pt>
                <c:pt idx="395">
                  <c:v>62</c:v>
                </c:pt>
                <c:pt idx="396">
                  <c:v>63</c:v>
                </c:pt>
                <c:pt idx="397">
                  <c:v>57</c:v>
                </c:pt>
                <c:pt idx="398">
                  <c:v>69</c:v>
                </c:pt>
                <c:pt idx="399">
                  <c:v>56</c:v>
                </c:pt>
                <c:pt idx="400">
                  <c:v>73</c:v>
                </c:pt>
                <c:pt idx="401">
                  <c:v>50</c:v>
                </c:pt>
                <c:pt idx="402">
                  <c:v>47</c:v>
                </c:pt>
                <c:pt idx="403">
                  <c:v>56</c:v>
                </c:pt>
                <c:pt idx="404">
                  <c:v>60</c:v>
                </c:pt>
                <c:pt idx="405">
                  <c:v>72</c:v>
                </c:pt>
                <c:pt idx="406">
                  <c:v>52</c:v>
                </c:pt>
                <c:pt idx="407">
                  <c:v>55</c:v>
                </c:pt>
                <c:pt idx="408">
                  <c:v>57</c:v>
                </c:pt>
                <c:pt idx="409">
                  <c:v>46</c:v>
                </c:pt>
                <c:pt idx="410">
                  <c:v>46</c:v>
                </c:pt>
                <c:pt idx="411">
                  <c:v>57</c:v>
                </c:pt>
                <c:pt idx="412">
                  <c:v>49</c:v>
                </c:pt>
                <c:pt idx="413">
                  <c:v>56</c:v>
                </c:pt>
                <c:pt idx="414">
                  <c:v>50</c:v>
                </c:pt>
                <c:pt idx="415">
                  <c:v>49</c:v>
                </c:pt>
                <c:pt idx="416">
                  <c:v>57</c:v>
                </c:pt>
                <c:pt idx="417">
                  <c:v>55</c:v>
                </c:pt>
                <c:pt idx="418">
                  <c:v>57</c:v>
                </c:pt>
                <c:pt idx="419">
                  <c:v>49</c:v>
                </c:pt>
                <c:pt idx="420">
                  <c:v>53</c:v>
                </c:pt>
                <c:pt idx="421">
                  <c:v>52</c:v>
                </c:pt>
                <c:pt idx="422">
                  <c:v>53</c:v>
                </c:pt>
                <c:pt idx="423">
                  <c:v>53</c:v>
                </c:pt>
                <c:pt idx="424">
                  <c:v>50</c:v>
                </c:pt>
                <c:pt idx="425">
                  <c:v>47</c:v>
                </c:pt>
                <c:pt idx="426">
                  <c:v>39</c:v>
                </c:pt>
                <c:pt idx="427">
                  <c:v>47</c:v>
                </c:pt>
                <c:pt idx="428">
                  <c:v>41</c:v>
                </c:pt>
                <c:pt idx="429">
                  <c:v>52</c:v>
                </c:pt>
                <c:pt idx="430">
                  <c:v>44</c:v>
                </c:pt>
                <c:pt idx="431">
                  <c:v>45</c:v>
                </c:pt>
                <c:pt idx="432">
                  <c:v>34</c:v>
                </c:pt>
                <c:pt idx="433">
                  <c:v>42</c:v>
                </c:pt>
                <c:pt idx="434">
                  <c:v>52</c:v>
                </c:pt>
                <c:pt idx="435">
                  <c:v>44</c:v>
                </c:pt>
                <c:pt idx="436">
                  <c:v>53</c:v>
                </c:pt>
                <c:pt idx="437">
                  <c:v>47</c:v>
                </c:pt>
                <c:pt idx="438">
                  <c:v>48</c:v>
                </c:pt>
                <c:pt idx="439">
                  <c:v>45</c:v>
                </c:pt>
                <c:pt idx="440">
                  <c:v>47</c:v>
                </c:pt>
                <c:pt idx="441">
                  <c:v>40</c:v>
                </c:pt>
                <c:pt idx="442">
                  <c:v>55</c:v>
                </c:pt>
                <c:pt idx="443">
                  <c:v>47</c:v>
                </c:pt>
                <c:pt idx="444">
                  <c:v>42</c:v>
                </c:pt>
                <c:pt idx="445">
                  <c:v>44</c:v>
                </c:pt>
                <c:pt idx="446">
                  <c:v>47</c:v>
                </c:pt>
                <c:pt idx="447">
                  <c:v>51</c:v>
                </c:pt>
                <c:pt idx="448">
                  <c:v>47</c:v>
                </c:pt>
                <c:pt idx="449">
                  <c:v>50</c:v>
                </c:pt>
                <c:pt idx="450">
                  <c:v>49</c:v>
                </c:pt>
                <c:pt idx="451">
                  <c:v>36</c:v>
                </c:pt>
                <c:pt idx="452">
                  <c:v>39</c:v>
                </c:pt>
                <c:pt idx="453">
                  <c:v>54</c:v>
                </c:pt>
                <c:pt idx="454">
                  <c:v>30</c:v>
                </c:pt>
                <c:pt idx="455">
                  <c:v>43</c:v>
                </c:pt>
                <c:pt idx="456">
                  <c:v>48</c:v>
                </c:pt>
                <c:pt idx="457">
                  <c:v>45</c:v>
                </c:pt>
                <c:pt idx="458">
                  <c:v>54</c:v>
                </c:pt>
                <c:pt idx="459">
                  <c:v>33</c:v>
                </c:pt>
                <c:pt idx="460">
                  <c:v>42</c:v>
                </c:pt>
                <c:pt idx="461">
                  <c:v>43</c:v>
                </c:pt>
                <c:pt idx="462">
                  <c:v>46</c:v>
                </c:pt>
                <c:pt idx="463">
                  <c:v>34</c:v>
                </c:pt>
                <c:pt idx="464">
                  <c:v>38</c:v>
                </c:pt>
                <c:pt idx="465">
                  <c:v>34</c:v>
                </c:pt>
                <c:pt idx="466">
                  <c:v>46</c:v>
                </c:pt>
                <c:pt idx="467">
                  <c:v>36</c:v>
                </c:pt>
                <c:pt idx="468">
                  <c:v>35</c:v>
                </c:pt>
                <c:pt idx="469">
                  <c:v>39</c:v>
                </c:pt>
                <c:pt idx="470">
                  <c:v>43</c:v>
                </c:pt>
                <c:pt idx="471">
                  <c:v>33</c:v>
                </c:pt>
                <c:pt idx="472">
                  <c:v>40</c:v>
                </c:pt>
                <c:pt idx="473">
                  <c:v>44</c:v>
                </c:pt>
                <c:pt idx="474">
                  <c:v>36</c:v>
                </c:pt>
                <c:pt idx="475">
                  <c:v>33</c:v>
                </c:pt>
                <c:pt idx="476">
                  <c:v>44</c:v>
                </c:pt>
                <c:pt idx="477">
                  <c:v>46</c:v>
                </c:pt>
                <c:pt idx="478">
                  <c:v>42</c:v>
                </c:pt>
                <c:pt idx="479">
                  <c:v>27</c:v>
                </c:pt>
                <c:pt idx="480">
                  <c:v>45</c:v>
                </c:pt>
                <c:pt idx="481">
                  <c:v>31</c:v>
                </c:pt>
                <c:pt idx="482">
                  <c:v>37</c:v>
                </c:pt>
                <c:pt idx="483">
                  <c:v>33</c:v>
                </c:pt>
                <c:pt idx="484">
                  <c:v>30</c:v>
                </c:pt>
                <c:pt idx="485">
                  <c:v>30</c:v>
                </c:pt>
                <c:pt idx="486">
                  <c:v>31</c:v>
                </c:pt>
                <c:pt idx="487">
                  <c:v>32</c:v>
                </c:pt>
                <c:pt idx="488">
                  <c:v>38</c:v>
                </c:pt>
                <c:pt idx="489">
                  <c:v>41</c:v>
                </c:pt>
                <c:pt idx="490">
                  <c:v>42</c:v>
                </c:pt>
                <c:pt idx="491">
                  <c:v>34</c:v>
                </c:pt>
                <c:pt idx="492">
                  <c:v>37</c:v>
                </c:pt>
                <c:pt idx="493">
                  <c:v>31</c:v>
                </c:pt>
                <c:pt idx="494">
                  <c:v>42</c:v>
                </c:pt>
                <c:pt idx="495">
                  <c:v>44</c:v>
                </c:pt>
                <c:pt idx="496">
                  <c:v>31</c:v>
                </c:pt>
                <c:pt idx="497">
                  <c:v>34</c:v>
                </c:pt>
                <c:pt idx="498">
                  <c:v>33</c:v>
                </c:pt>
                <c:pt idx="499">
                  <c:v>29</c:v>
                </c:pt>
                <c:pt idx="500">
                  <c:v>38</c:v>
                </c:pt>
                <c:pt idx="501">
                  <c:v>24</c:v>
                </c:pt>
                <c:pt idx="502">
                  <c:v>22</c:v>
                </c:pt>
                <c:pt idx="503">
                  <c:v>26</c:v>
                </c:pt>
                <c:pt idx="504">
                  <c:v>34</c:v>
                </c:pt>
                <c:pt idx="505">
                  <c:v>33</c:v>
                </c:pt>
                <c:pt idx="506">
                  <c:v>52</c:v>
                </c:pt>
                <c:pt idx="507">
                  <c:v>25</c:v>
                </c:pt>
                <c:pt idx="508">
                  <c:v>27</c:v>
                </c:pt>
                <c:pt idx="509">
                  <c:v>36</c:v>
                </c:pt>
                <c:pt idx="510">
                  <c:v>22</c:v>
                </c:pt>
                <c:pt idx="511">
                  <c:v>27</c:v>
                </c:pt>
                <c:pt idx="512">
                  <c:v>36</c:v>
                </c:pt>
                <c:pt idx="513">
                  <c:v>41</c:v>
                </c:pt>
                <c:pt idx="514">
                  <c:v>23</c:v>
                </c:pt>
                <c:pt idx="515">
                  <c:v>28</c:v>
                </c:pt>
                <c:pt idx="516">
                  <c:v>27</c:v>
                </c:pt>
                <c:pt idx="517">
                  <c:v>31</c:v>
                </c:pt>
                <c:pt idx="518">
                  <c:v>19</c:v>
                </c:pt>
                <c:pt idx="519">
                  <c:v>32</c:v>
                </c:pt>
                <c:pt idx="520">
                  <c:v>25</c:v>
                </c:pt>
                <c:pt idx="521">
                  <c:v>26</c:v>
                </c:pt>
                <c:pt idx="522">
                  <c:v>29</c:v>
                </c:pt>
                <c:pt idx="523">
                  <c:v>34</c:v>
                </c:pt>
                <c:pt idx="524">
                  <c:v>30</c:v>
                </c:pt>
                <c:pt idx="525">
                  <c:v>29</c:v>
                </c:pt>
                <c:pt idx="526">
                  <c:v>30</c:v>
                </c:pt>
                <c:pt idx="527">
                  <c:v>46</c:v>
                </c:pt>
                <c:pt idx="528">
                  <c:v>28</c:v>
                </c:pt>
                <c:pt idx="529">
                  <c:v>26</c:v>
                </c:pt>
                <c:pt idx="530">
                  <c:v>23</c:v>
                </c:pt>
                <c:pt idx="531">
                  <c:v>35</c:v>
                </c:pt>
                <c:pt idx="532">
                  <c:v>24</c:v>
                </c:pt>
                <c:pt idx="533">
                  <c:v>29</c:v>
                </c:pt>
                <c:pt idx="534">
                  <c:v>18</c:v>
                </c:pt>
                <c:pt idx="535">
                  <c:v>24</c:v>
                </c:pt>
                <c:pt idx="536">
                  <c:v>34</c:v>
                </c:pt>
                <c:pt idx="537">
                  <c:v>29</c:v>
                </c:pt>
                <c:pt idx="538">
                  <c:v>20</c:v>
                </c:pt>
                <c:pt idx="539">
                  <c:v>22</c:v>
                </c:pt>
                <c:pt idx="540">
                  <c:v>25</c:v>
                </c:pt>
                <c:pt idx="541">
                  <c:v>31</c:v>
                </c:pt>
                <c:pt idx="542">
                  <c:v>31</c:v>
                </c:pt>
                <c:pt idx="543">
                  <c:v>33</c:v>
                </c:pt>
                <c:pt idx="544">
                  <c:v>27</c:v>
                </c:pt>
                <c:pt idx="545">
                  <c:v>21</c:v>
                </c:pt>
                <c:pt idx="546">
                  <c:v>27</c:v>
                </c:pt>
                <c:pt idx="547">
                  <c:v>26</c:v>
                </c:pt>
                <c:pt idx="548">
                  <c:v>30</c:v>
                </c:pt>
                <c:pt idx="549">
                  <c:v>19</c:v>
                </c:pt>
                <c:pt idx="550">
                  <c:v>30</c:v>
                </c:pt>
                <c:pt idx="551">
                  <c:v>19</c:v>
                </c:pt>
                <c:pt idx="552">
                  <c:v>35</c:v>
                </c:pt>
                <c:pt idx="553">
                  <c:v>31</c:v>
                </c:pt>
                <c:pt idx="554">
                  <c:v>28</c:v>
                </c:pt>
                <c:pt idx="555">
                  <c:v>29</c:v>
                </c:pt>
                <c:pt idx="556">
                  <c:v>28</c:v>
                </c:pt>
                <c:pt idx="557">
                  <c:v>26</c:v>
                </c:pt>
                <c:pt idx="558">
                  <c:v>26</c:v>
                </c:pt>
                <c:pt idx="559">
                  <c:v>31</c:v>
                </c:pt>
                <c:pt idx="560">
                  <c:v>19</c:v>
                </c:pt>
                <c:pt idx="561">
                  <c:v>25</c:v>
                </c:pt>
                <c:pt idx="562">
                  <c:v>29</c:v>
                </c:pt>
                <c:pt idx="563">
                  <c:v>32</c:v>
                </c:pt>
                <c:pt idx="564">
                  <c:v>18</c:v>
                </c:pt>
                <c:pt idx="565">
                  <c:v>21</c:v>
                </c:pt>
                <c:pt idx="566">
                  <c:v>29</c:v>
                </c:pt>
                <c:pt idx="567">
                  <c:v>16</c:v>
                </c:pt>
                <c:pt idx="568">
                  <c:v>26</c:v>
                </c:pt>
                <c:pt idx="569">
                  <c:v>29</c:v>
                </c:pt>
                <c:pt idx="570">
                  <c:v>30</c:v>
                </c:pt>
                <c:pt idx="571">
                  <c:v>19</c:v>
                </c:pt>
                <c:pt idx="572">
                  <c:v>24</c:v>
                </c:pt>
                <c:pt idx="573">
                  <c:v>23</c:v>
                </c:pt>
                <c:pt idx="574">
                  <c:v>29</c:v>
                </c:pt>
                <c:pt idx="575">
                  <c:v>25</c:v>
                </c:pt>
                <c:pt idx="576">
                  <c:v>22</c:v>
                </c:pt>
                <c:pt idx="577">
                  <c:v>24</c:v>
                </c:pt>
                <c:pt idx="578">
                  <c:v>35</c:v>
                </c:pt>
                <c:pt idx="579">
                  <c:v>17</c:v>
                </c:pt>
                <c:pt idx="580">
                  <c:v>22</c:v>
                </c:pt>
                <c:pt idx="581">
                  <c:v>24</c:v>
                </c:pt>
                <c:pt idx="582">
                  <c:v>14</c:v>
                </c:pt>
                <c:pt idx="583">
                  <c:v>24</c:v>
                </c:pt>
                <c:pt idx="584">
                  <c:v>30</c:v>
                </c:pt>
                <c:pt idx="585">
                  <c:v>24</c:v>
                </c:pt>
                <c:pt idx="586">
                  <c:v>28</c:v>
                </c:pt>
                <c:pt idx="587">
                  <c:v>26</c:v>
                </c:pt>
                <c:pt idx="588">
                  <c:v>15</c:v>
                </c:pt>
                <c:pt idx="589">
                  <c:v>22</c:v>
                </c:pt>
                <c:pt idx="590">
                  <c:v>21</c:v>
                </c:pt>
                <c:pt idx="591">
                  <c:v>24</c:v>
                </c:pt>
                <c:pt idx="592">
                  <c:v>26</c:v>
                </c:pt>
                <c:pt idx="593">
                  <c:v>21</c:v>
                </c:pt>
                <c:pt idx="594">
                  <c:v>27</c:v>
                </c:pt>
                <c:pt idx="595">
                  <c:v>25</c:v>
                </c:pt>
                <c:pt idx="596">
                  <c:v>26</c:v>
                </c:pt>
                <c:pt idx="597">
                  <c:v>22</c:v>
                </c:pt>
                <c:pt idx="598">
                  <c:v>15</c:v>
                </c:pt>
                <c:pt idx="599">
                  <c:v>17</c:v>
                </c:pt>
                <c:pt idx="600">
                  <c:v>18</c:v>
                </c:pt>
                <c:pt idx="601">
                  <c:v>20</c:v>
                </c:pt>
                <c:pt idx="602">
                  <c:v>13</c:v>
                </c:pt>
                <c:pt idx="603">
                  <c:v>23</c:v>
                </c:pt>
                <c:pt idx="604">
                  <c:v>22</c:v>
                </c:pt>
                <c:pt idx="605">
                  <c:v>13</c:v>
                </c:pt>
                <c:pt idx="606">
                  <c:v>19</c:v>
                </c:pt>
                <c:pt idx="607">
                  <c:v>22</c:v>
                </c:pt>
                <c:pt idx="608">
                  <c:v>16</c:v>
                </c:pt>
                <c:pt idx="609">
                  <c:v>19</c:v>
                </c:pt>
                <c:pt idx="610">
                  <c:v>21</c:v>
                </c:pt>
                <c:pt idx="611">
                  <c:v>22</c:v>
                </c:pt>
                <c:pt idx="612">
                  <c:v>23</c:v>
                </c:pt>
                <c:pt idx="613">
                  <c:v>15</c:v>
                </c:pt>
                <c:pt idx="614">
                  <c:v>19</c:v>
                </c:pt>
                <c:pt idx="615">
                  <c:v>22</c:v>
                </c:pt>
                <c:pt idx="616">
                  <c:v>20</c:v>
                </c:pt>
                <c:pt idx="617">
                  <c:v>16</c:v>
                </c:pt>
                <c:pt idx="618">
                  <c:v>13</c:v>
                </c:pt>
                <c:pt idx="619">
                  <c:v>19</c:v>
                </c:pt>
                <c:pt idx="620">
                  <c:v>19</c:v>
                </c:pt>
                <c:pt idx="621">
                  <c:v>22</c:v>
                </c:pt>
                <c:pt idx="622">
                  <c:v>22</c:v>
                </c:pt>
                <c:pt idx="623">
                  <c:v>18</c:v>
                </c:pt>
                <c:pt idx="624">
                  <c:v>32</c:v>
                </c:pt>
                <c:pt idx="625">
                  <c:v>22</c:v>
                </c:pt>
                <c:pt idx="626">
                  <c:v>15</c:v>
                </c:pt>
                <c:pt idx="627">
                  <c:v>32</c:v>
                </c:pt>
                <c:pt idx="628">
                  <c:v>18</c:v>
                </c:pt>
                <c:pt idx="629">
                  <c:v>18</c:v>
                </c:pt>
                <c:pt idx="630">
                  <c:v>16</c:v>
                </c:pt>
                <c:pt idx="631">
                  <c:v>17</c:v>
                </c:pt>
                <c:pt idx="632">
                  <c:v>14</c:v>
                </c:pt>
                <c:pt idx="633">
                  <c:v>20</c:v>
                </c:pt>
                <c:pt idx="634">
                  <c:v>21</c:v>
                </c:pt>
                <c:pt idx="635">
                  <c:v>17</c:v>
                </c:pt>
                <c:pt idx="636">
                  <c:v>9</c:v>
                </c:pt>
                <c:pt idx="637">
                  <c:v>17</c:v>
                </c:pt>
                <c:pt idx="638">
                  <c:v>16</c:v>
                </c:pt>
                <c:pt idx="639">
                  <c:v>23</c:v>
                </c:pt>
                <c:pt idx="640">
                  <c:v>22</c:v>
                </c:pt>
                <c:pt idx="641">
                  <c:v>15</c:v>
                </c:pt>
                <c:pt idx="642">
                  <c:v>14</c:v>
                </c:pt>
                <c:pt idx="643">
                  <c:v>20</c:v>
                </c:pt>
                <c:pt idx="644">
                  <c:v>15</c:v>
                </c:pt>
                <c:pt idx="645">
                  <c:v>20</c:v>
                </c:pt>
                <c:pt idx="646">
                  <c:v>15</c:v>
                </c:pt>
                <c:pt idx="647">
                  <c:v>27</c:v>
                </c:pt>
                <c:pt idx="648">
                  <c:v>17</c:v>
                </c:pt>
                <c:pt idx="649">
                  <c:v>21</c:v>
                </c:pt>
                <c:pt idx="650">
                  <c:v>15</c:v>
                </c:pt>
                <c:pt idx="651">
                  <c:v>21</c:v>
                </c:pt>
                <c:pt idx="652">
                  <c:v>16</c:v>
                </c:pt>
                <c:pt idx="653">
                  <c:v>19</c:v>
                </c:pt>
                <c:pt idx="654">
                  <c:v>12</c:v>
                </c:pt>
                <c:pt idx="655">
                  <c:v>12</c:v>
                </c:pt>
                <c:pt idx="656">
                  <c:v>12</c:v>
                </c:pt>
                <c:pt idx="657">
                  <c:v>20</c:v>
                </c:pt>
                <c:pt idx="658">
                  <c:v>14</c:v>
                </c:pt>
                <c:pt idx="659">
                  <c:v>16</c:v>
                </c:pt>
                <c:pt idx="660">
                  <c:v>17</c:v>
                </c:pt>
                <c:pt idx="661">
                  <c:v>20</c:v>
                </c:pt>
                <c:pt idx="662">
                  <c:v>11</c:v>
                </c:pt>
                <c:pt idx="663">
                  <c:v>16</c:v>
                </c:pt>
                <c:pt idx="664">
                  <c:v>17</c:v>
                </c:pt>
                <c:pt idx="665">
                  <c:v>20</c:v>
                </c:pt>
                <c:pt idx="666">
                  <c:v>21</c:v>
                </c:pt>
                <c:pt idx="667">
                  <c:v>10</c:v>
                </c:pt>
                <c:pt idx="668">
                  <c:v>19</c:v>
                </c:pt>
                <c:pt idx="669">
                  <c:v>16</c:v>
                </c:pt>
                <c:pt idx="670">
                  <c:v>15</c:v>
                </c:pt>
                <c:pt idx="671">
                  <c:v>12</c:v>
                </c:pt>
                <c:pt idx="672">
                  <c:v>16</c:v>
                </c:pt>
                <c:pt idx="673">
                  <c:v>17</c:v>
                </c:pt>
                <c:pt idx="674">
                  <c:v>13</c:v>
                </c:pt>
                <c:pt idx="675">
                  <c:v>13</c:v>
                </c:pt>
                <c:pt idx="676">
                  <c:v>9</c:v>
                </c:pt>
                <c:pt idx="677">
                  <c:v>20</c:v>
                </c:pt>
                <c:pt idx="678">
                  <c:v>21</c:v>
                </c:pt>
                <c:pt idx="679">
                  <c:v>21</c:v>
                </c:pt>
                <c:pt idx="680">
                  <c:v>12</c:v>
                </c:pt>
                <c:pt idx="681">
                  <c:v>10</c:v>
                </c:pt>
                <c:pt idx="682">
                  <c:v>12</c:v>
                </c:pt>
                <c:pt idx="683">
                  <c:v>22</c:v>
                </c:pt>
                <c:pt idx="684">
                  <c:v>13</c:v>
                </c:pt>
                <c:pt idx="685">
                  <c:v>12</c:v>
                </c:pt>
                <c:pt idx="686">
                  <c:v>17</c:v>
                </c:pt>
                <c:pt idx="687">
                  <c:v>15</c:v>
                </c:pt>
                <c:pt idx="688">
                  <c:v>19</c:v>
                </c:pt>
                <c:pt idx="689">
                  <c:v>15</c:v>
                </c:pt>
                <c:pt idx="690">
                  <c:v>20</c:v>
                </c:pt>
                <c:pt idx="691">
                  <c:v>18</c:v>
                </c:pt>
                <c:pt idx="692">
                  <c:v>14</c:v>
                </c:pt>
                <c:pt idx="693">
                  <c:v>21</c:v>
                </c:pt>
                <c:pt idx="694">
                  <c:v>13</c:v>
                </c:pt>
                <c:pt idx="695">
                  <c:v>17</c:v>
                </c:pt>
                <c:pt idx="696">
                  <c:v>12</c:v>
                </c:pt>
                <c:pt idx="697">
                  <c:v>14</c:v>
                </c:pt>
                <c:pt idx="698">
                  <c:v>10</c:v>
                </c:pt>
                <c:pt idx="699">
                  <c:v>15</c:v>
                </c:pt>
                <c:pt idx="700">
                  <c:v>21</c:v>
                </c:pt>
                <c:pt idx="701">
                  <c:v>7</c:v>
                </c:pt>
                <c:pt idx="702">
                  <c:v>14</c:v>
                </c:pt>
                <c:pt idx="703">
                  <c:v>10</c:v>
                </c:pt>
                <c:pt idx="704">
                  <c:v>16</c:v>
                </c:pt>
                <c:pt idx="705">
                  <c:v>12</c:v>
                </c:pt>
                <c:pt idx="706">
                  <c:v>10</c:v>
                </c:pt>
                <c:pt idx="707">
                  <c:v>15</c:v>
                </c:pt>
                <c:pt idx="708">
                  <c:v>16</c:v>
                </c:pt>
                <c:pt idx="709">
                  <c:v>19</c:v>
                </c:pt>
                <c:pt idx="710">
                  <c:v>14</c:v>
                </c:pt>
                <c:pt idx="711">
                  <c:v>17</c:v>
                </c:pt>
                <c:pt idx="712">
                  <c:v>18</c:v>
                </c:pt>
                <c:pt idx="713">
                  <c:v>16</c:v>
                </c:pt>
                <c:pt idx="714">
                  <c:v>16</c:v>
                </c:pt>
                <c:pt idx="715">
                  <c:v>13</c:v>
                </c:pt>
                <c:pt idx="716">
                  <c:v>11</c:v>
                </c:pt>
                <c:pt idx="717">
                  <c:v>11</c:v>
                </c:pt>
                <c:pt idx="718">
                  <c:v>9</c:v>
                </c:pt>
                <c:pt idx="719">
                  <c:v>15</c:v>
                </c:pt>
                <c:pt idx="720">
                  <c:v>13</c:v>
                </c:pt>
                <c:pt idx="721">
                  <c:v>7</c:v>
                </c:pt>
                <c:pt idx="722">
                  <c:v>14</c:v>
                </c:pt>
                <c:pt idx="723">
                  <c:v>8</c:v>
                </c:pt>
                <c:pt idx="724">
                  <c:v>15</c:v>
                </c:pt>
                <c:pt idx="725">
                  <c:v>14</c:v>
                </c:pt>
                <c:pt idx="726">
                  <c:v>7</c:v>
                </c:pt>
                <c:pt idx="727">
                  <c:v>18</c:v>
                </c:pt>
                <c:pt idx="728">
                  <c:v>10</c:v>
                </c:pt>
                <c:pt idx="729">
                  <c:v>20</c:v>
                </c:pt>
                <c:pt idx="730">
                  <c:v>13</c:v>
                </c:pt>
                <c:pt idx="731">
                  <c:v>12</c:v>
                </c:pt>
                <c:pt idx="732">
                  <c:v>6</c:v>
                </c:pt>
                <c:pt idx="733">
                  <c:v>9</c:v>
                </c:pt>
                <c:pt idx="734">
                  <c:v>7</c:v>
                </c:pt>
                <c:pt idx="735">
                  <c:v>11</c:v>
                </c:pt>
                <c:pt idx="736">
                  <c:v>11</c:v>
                </c:pt>
                <c:pt idx="737">
                  <c:v>13</c:v>
                </c:pt>
                <c:pt idx="738">
                  <c:v>14</c:v>
                </c:pt>
                <c:pt idx="739">
                  <c:v>11</c:v>
                </c:pt>
                <c:pt idx="740">
                  <c:v>5</c:v>
                </c:pt>
                <c:pt idx="741">
                  <c:v>8</c:v>
                </c:pt>
                <c:pt idx="742">
                  <c:v>14</c:v>
                </c:pt>
                <c:pt idx="743">
                  <c:v>9</c:v>
                </c:pt>
                <c:pt idx="744">
                  <c:v>10</c:v>
                </c:pt>
                <c:pt idx="745">
                  <c:v>19</c:v>
                </c:pt>
                <c:pt idx="746">
                  <c:v>8</c:v>
                </c:pt>
                <c:pt idx="747">
                  <c:v>14</c:v>
                </c:pt>
                <c:pt idx="748">
                  <c:v>6</c:v>
                </c:pt>
                <c:pt idx="749">
                  <c:v>13</c:v>
                </c:pt>
                <c:pt idx="750">
                  <c:v>19</c:v>
                </c:pt>
                <c:pt idx="751">
                  <c:v>16</c:v>
                </c:pt>
                <c:pt idx="752">
                  <c:v>11</c:v>
                </c:pt>
                <c:pt idx="753">
                  <c:v>12</c:v>
                </c:pt>
                <c:pt idx="754">
                  <c:v>15</c:v>
                </c:pt>
                <c:pt idx="755">
                  <c:v>12</c:v>
                </c:pt>
                <c:pt idx="756">
                  <c:v>11</c:v>
                </c:pt>
                <c:pt idx="757">
                  <c:v>8</c:v>
                </c:pt>
                <c:pt idx="758">
                  <c:v>11</c:v>
                </c:pt>
                <c:pt idx="759">
                  <c:v>10</c:v>
                </c:pt>
                <c:pt idx="760">
                  <c:v>16</c:v>
                </c:pt>
                <c:pt idx="761">
                  <c:v>12</c:v>
                </c:pt>
                <c:pt idx="762">
                  <c:v>13</c:v>
                </c:pt>
                <c:pt idx="763">
                  <c:v>12</c:v>
                </c:pt>
                <c:pt idx="764">
                  <c:v>15</c:v>
                </c:pt>
                <c:pt idx="765">
                  <c:v>14</c:v>
                </c:pt>
                <c:pt idx="766">
                  <c:v>9</c:v>
                </c:pt>
                <c:pt idx="767">
                  <c:v>10</c:v>
                </c:pt>
                <c:pt idx="768">
                  <c:v>11</c:v>
                </c:pt>
                <c:pt idx="769">
                  <c:v>10</c:v>
                </c:pt>
                <c:pt idx="770">
                  <c:v>10</c:v>
                </c:pt>
                <c:pt idx="771">
                  <c:v>9</c:v>
                </c:pt>
                <c:pt idx="772">
                  <c:v>11</c:v>
                </c:pt>
                <c:pt idx="773">
                  <c:v>12</c:v>
                </c:pt>
                <c:pt idx="774">
                  <c:v>15</c:v>
                </c:pt>
                <c:pt idx="775">
                  <c:v>18</c:v>
                </c:pt>
                <c:pt idx="776">
                  <c:v>10</c:v>
                </c:pt>
                <c:pt idx="777">
                  <c:v>13</c:v>
                </c:pt>
                <c:pt idx="778">
                  <c:v>10</c:v>
                </c:pt>
                <c:pt idx="779">
                  <c:v>13</c:v>
                </c:pt>
                <c:pt idx="780">
                  <c:v>11</c:v>
                </c:pt>
                <c:pt idx="781">
                  <c:v>8</c:v>
                </c:pt>
                <c:pt idx="782">
                  <c:v>14</c:v>
                </c:pt>
                <c:pt idx="783">
                  <c:v>9</c:v>
                </c:pt>
                <c:pt idx="784">
                  <c:v>11</c:v>
                </c:pt>
                <c:pt idx="785">
                  <c:v>11</c:v>
                </c:pt>
                <c:pt idx="786">
                  <c:v>12</c:v>
                </c:pt>
                <c:pt idx="787">
                  <c:v>4</c:v>
                </c:pt>
                <c:pt idx="788">
                  <c:v>13</c:v>
                </c:pt>
                <c:pt idx="789">
                  <c:v>15</c:v>
                </c:pt>
                <c:pt idx="790">
                  <c:v>9</c:v>
                </c:pt>
                <c:pt idx="791">
                  <c:v>9</c:v>
                </c:pt>
                <c:pt idx="792">
                  <c:v>15</c:v>
                </c:pt>
                <c:pt idx="793">
                  <c:v>10</c:v>
                </c:pt>
                <c:pt idx="794">
                  <c:v>10</c:v>
                </c:pt>
                <c:pt idx="795">
                  <c:v>11</c:v>
                </c:pt>
                <c:pt idx="796">
                  <c:v>11</c:v>
                </c:pt>
                <c:pt idx="797">
                  <c:v>9</c:v>
                </c:pt>
                <c:pt idx="798">
                  <c:v>8</c:v>
                </c:pt>
                <c:pt idx="799">
                  <c:v>13</c:v>
                </c:pt>
                <c:pt idx="800">
                  <c:v>6</c:v>
                </c:pt>
                <c:pt idx="801">
                  <c:v>10</c:v>
                </c:pt>
                <c:pt idx="802">
                  <c:v>10</c:v>
                </c:pt>
                <c:pt idx="803">
                  <c:v>9</c:v>
                </c:pt>
                <c:pt idx="804">
                  <c:v>9</c:v>
                </c:pt>
                <c:pt idx="805">
                  <c:v>11</c:v>
                </c:pt>
                <c:pt idx="806">
                  <c:v>13</c:v>
                </c:pt>
                <c:pt idx="807">
                  <c:v>10</c:v>
                </c:pt>
                <c:pt idx="808">
                  <c:v>7</c:v>
                </c:pt>
                <c:pt idx="809">
                  <c:v>9</c:v>
                </c:pt>
                <c:pt idx="810">
                  <c:v>12</c:v>
                </c:pt>
                <c:pt idx="811">
                  <c:v>12</c:v>
                </c:pt>
                <c:pt idx="812">
                  <c:v>10</c:v>
                </c:pt>
                <c:pt idx="813">
                  <c:v>10</c:v>
                </c:pt>
                <c:pt idx="814">
                  <c:v>15</c:v>
                </c:pt>
                <c:pt idx="815">
                  <c:v>12</c:v>
                </c:pt>
                <c:pt idx="816">
                  <c:v>8</c:v>
                </c:pt>
                <c:pt idx="817">
                  <c:v>9</c:v>
                </c:pt>
                <c:pt idx="818">
                  <c:v>10</c:v>
                </c:pt>
                <c:pt idx="819">
                  <c:v>9</c:v>
                </c:pt>
                <c:pt idx="820">
                  <c:v>5</c:v>
                </c:pt>
                <c:pt idx="821">
                  <c:v>10</c:v>
                </c:pt>
                <c:pt idx="822">
                  <c:v>18</c:v>
                </c:pt>
                <c:pt idx="823">
                  <c:v>7</c:v>
                </c:pt>
                <c:pt idx="824">
                  <c:v>7</c:v>
                </c:pt>
                <c:pt idx="825">
                  <c:v>5</c:v>
                </c:pt>
                <c:pt idx="826">
                  <c:v>9</c:v>
                </c:pt>
                <c:pt idx="827">
                  <c:v>13</c:v>
                </c:pt>
                <c:pt idx="828">
                  <c:v>10</c:v>
                </c:pt>
                <c:pt idx="829">
                  <c:v>5</c:v>
                </c:pt>
                <c:pt idx="830">
                  <c:v>13</c:v>
                </c:pt>
                <c:pt idx="831">
                  <c:v>8</c:v>
                </c:pt>
                <c:pt idx="832">
                  <c:v>10</c:v>
                </c:pt>
                <c:pt idx="833">
                  <c:v>12</c:v>
                </c:pt>
                <c:pt idx="834">
                  <c:v>7</c:v>
                </c:pt>
                <c:pt idx="835">
                  <c:v>9</c:v>
                </c:pt>
                <c:pt idx="836">
                  <c:v>10</c:v>
                </c:pt>
                <c:pt idx="837">
                  <c:v>3</c:v>
                </c:pt>
                <c:pt idx="838">
                  <c:v>7</c:v>
                </c:pt>
                <c:pt idx="839">
                  <c:v>8</c:v>
                </c:pt>
                <c:pt idx="840">
                  <c:v>15</c:v>
                </c:pt>
                <c:pt idx="841">
                  <c:v>9</c:v>
                </c:pt>
                <c:pt idx="842">
                  <c:v>11</c:v>
                </c:pt>
                <c:pt idx="843">
                  <c:v>6</c:v>
                </c:pt>
                <c:pt idx="844">
                  <c:v>7</c:v>
                </c:pt>
                <c:pt idx="845">
                  <c:v>7</c:v>
                </c:pt>
                <c:pt idx="846">
                  <c:v>7</c:v>
                </c:pt>
                <c:pt idx="847">
                  <c:v>9</c:v>
                </c:pt>
                <c:pt idx="848">
                  <c:v>11</c:v>
                </c:pt>
                <c:pt idx="849">
                  <c:v>12</c:v>
                </c:pt>
                <c:pt idx="850">
                  <c:v>8</c:v>
                </c:pt>
                <c:pt idx="851">
                  <c:v>8</c:v>
                </c:pt>
                <c:pt idx="852">
                  <c:v>5</c:v>
                </c:pt>
                <c:pt idx="853">
                  <c:v>8</c:v>
                </c:pt>
                <c:pt idx="854">
                  <c:v>9</c:v>
                </c:pt>
                <c:pt idx="855">
                  <c:v>12</c:v>
                </c:pt>
                <c:pt idx="856">
                  <c:v>11</c:v>
                </c:pt>
                <c:pt idx="857">
                  <c:v>14</c:v>
                </c:pt>
                <c:pt idx="858">
                  <c:v>6</c:v>
                </c:pt>
                <c:pt idx="859">
                  <c:v>10</c:v>
                </c:pt>
                <c:pt idx="860">
                  <c:v>4</c:v>
                </c:pt>
                <c:pt idx="861">
                  <c:v>7</c:v>
                </c:pt>
                <c:pt idx="862">
                  <c:v>7</c:v>
                </c:pt>
                <c:pt idx="863">
                  <c:v>8</c:v>
                </c:pt>
                <c:pt idx="864">
                  <c:v>9</c:v>
                </c:pt>
                <c:pt idx="865">
                  <c:v>8</c:v>
                </c:pt>
                <c:pt idx="866">
                  <c:v>9</c:v>
                </c:pt>
                <c:pt idx="867">
                  <c:v>3</c:v>
                </c:pt>
                <c:pt idx="868">
                  <c:v>9</c:v>
                </c:pt>
                <c:pt idx="869">
                  <c:v>6</c:v>
                </c:pt>
                <c:pt idx="870">
                  <c:v>13</c:v>
                </c:pt>
                <c:pt idx="871">
                  <c:v>10</c:v>
                </c:pt>
                <c:pt idx="872">
                  <c:v>6</c:v>
                </c:pt>
                <c:pt idx="873">
                  <c:v>6</c:v>
                </c:pt>
                <c:pt idx="874">
                  <c:v>6</c:v>
                </c:pt>
                <c:pt idx="875">
                  <c:v>9</c:v>
                </c:pt>
                <c:pt idx="876">
                  <c:v>9</c:v>
                </c:pt>
                <c:pt idx="877">
                  <c:v>6</c:v>
                </c:pt>
                <c:pt idx="878">
                  <c:v>8</c:v>
                </c:pt>
                <c:pt idx="879">
                  <c:v>12</c:v>
                </c:pt>
                <c:pt idx="880">
                  <c:v>7</c:v>
                </c:pt>
                <c:pt idx="881">
                  <c:v>6</c:v>
                </c:pt>
                <c:pt idx="882">
                  <c:v>5</c:v>
                </c:pt>
                <c:pt idx="883">
                  <c:v>7</c:v>
                </c:pt>
                <c:pt idx="884">
                  <c:v>12</c:v>
                </c:pt>
                <c:pt idx="885">
                  <c:v>3</c:v>
                </c:pt>
                <c:pt idx="886">
                  <c:v>6</c:v>
                </c:pt>
                <c:pt idx="887">
                  <c:v>7</c:v>
                </c:pt>
                <c:pt idx="888">
                  <c:v>15</c:v>
                </c:pt>
                <c:pt idx="889">
                  <c:v>4</c:v>
                </c:pt>
                <c:pt idx="890">
                  <c:v>13</c:v>
                </c:pt>
                <c:pt idx="891">
                  <c:v>9</c:v>
                </c:pt>
                <c:pt idx="892">
                  <c:v>6</c:v>
                </c:pt>
                <c:pt idx="893">
                  <c:v>8</c:v>
                </c:pt>
                <c:pt idx="894">
                  <c:v>9</c:v>
                </c:pt>
                <c:pt idx="895">
                  <c:v>3</c:v>
                </c:pt>
                <c:pt idx="896">
                  <c:v>5</c:v>
                </c:pt>
                <c:pt idx="897">
                  <c:v>7</c:v>
                </c:pt>
                <c:pt idx="898">
                  <c:v>4</c:v>
                </c:pt>
                <c:pt idx="899">
                  <c:v>11</c:v>
                </c:pt>
                <c:pt idx="900">
                  <c:v>8</c:v>
                </c:pt>
                <c:pt idx="901">
                  <c:v>11</c:v>
                </c:pt>
                <c:pt idx="902">
                  <c:v>8</c:v>
                </c:pt>
                <c:pt idx="903">
                  <c:v>3</c:v>
                </c:pt>
                <c:pt idx="904">
                  <c:v>13</c:v>
                </c:pt>
                <c:pt idx="905">
                  <c:v>6</c:v>
                </c:pt>
                <c:pt idx="906">
                  <c:v>5</c:v>
                </c:pt>
                <c:pt idx="907">
                  <c:v>11</c:v>
                </c:pt>
                <c:pt idx="908">
                  <c:v>3</c:v>
                </c:pt>
                <c:pt idx="909">
                  <c:v>8</c:v>
                </c:pt>
                <c:pt idx="910">
                  <c:v>6</c:v>
                </c:pt>
                <c:pt idx="911">
                  <c:v>6</c:v>
                </c:pt>
                <c:pt idx="912">
                  <c:v>9</c:v>
                </c:pt>
                <c:pt idx="913">
                  <c:v>3</c:v>
                </c:pt>
                <c:pt idx="914">
                  <c:v>6</c:v>
                </c:pt>
                <c:pt idx="915">
                  <c:v>9</c:v>
                </c:pt>
                <c:pt idx="916">
                  <c:v>9</c:v>
                </c:pt>
                <c:pt idx="917">
                  <c:v>10</c:v>
                </c:pt>
                <c:pt idx="918">
                  <c:v>5</c:v>
                </c:pt>
                <c:pt idx="919">
                  <c:v>2</c:v>
                </c:pt>
                <c:pt idx="920">
                  <c:v>9</c:v>
                </c:pt>
                <c:pt idx="921">
                  <c:v>11</c:v>
                </c:pt>
                <c:pt idx="922">
                  <c:v>9</c:v>
                </c:pt>
                <c:pt idx="923">
                  <c:v>13</c:v>
                </c:pt>
                <c:pt idx="924">
                  <c:v>6</c:v>
                </c:pt>
                <c:pt idx="925">
                  <c:v>6</c:v>
                </c:pt>
                <c:pt idx="926">
                  <c:v>6</c:v>
                </c:pt>
                <c:pt idx="927">
                  <c:v>7</c:v>
                </c:pt>
                <c:pt idx="928">
                  <c:v>5</c:v>
                </c:pt>
                <c:pt idx="929">
                  <c:v>11</c:v>
                </c:pt>
                <c:pt idx="930">
                  <c:v>6</c:v>
                </c:pt>
                <c:pt idx="931">
                  <c:v>7</c:v>
                </c:pt>
                <c:pt idx="932">
                  <c:v>4</c:v>
                </c:pt>
                <c:pt idx="933">
                  <c:v>4</c:v>
                </c:pt>
                <c:pt idx="934">
                  <c:v>8</c:v>
                </c:pt>
                <c:pt idx="935">
                  <c:v>2</c:v>
                </c:pt>
                <c:pt idx="936">
                  <c:v>8</c:v>
                </c:pt>
                <c:pt idx="937">
                  <c:v>8</c:v>
                </c:pt>
                <c:pt idx="938">
                  <c:v>9</c:v>
                </c:pt>
                <c:pt idx="939">
                  <c:v>7</c:v>
                </c:pt>
                <c:pt idx="940">
                  <c:v>3</c:v>
                </c:pt>
                <c:pt idx="941">
                  <c:v>7</c:v>
                </c:pt>
                <c:pt idx="942">
                  <c:v>3</c:v>
                </c:pt>
                <c:pt idx="943">
                  <c:v>6</c:v>
                </c:pt>
                <c:pt idx="944">
                  <c:v>6</c:v>
                </c:pt>
                <c:pt idx="945">
                  <c:v>4</c:v>
                </c:pt>
                <c:pt idx="946">
                  <c:v>5</c:v>
                </c:pt>
                <c:pt idx="947">
                  <c:v>7</c:v>
                </c:pt>
                <c:pt idx="948">
                  <c:v>7</c:v>
                </c:pt>
                <c:pt idx="949">
                  <c:v>11</c:v>
                </c:pt>
                <c:pt idx="950">
                  <c:v>10</c:v>
                </c:pt>
                <c:pt idx="951">
                  <c:v>6</c:v>
                </c:pt>
                <c:pt idx="952">
                  <c:v>5</c:v>
                </c:pt>
                <c:pt idx="953">
                  <c:v>5</c:v>
                </c:pt>
                <c:pt idx="954">
                  <c:v>4</c:v>
                </c:pt>
                <c:pt idx="955">
                  <c:v>4</c:v>
                </c:pt>
                <c:pt idx="956">
                  <c:v>5</c:v>
                </c:pt>
                <c:pt idx="957">
                  <c:v>7</c:v>
                </c:pt>
                <c:pt idx="958">
                  <c:v>10</c:v>
                </c:pt>
                <c:pt idx="959">
                  <c:v>3</c:v>
                </c:pt>
                <c:pt idx="960">
                  <c:v>11</c:v>
                </c:pt>
                <c:pt idx="961">
                  <c:v>6</c:v>
                </c:pt>
                <c:pt idx="962">
                  <c:v>6</c:v>
                </c:pt>
                <c:pt idx="963">
                  <c:v>6</c:v>
                </c:pt>
                <c:pt idx="964">
                  <c:v>6</c:v>
                </c:pt>
                <c:pt idx="965">
                  <c:v>6</c:v>
                </c:pt>
                <c:pt idx="966">
                  <c:v>9</c:v>
                </c:pt>
                <c:pt idx="967">
                  <c:v>8</c:v>
                </c:pt>
                <c:pt idx="968">
                  <c:v>6</c:v>
                </c:pt>
                <c:pt idx="969">
                  <c:v>8</c:v>
                </c:pt>
                <c:pt idx="970">
                  <c:v>2</c:v>
                </c:pt>
                <c:pt idx="971">
                  <c:v>10</c:v>
                </c:pt>
                <c:pt idx="972">
                  <c:v>6</c:v>
                </c:pt>
                <c:pt idx="973">
                  <c:v>14</c:v>
                </c:pt>
                <c:pt idx="974">
                  <c:v>8</c:v>
                </c:pt>
                <c:pt idx="975">
                  <c:v>3</c:v>
                </c:pt>
                <c:pt idx="976">
                  <c:v>8</c:v>
                </c:pt>
                <c:pt idx="977">
                  <c:v>7</c:v>
                </c:pt>
                <c:pt idx="978">
                  <c:v>8</c:v>
                </c:pt>
                <c:pt idx="979">
                  <c:v>8</c:v>
                </c:pt>
                <c:pt idx="980">
                  <c:v>4</c:v>
                </c:pt>
                <c:pt idx="981">
                  <c:v>5</c:v>
                </c:pt>
                <c:pt idx="982">
                  <c:v>3</c:v>
                </c:pt>
                <c:pt idx="983">
                  <c:v>3</c:v>
                </c:pt>
                <c:pt idx="984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C9-4951-980D-33E136527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181184"/>
        <c:axId val="967181600"/>
      </c:scatterChart>
      <c:valAx>
        <c:axId val="96718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967181600"/>
        <c:crosses val="autoZero"/>
        <c:crossBetween val="midCat"/>
      </c:valAx>
      <c:valAx>
        <c:axId val="9671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967181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9357-D58D-4F9B-A176-44298C3E53F5}" type="datetimeFigureOut">
              <a:rPr lang="ca-ES" smtClean="0"/>
              <a:t>15/01/2021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F2C7-25F4-475D-AE99-6AD77BA3A1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924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A263-EC01-4B60-9BC0-24A9532BDD3E}" type="datetimeFigureOut">
              <a:rPr lang="ca-ES" smtClean="0"/>
              <a:t>15/01/2021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5024-89F4-41E2-BC1E-9EB8B2CC1C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3155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906000" cy="10873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8468" y="138789"/>
            <a:ext cx="7904876" cy="40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None/>
              <a:defRPr sz="2200" b="1" i="0" u="none" strike="noStrike" cap="none" baseline="30000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r>
              <a:rPr lang="ca-ES" dirty="0" smtClean="0"/>
              <a:t>Feu clic aquí per editar l'estil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8468" y="587454"/>
            <a:ext cx="7904876" cy="2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200" b="0" i="0" u="none" strike="noStrike" cap="none" baseline="30000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ca-ES" dirty="0" smtClean="0"/>
              <a:t>Feu clic aquí per editar l'estil de subtítols del patró</a:t>
            </a:r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8333370" y="188640"/>
            <a:ext cx="1501346" cy="48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Edició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2020-2021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81370" y="188640"/>
            <a:ext cx="51999" cy="7476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En blanc"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889686" y="988540"/>
            <a:ext cx="8073081" cy="823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Google Shape;10;p1"/>
          <p:cNvSpPr/>
          <p:nvPr userDrawn="1"/>
        </p:nvSpPr>
        <p:spPr>
          <a:xfrm>
            <a:off x="0" y="6510824"/>
            <a:ext cx="9906000" cy="369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Google Shape;21;p2" descr="idb_blanc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146" y="6589336"/>
            <a:ext cx="810540" cy="21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idor de número de diapositiva 20"/>
          <p:cNvSpPr>
            <a:spLocks noGrp="1"/>
          </p:cNvSpPr>
          <p:nvPr>
            <p:ph type="sldNum" idx="12"/>
          </p:nvPr>
        </p:nvSpPr>
        <p:spPr>
          <a:xfrm>
            <a:off x="8962767" y="6520322"/>
            <a:ext cx="832090" cy="30450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00000000-1234-1234-1234-12341234123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88640"/>
            <a:ext cx="8915400" cy="613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4"/>
          </p:nvPr>
        </p:nvSpPr>
        <p:spPr>
          <a:xfrm>
            <a:off x="8787323" y="6591458"/>
            <a:ext cx="832090" cy="30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chemeClr val="bg1"/>
                </a:solidFill>
                <a:latin typeface="+mj-lt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iming>
    <p:tnLst>
      <p:par>
        <p:cTn id="1" dur="indefinite" restart="never" nodeType="tmRoot"/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complet.es/engine/P170062JRV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onsaval.cat/correcto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emf"/><Relationship Id="rId7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emf"/><Relationship Id="rId4" Type="http://schemas.openxmlformats.org/officeDocument/2006/relationships/image" Target="../media/image15.em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onsaval.cat/aplicador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aval.cat/correctors" TargetMode="External"/><Relationship Id="rId2" Type="http://schemas.openxmlformats.org/officeDocument/2006/relationships/hyperlink" Target="http://www.consaval.cat/aplicado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consaval.cat/" TargetMode="External"/><Relationship Id="rId4" Type="http://schemas.openxmlformats.org/officeDocument/2006/relationships/hyperlink" Target="https://www2.complet.es/engine/P170062JRVY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6692" y="2286325"/>
            <a:ext cx="6625583" cy="1255008"/>
          </a:xfrm>
        </p:spPr>
        <p:txBody>
          <a:bodyPr/>
          <a:lstStyle/>
          <a:p>
            <a:pPr algn="ctr" eaLnBrk="1" hangingPunct="1"/>
            <a:r>
              <a:rPr lang="ca-ES" altLang="ca-ES" sz="5400" dirty="0" smtClean="0">
                <a:solidFill>
                  <a:srgbClr val="C00000"/>
                </a:solidFill>
                <a:latin typeface="+mj-lt"/>
              </a:rPr>
              <a:t>Aplicació Informàtica</a:t>
            </a:r>
            <a:br>
              <a:rPr lang="ca-ES" altLang="ca-ES" sz="5400" dirty="0" smtClean="0">
                <a:solidFill>
                  <a:srgbClr val="C00000"/>
                </a:solidFill>
                <a:latin typeface="+mj-lt"/>
              </a:rPr>
            </a:br>
            <a:endParaRPr lang="ca-ES" altLang="ca-ES" sz="54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86608"/>
            <a:ext cx="2701902" cy="74268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12768" y="5648988"/>
            <a:ext cx="40544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Avaluació 4t d’ESO</a:t>
            </a:r>
            <a:br>
              <a:rPr kumimoji="0" lang="ca-ES" alt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a-ES" alt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Curs 2020-2021</a:t>
            </a:r>
          </a:p>
        </p:txBody>
      </p:sp>
    </p:spTree>
    <p:extLst>
      <p:ext uri="{BB962C8B-B14F-4D97-AF65-F5344CB8AC3E}">
        <p14:creationId xmlns:p14="http://schemas.microsoft.com/office/powerpoint/2010/main" val="1134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ca-ES" smtClean="0"/>
              <a:pPr lvl="0"/>
              <a:t>10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Assignació de correctors/es: Comissió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082624" y="1114220"/>
            <a:ext cx="788014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Elaborar llista de correctors/es de cada </a:t>
            </a:r>
            <a:b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competència en base a disponibilitat.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Classificar-los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 interès i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motivació: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lang="ca-ES" sz="24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lang="ca-ES" sz="24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Quantitat mínima de correctors/es per comissió similar a l’edició anterior. Les comissions que puguin han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proposar algun més.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80" y="1032828"/>
            <a:ext cx="1458947" cy="1492989"/>
          </a:xfrm>
          <a:prstGeom prst="rect">
            <a:avLst/>
          </a:prstGeom>
        </p:spPr>
      </p:pic>
      <p:sp>
        <p:nvSpPr>
          <p:cNvPr id="8" name="28 CuadroTexto"/>
          <p:cNvSpPr txBox="1">
            <a:spLocks noChangeArrowheads="1"/>
          </p:cNvSpPr>
          <p:nvPr/>
        </p:nvSpPr>
        <p:spPr bwMode="auto">
          <a:xfrm>
            <a:off x="1752449" y="2605169"/>
            <a:ext cx="622869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Nivell 1. Corrector/a molt motivat i interessat en fer aquesta tasca.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Nivell 2. Corrector/a que accepten l’encàrrec però no tenen especial interès.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Nivell 3. No interessats. Només accepten l’encàrrec si no hi ha altres alternatives.</a:t>
            </a:r>
          </a:p>
        </p:txBody>
      </p:sp>
    </p:spTree>
    <p:extLst>
      <p:ext uri="{BB962C8B-B14F-4D97-AF65-F5344CB8AC3E}">
        <p14:creationId xmlns:p14="http://schemas.microsoft.com/office/powerpoint/2010/main" val="4146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0" y="1783379"/>
            <a:ext cx="9504203" cy="3999901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11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Assignació de correctors/es: Línia de temps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5629" y="4348012"/>
            <a:ext cx="2098908" cy="578215"/>
          </a:xfrm>
          <a:prstGeom prst="rect">
            <a:avLst/>
          </a:prstGeom>
          <a:noFill/>
          <a:ln w="76200" cap="sq" cmpd="sng" algn="ctr">
            <a:solidFill>
              <a:srgbClr val="FF0000">
                <a:alpha val="6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914537" y="3560908"/>
            <a:ext cx="1731604" cy="718649"/>
          </a:xfrm>
          <a:prstGeom prst="rect">
            <a:avLst/>
          </a:prstGeom>
          <a:noFill/>
          <a:ln w="76200" cap="sq" cmpd="sng" algn="ctr">
            <a:solidFill>
              <a:srgbClr val="FF0000">
                <a:alpha val="6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88463" y="4348012"/>
            <a:ext cx="2481213" cy="578215"/>
          </a:xfrm>
          <a:prstGeom prst="rect">
            <a:avLst/>
          </a:prstGeom>
          <a:noFill/>
          <a:ln w="76200" cap="sq" cmpd="sng" algn="ctr">
            <a:solidFill>
              <a:srgbClr val="FF0000">
                <a:alpha val="6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12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Correctors/es: Avantatges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19716" y="1595549"/>
            <a:ext cx="7520736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Els correctors/es no s’han de desplaçar per recollir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 retornar els fulls de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resposta.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Passat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 període de digitalització tindran accés a la plataforma web de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correcció.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 plataforma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pretén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facilitar la tasca de correcció i </a:t>
            </a:r>
            <a:r>
              <a:rPr kumimoji="0" lang="ca-E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incrementar la </a:t>
            </a:r>
            <a:r>
              <a:rPr kumimoji="0" lang="ca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productivitat.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4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5389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Plataforma de correcció: Resum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02882" y="1485996"/>
            <a:ext cx="7520736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Aplicació Web accés per navegador.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Agrupació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dels ítems per corregir tots els d’un mateix tipus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alhora.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Enviament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directe de la qualificació. No s’han d’omplir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graelles.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Ajudes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 la correcció de textos. Marques i recomptes de marques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automàtics.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Avaluació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automàtica de les marques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d’ortografia.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Indicació dels criteris de correcció a cada ítem</a:t>
            </a:r>
            <a:r>
              <a:rPr lang="ca-ES" sz="2400" b="1" kern="1200" dirty="0" smtClean="0">
                <a:solidFill>
                  <a:srgbClr val="000000"/>
                </a:solidFill>
              </a:rPr>
              <a:t>.</a:t>
            </a:r>
            <a:endParaRPr lang="ca-ES" sz="2400" b="1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14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Plataforma de correcció: Pantalla</a:t>
            </a:r>
            <a:endParaRPr lang="ca-ES" altLang="ca-ES" sz="3000" b="1" dirty="0">
              <a:solidFill>
                <a:srgbClr val="C000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052735"/>
            <a:ext cx="6966017" cy="53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15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Plataforma de correcció: Novetats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90510" y="1543661"/>
            <a:ext cx="7520736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Nova marca rectangle per a l’adequació.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Nova marca rodona per a les faltes d’ortografia repetides.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Camp de text lliure i opcional per incloure comentaris del corrector.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Millores en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 usabilitat per canviar i esborrar marques</a:t>
            </a:r>
            <a:r>
              <a:rPr lang="ca-ES" sz="2400" b="1" kern="1200" dirty="0" smtClean="0">
                <a:solidFill>
                  <a:srgbClr val="000000"/>
                </a:solidFill>
              </a:rPr>
              <a:t>.</a:t>
            </a:r>
            <a:endParaRPr lang="ca-ES" sz="2400" b="1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16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Plataforma de correcció: </a:t>
            </a:r>
            <a:r>
              <a:rPr lang="ca-ES" altLang="ca-ES" sz="3000" b="1" dirty="0" err="1" smtClean="0">
                <a:solidFill>
                  <a:srgbClr val="C00000"/>
                </a:solidFill>
              </a:rPr>
              <a:t>Demo</a:t>
            </a:r>
            <a:endParaRPr lang="ca-ES" altLang="ca-ES" sz="3000" b="1" dirty="0" smtClean="0">
              <a:solidFill>
                <a:srgbClr val="C00000"/>
              </a:solidFill>
            </a:endParaRP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07001" y="1304764"/>
            <a:ext cx="7520736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Disponible accés per a demostració i </a:t>
            </a:r>
            <a:r>
              <a:rPr kumimoji="0" lang="ca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 a comprovar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 seves prestacions i productivitat.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Totalment funcional però no guarda informació.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  <a:hlinkClick r:id="rId2"/>
              </a:rPr>
              <a:t>https://www2.complet.es/engine/P170062JRVY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   </a:t>
            </a:r>
            <a:endParaRPr lang="ca-ES" sz="2400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usuari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dCAS</a:t>
            </a: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dCAS</a:t>
            </a:r>
            <a:endParaRPr lang="ca-ES" sz="2400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usuari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dCAT</a:t>
            </a: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dCAT</a:t>
            </a:r>
            <a:endParaRPr lang="ca-ES" sz="2400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usuari: </a:t>
            </a:r>
            <a:r>
              <a:rPr lang="ca-ES" sz="2400" b="1" kern="1200" dirty="0" err="1" smtClean="0">
                <a:solidFill>
                  <a:srgbClr val="000000"/>
                </a:solidFill>
              </a:rPr>
              <a:t>dANG</a:t>
            </a:r>
            <a:r>
              <a:rPr lang="ca-ES" sz="2400" b="1" kern="1200" dirty="0" smtClean="0">
                <a:solidFill>
                  <a:srgbClr val="000000"/>
                </a:solidFill>
              </a:rPr>
              <a:t>	</a:t>
            </a:r>
            <a:r>
              <a:rPr lang="ca-ES" sz="2400" b="1" kern="1200" dirty="0" err="1" smtClean="0">
                <a:solidFill>
                  <a:srgbClr val="000000"/>
                </a:solidFill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</a:rPr>
              <a:t>dANG</a:t>
            </a:r>
            <a:r>
              <a:rPr lang="ca-ES" sz="2400" b="1" kern="1200" dirty="0">
                <a:solidFill>
                  <a:srgbClr val="000000"/>
                </a:solidFill>
              </a:rPr>
              <a:t> </a:t>
            </a:r>
            <a:endParaRPr lang="ca-ES" sz="2400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usuari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dMAT</a:t>
            </a: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dMAT</a:t>
            </a:r>
            <a:endParaRPr lang="ca-ES" sz="2400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usuari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dCIE</a:t>
            </a: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 smtClean="0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dCIE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17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Correctors/es: Informació en línia</a:t>
            </a:r>
            <a:endParaRPr lang="ca-ES" altLang="ca-ES" sz="3000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8439" y="3027977"/>
            <a:ext cx="6904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kern="1200" dirty="0" smtClean="0">
                <a:latin typeface="Arial" charset="0"/>
                <a:hlinkClick r:id="rId2"/>
              </a:rPr>
              <a:t>http://consaval.cat/correctors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8893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18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Integració d’aplicacions 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088894" y="1369518"/>
            <a:ext cx="75207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 comissions podran elaborar la llista de correctors/es classificats des de la mateixa aplicació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A4S.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 correctors/es tindran accés i identificació única a través de l’aplicació A4S on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trobaran un enllaç autoritzat per accedir a la plataforma de correcció.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 plataforma de correcció enviarà de forma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directa i segura les puntuacions dels correctors/es a l’aplicació A4S.</a:t>
            </a:r>
            <a:endParaRPr kumimoji="0" lang="ca-ES" sz="24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37" y="194858"/>
            <a:ext cx="1442154" cy="1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19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777398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Gestió de les reclamacions</a:t>
            </a:r>
          </a:p>
        </p:txBody>
      </p:sp>
      <p:grpSp>
        <p:nvGrpSpPr>
          <p:cNvPr id="28" name="Agrupa 27"/>
          <p:cNvGrpSpPr/>
          <p:nvPr/>
        </p:nvGrpSpPr>
        <p:grpSpPr>
          <a:xfrm>
            <a:off x="7025635" y="1209835"/>
            <a:ext cx="1845377" cy="1977678"/>
            <a:chOff x="499642" y="4479503"/>
            <a:chExt cx="1845377" cy="1977678"/>
          </a:xfrm>
        </p:grpSpPr>
        <p:pic>
          <p:nvPicPr>
            <p:cNvPr id="29" name="Imatg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8" y="4978115"/>
              <a:ext cx="975010" cy="975010"/>
            </a:xfrm>
            <a:prstGeom prst="rect">
              <a:avLst/>
            </a:prstGeom>
          </p:spPr>
        </p:pic>
        <p:pic>
          <p:nvPicPr>
            <p:cNvPr id="30" name="Imatg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1" y="5829328"/>
              <a:ext cx="1010226" cy="627853"/>
            </a:xfrm>
            <a:prstGeom prst="rect">
              <a:avLst/>
            </a:prstGeom>
          </p:spPr>
        </p:pic>
        <p:sp>
          <p:nvSpPr>
            <p:cNvPr id="31" name="QuadreDeText 30"/>
            <p:cNvSpPr txBox="1"/>
            <p:nvPr/>
          </p:nvSpPr>
          <p:spPr>
            <a:xfrm>
              <a:off x="499642" y="4479503"/>
              <a:ext cx="1845377" cy="461665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400" b="1" kern="1200" dirty="0" smtClean="0">
                  <a:solidFill>
                    <a:srgbClr val="3333FF"/>
                  </a:solidFill>
                  <a:latin typeface="Arial" charset="0"/>
                  <a:ea typeface="+mn-ea"/>
                  <a:cs typeface="+mn-cs"/>
                </a:rPr>
                <a:t>Corrector/a</a:t>
              </a:r>
              <a:endParaRPr lang="ca-ES" sz="2400" b="1" kern="1200" dirty="0">
                <a:solidFill>
                  <a:srgbClr val="3333FF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2" name="Imat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7843" y="5309929"/>
              <a:ext cx="910681" cy="909620"/>
            </a:xfrm>
            <a:prstGeom prst="rect">
              <a:avLst/>
            </a:prstGeom>
          </p:spPr>
        </p:pic>
      </p:grpSp>
      <p:pic>
        <p:nvPicPr>
          <p:cNvPr id="36" name="Imat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56" y="1758683"/>
            <a:ext cx="1472007" cy="1090862"/>
          </a:xfrm>
          <a:prstGeom prst="rect">
            <a:avLst/>
          </a:prstGeom>
        </p:spPr>
      </p:pic>
      <p:sp>
        <p:nvSpPr>
          <p:cNvPr id="37" name="QuadreDeText 36"/>
          <p:cNvSpPr txBox="1"/>
          <p:nvPr/>
        </p:nvSpPr>
        <p:spPr>
          <a:xfrm>
            <a:off x="741050" y="1204639"/>
            <a:ext cx="1160895" cy="461665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24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Centre</a:t>
            </a:r>
            <a:endParaRPr lang="ca-ES" sz="2400" b="1" kern="1200" dirty="0">
              <a:solidFill>
                <a:srgbClr val="3333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Imat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2" y="4624846"/>
            <a:ext cx="1285746" cy="1315747"/>
          </a:xfrm>
          <a:prstGeom prst="rect">
            <a:avLst/>
          </a:prstGeom>
        </p:spPr>
      </p:pic>
      <p:sp>
        <p:nvSpPr>
          <p:cNvPr id="40" name="QuadreDeText 39"/>
          <p:cNvSpPr txBox="1"/>
          <p:nvPr/>
        </p:nvSpPr>
        <p:spPr>
          <a:xfrm>
            <a:off x="690762" y="4061802"/>
            <a:ext cx="1223412" cy="646331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Comissió</a:t>
            </a:r>
            <a:br>
              <a:rPr lang="ca-ES" sz="18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</a:br>
            <a:r>
              <a:rPr lang="ca-ES" sz="18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centre</a:t>
            </a:r>
            <a:endParaRPr lang="ca-ES" sz="1800" b="1" kern="1200" dirty="0">
              <a:solidFill>
                <a:srgbClr val="3333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" name="Imat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08" y="4624846"/>
            <a:ext cx="1285746" cy="1315747"/>
          </a:xfrm>
          <a:prstGeom prst="rect">
            <a:avLst/>
          </a:prstGeom>
        </p:spPr>
      </p:pic>
      <p:sp>
        <p:nvSpPr>
          <p:cNvPr id="42" name="QuadreDeText 41"/>
          <p:cNvSpPr txBox="1"/>
          <p:nvPr/>
        </p:nvSpPr>
        <p:spPr>
          <a:xfrm>
            <a:off x="7594619" y="4082397"/>
            <a:ext cx="1390124" cy="646331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Comissió</a:t>
            </a:r>
            <a:br>
              <a:rPr lang="ca-ES" sz="18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</a:br>
            <a:r>
              <a:rPr lang="ca-ES" sz="18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corrector/a</a:t>
            </a:r>
            <a:endParaRPr lang="ca-ES" sz="1800" b="1" kern="1200" dirty="0">
              <a:solidFill>
                <a:srgbClr val="3333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Fletxa dreta 44"/>
          <p:cNvSpPr/>
          <p:nvPr/>
        </p:nvSpPr>
        <p:spPr bwMode="auto">
          <a:xfrm rot="5400000">
            <a:off x="960924" y="3238558"/>
            <a:ext cx="1184446" cy="401785"/>
          </a:xfrm>
          <a:prstGeom prst="rightArrow">
            <a:avLst/>
          </a:prstGeom>
          <a:solidFill>
            <a:srgbClr val="3333FF">
              <a:alpha val="7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QuadreDeText 45"/>
          <p:cNvSpPr txBox="1"/>
          <p:nvPr/>
        </p:nvSpPr>
        <p:spPr>
          <a:xfrm>
            <a:off x="1522379" y="2954751"/>
            <a:ext cx="1290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u="sng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3-14 maig</a:t>
            </a:r>
            <a:br>
              <a:rPr lang="ca-ES" b="1" u="sng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</a:rPr>
              <a:t>I</a:t>
            </a: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nstància </a:t>
            </a:r>
            <a:b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</a:b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reclamació</a:t>
            </a:r>
          </a:p>
        </p:txBody>
      </p:sp>
      <p:sp>
        <p:nvSpPr>
          <p:cNvPr id="48" name="Fletxa dreta 47"/>
          <p:cNvSpPr/>
          <p:nvPr/>
        </p:nvSpPr>
        <p:spPr bwMode="auto">
          <a:xfrm>
            <a:off x="6071973" y="5248918"/>
            <a:ext cx="1552143" cy="378785"/>
          </a:xfrm>
          <a:prstGeom prst="rightArrow">
            <a:avLst/>
          </a:prstGeom>
          <a:solidFill>
            <a:srgbClr val="3333FF">
              <a:alpha val="7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letxa dreta 48"/>
          <p:cNvSpPr/>
          <p:nvPr/>
        </p:nvSpPr>
        <p:spPr bwMode="auto">
          <a:xfrm rot="16200000">
            <a:off x="554116" y="3222515"/>
            <a:ext cx="1152359" cy="401783"/>
          </a:xfrm>
          <a:prstGeom prst="rightArrow">
            <a:avLst/>
          </a:prstGeom>
          <a:solidFill>
            <a:srgbClr val="3333FF">
              <a:alpha val="7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QuadreDeText 49"/>
          <p:cNvSpPr txBox="1"/>
          <p:nvPr/>
        </p:nvSpPr>
        <p:spPr>
          <a:xfrm rot="16200000">
            <a:off x="533154" y="3243817"/>
            <a:ext cx="98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Rebutja</a:t>
            </a:r>
            <a:endParaRPr lang="ca-ES" b="1" kern="1200" dirty="0" smtClean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Fletxa dreta 51"/>
          <p:cNvSpPr/>
          <p:nvPr/>
        </p:nvSpPr>
        <p:spPr bwMode="auto">
          <a:xfrm rot="16200000">
            <a:off x="7651908" y="3225620"/>
            <a:ext cx="1169148" cy="378785"/>
          </a:xfrm>
          <a:prstGeom prst="rightArrow">
            <a:avLst/>
          </a:prstGeom>
          <a:solidFill>
            <a:srgbClr val="3333FF">
              <a:alpha val="7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QuadreDeText 52"/>
          <p:cNvSpPr txBox="1"/>
          <p:nvPr/>
        </p:nvSpPr>
        <p:spPr>
          <a:xfrm rot="16200000">
            <a:off x="7712370" y="3052976"/>
            <a:ext cx="122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Convoca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ca-ES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l corrector</a:t>
            </a:r>
            <a:endParaRPr lang="ca-ES" b="1" kern="1200" dirty="0" smtClean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Fletxa dreta 53"/>
          <p:cNvSpPr/>
          <p:nvPr/>
        </p:nvSpPr>
        <p:spPr bwMode="auto">
          <a:xfrm rot="9728507">
            <a:off x="5556243" y="2705303"/>
            <a:ext cx="1695499" cy="378785"/>
          </a:xfrm>
          <a:prstGeom prst="rightArrow">
            <a:avLst/>
          </a:prstGeom>
          <a:solidFill>
            <a:srgbClr val="3333FF">
              <a:alpha val="7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ca-ES" sz="2200" b="1" kern="12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QuadreDeText 54"/>
          <p:cNvSpPr txBox="1"/>
          <p:nvPr/>
        </p:nvSpPr>
        <p:spPr>
          <a:xfrm>
            <a:off x="6054907" y="2020020"/>
            <a:ext cx="1109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u="sng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24-28 maig</a:t>
            </a:r>
            <a:br>
              <a:rPr lang="ca-ES" b="1" u="sng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</a:rPr>
              <a:t>E</a:t>
            </a: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</a:rPr>
              <a:t>smenes</a:t>
            </a:r>
            <a:endParaRPr lang="ca-ES" b="1" kern="1200" dirty="0" smtClean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QuadreDeText 55"/>
          <p:cNvSpPr txBox="1"/>
          <p:nvPr/>
        </p:nvSpPr>
        <p:spPr>
          <a:xfrm>
            <a:off x="6013981" y="5068978"/>
            <a:ext cx="1435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Informa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 la comissió del corrector</a:t>
            </a:r>
          </a:p>
        </p:txBody>
      </p:sp>
      <p:grpSp>
        <p:nvGrpSpPr>
          <p:cNvPr id="4" name="Agrupa 3"/>
          <p:cNvGrpSpPr/>
          <p:nvPr/>
        </p:nvGrpSpPr>
        <p:grpSpPr>
          <a:xfrm>
            <a:off x="2084556" y="1401201"/>
            <a:ext cx="3609461" cy="3267269"/>
            <a:chOff x="2084556" y="1401201"/>
            <a:chExt cx="3609461" cy="3267269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8719" y="1851150"/>
              <a:ext cx="2315298" cy="1565673"/>
            </a:xfrm>
            <a:prstGeom prst="rect">
              <a:avLst/>
            </a:prstGeom>
            <a:noFill/>
          </p:spPr>
        </p:pic>
        <p:sp>
          <p:nvSpPr>
            <p:cNvPr id="14" name="Fletxa dreta 13"/>
            <p:cNvSpPr/>
            <p:nvPr/>
          </p:nvSpPr>
          <p:spPr bwMode="auto">
            <a:xfrm rot="958223">
              <a:off x="2084556" y="2721565"/>
              <a:ext cx="1675092" cy="378785"/>
            </a:xfrm>
            <a:prstGeom prst="rightArrow">
              <a:avLst/>
            </a:prstGeom>
            <a:solidFill>
              <a:srgbClr val="3333FF">
                <a:alpha val="7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dirty="0" smtClean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QuadreDeText 42"/>
            <p:cNvSpPr txBox="1"/>
            <p:nvPr/>
          </p:nvSpPr>
          <p:spPr>
            <a:xfrm>
              <a:off x="3777390" y="1401201"/>
              <a:ext cx="1674555" cy="646331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800" b="1" kern="1200" dirty="0" smtClean="0">
                  <a:solidFill>
                    <a:srgbClr val="3333FF"/>
                  </a:solidFill>
                  <a:latin typeface="Arial" charset="0"/>
                  <a:ea typeface="+mn-ea"/>
                  <a:cs typeface="+mn-cs"/>
                </a:rPr>
                <a:t>Plataforma de correcció</a:t>
              </a:r>
              <a:endParaRPr lang="ca-ES" sz="1800" b="1" kern="1200" dirty="0">
                <a:solidFill>
                  <a:srgbClr val="3333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QuadreDeText 43"/>
            <p:cNvSpPr txBox="1"/>
            <p:nvPr/>
          </p:nvSpPr>
          <p:spPr>
            <a:xfrm>
              <a:off x="2221281" y="2190328"/>
              <a:ext cx="12891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ca-ES" b="1" u="sng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3-14 maig</a:t>
              </a: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/>
              </a:r>
              <a:b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</a:b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</a:rPr>
                <a:t>visualització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8" name="Imatge 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7003" y="3167070"/>
              <a:ext cx="1937550" cy="1501400"/>
            </a:xfrm>
            <a:prstGeom prst="rect">
              <a:avLst/>
            </a:prstGeom>
          </p:spPr>
        </p:pic>
      </p:grpSp>
      <p:sp>
        <p:nvSpPr>
          <p:cNvPr id="59" name="QuadreDeText 58"/>
          <p:cNvSpPr txBox="1"/>
          <p:nvPr/>
        </p:nvSpPr>
        <p:spPr>
          <a:xfrm>
            <a:off x="1870223" y="3987348"/>
            <a:ext cx="203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u="sng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Comprova</a:t>
            </a:r>
            <a:endParaRPr lang="ca-ES" b="1" kern="1200" dirty="0" smtClean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- Mancances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ca-ES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- No s’ajusta als criteris de correcció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2239817" y="4776897"/>
            <a:ext cx="3832156" cy="1601998"/>
            <a:chOff x="2239817" y="4776897"/>
            <a:chExt cx="3832156" cy="1601998"/>
          </a:xfrm>
        </p:grpSpPr>
        <p:sp>
          <p:nvSpPr>
            <p:cNvPr id="47" name="Fletxa dreta 46"/>
            <p:cNvSpPr/>
            <p:nvPr/>
          </p:nvSpPr>
          <p:spPr bwMode="auto">
            <a:xfrm>
              <a:off x="2239817" y="5248918"/>
              <a:ext cx="1639646" cy="378785"/>
            </a:xfrm>
            <a:prstGeom prst="rightArrow">
              <a:avLst/>
            </a:prstGeom>
            <a:solidFill>
              <a:srgbClr val="3333FF">
                <a:alpha val="7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dirty="0" smtClean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QuadreDeText 50"/>
            <p:cNvSpPr txBox="1"/>
            <p:nvPr/>
          </p:nvSpPr>
          <p:spPr>
            <a:xfrm>
              <a:off x="2241431" y="5068978"/>
              <a:ext cx="14359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Accepta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/>
              </a:r>
              <a:b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</a:b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abans 18 maig</a:t>
              </a:r>
            </a:p>
          </p:txBody>
        </p:sp>
        <p:sp>
          <p:nvSpPr>
            <p:cNvPr id="60" name="QuadreDeText 59"/>
            <p:cNvSpPr txBox="1"/>
            <p:nvPr/>
          </p:nvSpPr>
          <p:spPr>
            <a:xfrm>
              <a:off x="4057667" y="4840378"/>
              <a:ext cx="979755" cy="369332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800" b="1" kern="1200" dirty="0" smtClean="0">
                  <a:solidFill>
                    <a:srgbClr val="3333FF"/>
                  </a:solidFill>
                  <a:latin typeface="Arial" charset="0"/>
                  <a:ea typeface="+mn-ea"/>
                  <a:cs typeface="+mn-cs"/>
                </a:rPr>
                <a:t>CSASE</a:t>
              </a:r>
              <a:endParaRPr lang="ca-ES" sz="1800" b="1" kern="1200" dirty="0">
                <a:solidFill>
                  <a:srgbClr val="3333FF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61" name="Imatge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81" y="4776897"/>
              <a:ext cx="2326792" cy="160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4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2" grpId="0" animBg="1"/>
      <p:bldP spid="45" grpId="0" animBg="1"/>
      <p:bldP spid="46" grpId="0"/>
      <p:bldP spid="48" grpId="0" animBg="1"/>
      <p:bldP spid="49" grpId="0" animBg="1"/>
      <p:bldP spid="50" grpId="0"/>
      <p:bldP spid="52" grpId="0" animBg="1"/>
      <p:bldP spid="53" grpId="0"/>
      <p:bldP spid="54" grpId="0" animBg="1"/>
      <p:bldP spid="55" grpId="0"/>
      <p:bldP spid="56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3" name="28 CuadroTexto"/>
          <p:cNvSpPr txBox="1">
            <a:spLocks noChangeArrowheads="1"/>
          </p:cNvSpPr>
          <p:nvPr/>
        </p:nvSpPr>
        <p:spPr bwMode="auto">
          <a:xfrm>
            <a:off x="921399" y="1556019"/>
            <a:ext cx="78232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2000" b="1" dirty="0" smtClean="0"/>
              <a:t>Correcció en línia: Plataforma web correcció. Comoditat i increment de la productivitat. Marcatge intuïtiu. Recompte automàtic. Correcció per ítems. Estalvi introducció graelles.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Estalvi etiquetes. Etiquetes nominals. Facilita </a:t>
            </a:r>
            <a:r>
              <a:rPr lang="ca-ES" sz="2000" b="1" dirty="0" smtClean="0"/>
              <a:t>la tasca dels aplicadors/es.</a:t>
            </a:r>
            <a:endParaRPr lang="ca-ES" sz="2000" b="1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Simplificació logística. Eliminació de pèrdues i </a:t>
            </a:r>
            <a:r>
              <a:rPr lang="ca-ES" sz="2000" b="1" dirty="0" err="1"/>
              <a:t>traspaperaments</a:t>
            </a:r>
            <a:r>
              <a:rPr lang="ca-ES" sz="2000" b="1" dirty="0"/>
              <a:t>. No cal desplaçaments de </a:t>
            </a:r>
            <a:r>
              <a:rPr lang="ca-ES" sz="2000" b="1" dirty="0" smtClean="0"/>
              <a:t>correctors/es.</a:t>
            </a:r>
            <a:endParaRPr lang="ca-ES" sz="2000" b="1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Comissions alliberades de la tasca d’assignació de </a:t>
            </a:r>
            <a:r>
              <a:rPr lang="ca-ES" sz="2000" b="1" dirty="0" smtClean="0"/>
              <a:t>proves.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2000" b="1" dirty="0" smtClean="0"/>
              <a:t>Flexibilitat en l’assignació </a:t>
            </a:r>
            <a:r>
              <a:rPr lang="ca-ES" sz="2000" b="1" dirty="0"/>
              <a:t>correctors.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Homogeneïtzació de la correcció i control de qualitat</a:t>
            </a:r>
            <a:r>
              <a:rPr lang="ca-ES" sz="2000" b="1" dirty="0" smtClean="0"/>
              <a:t>.</a:t>
            </a:r>
            <a:endParaRPr lang="ca-ES" sz="2000" b="1" dirty="0"/>
          </a:p>
        </p:txBody>
      </p:sp>
      <p:sp>
        <p:nvSpPr>
          <p:cNvPr id="4" name="78 Rectángulo"/>
          <p:cNvSpPr/>
          <p:nvPr/>
        </p:nvSpPr>
        <p:spPr>
          <a:xfrm>
            <a:off x="921399" y="422704"/>
            <a:ext cx="796722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a-ES" altLang="ca-ES" sz="3200" b="1" dirty="0" smtClean="0">
                <a:solidFill>
                  <a:srgbClr val="7F7F7F"/>
                </a:solidFill>
              </a:rPr>
              <a:t>NOVETATS DE L’ANTERIOR EDICIÓ</a:t>
            </a:r>
          </a:p>
        </p:txBody>
      </p:sp>
    </p:spTree>
    <p:extLst>
      <p:ext uri="{BB962C8B-B14F-4D97-AF65-F5344CB8AC3E}">
        <p14:creationId xmlns:p14="http://schemas.microsoft.com/office/powerpoint/2010/main" val="5638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20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Aplicadors/es: Procediment (I)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691680" y="1205577"/>
            <a:ext cx="6143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Repartir etiquetes </a:t>
            </a:r>
            <a:r>
              <a:rPr kumimoji="0" lang="ca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nominals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l’alumnat. Només una per alumne i competència.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691680" y="3703292"/>
            <a:ext cx="6322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Enganxar etiqueta corresponent al sobre.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59632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9632" y="3727107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Agrupa 7"/>
          <p:cNvGrpSpPr/>
          <p:nvPr/>
        </p:nvGrpSpPr>
        <p:grpSpPr>
          <a:xfrm>
            <a:off x="1583668" y="2102862"/>
            <a:ext cx="5583607" cy="1182122"/>
            <a:chOff x="1583668" y="2102862"/>
            <a:chExt cx="5583607" cy="1182122"/>
          </a:xfrm>
        </p:grpSpPr>
        <p:pic>
          <p:nvPicPr>
            <p:cNvPr id="9" name="Imat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668" y="2218937"/>
              <a:ext cx="1770498" cy="9955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5716" y="2102862"/>
              <a:ext cx="1021559" cy="1122406"/>
            </a:xfrm>
            <a:prstGeom prst="rect">
              <a:avLst/>
            </a:prstGeom>
          </p:spPr>
        </p:pic>
        <p:pic>
          <p:nvPicPr>
            <p:cNvPr id="11" name="Imat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102862"/>
              <a:ext cx="926289" cy="1182122"/>
            </a:xfrm>
            <a:prstGeom prst="rect">
              <a:avLst/>
            </a:prstGeom>
          </p:spPr>
        </p:pic>
        <p:sp>
          <p:nvSpPr>
            <p:cNvPr id="12" name="Fletxa dreta 11"/>
            <p:cNvSpPr/>
            <p:nvPr/>
          </p:nvSpPr>
          <p:spPr bwMode="auto">
            <a:xfrm>
              <a:off x="3450589" y="2393568"/>
              <a:ext cx="2129523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" name="Agrupa 12"/>
          <p:cNvGrpSpPr/>
          <p:nvPr/>
        </p:nvGrpSpPr>
        <p:grpSpPr>
          <a:xfrm>
            <a:off x="1583668" y="4248200"/>
            <a:ext cx="5717143" cy="2205136"/>
            <a:chOff x="1583668" y="4248200"/>
            <a:chExt cx="5717143" cy="2205136"/>
          </a:xfrm>
        </p:grpSpPr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78" y="4248200"/>
              <a:ext cx="2050533" cy="22051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tg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668" y="4488326"/>
              <a:ext cx="1783176" cy="1010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Fletxa dreta 15"/>
            <p:cNvSpPr/>
            <p:nvPr/>
          </p:nvSpPr>
          <p:spPr bwMode="auto">
            <a:xfrm>
              <a:off x="3450589" y="4684165"/>
              <a:ext cx="2129523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21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Etiquetes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707216" y="4723012"/>
            <a:ext cx="78232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Només una etiqueta per prova &gt; Totes les competències en un sol full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d’etiquetes. Comoditat i estalvi.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Etiquetes nominals. Facilita als</a:t>
            </a:r>
            <a:r>
              <a: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aplicadors l’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assignació de les etiquetes als alumnes.</a:t>
            </a:r>
            <a:endParaRPr kumimoji="0" lang="ca-ES" altLang="ca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3" y="1161843"/>
            <a:ext cx="8821344" cy="32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22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Aplicadors/es: Procediment (II)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691680" y="1255455"/>
            <a:ext cx="6948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Recollir els fulls i separar aquells que són de correcció interna i es quedaran </a:t>
            </a:r>
            <a:b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 centre.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691680" y="2938818"/>
            <a:ext cx="6948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Desdoblegar la resta de fulls de correcció externa per deixar-los en format A3.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59632" y="1301502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9632" y="2962633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60168"/>
            <a:ext cx="2016224" cy="1055220"/>
          </a:xfrm>
          <a:prstGeom prst="rect">
            <a:avLst/>
          </a:prstGeom>
        </p:spPr>
      </p:pic>
      <p:grpSp>
        <p:nvGrpSpPr>
          <p:cNvPr id="9" name="Agrupa 8"/>
          <p:cNvGrpSpPr/>
          <p:nvPr/>
        </p:nvGrpSpPr>
        <p:grpSpPr>
          <a:xfrm>
            <a:off x="1691680" y="3878026"/>
            <a:ext cx="6266128" cy="2157136"/>
            <a:chOff x="1691680" y="3828148"/>
            <a:chExt cx="6266128" cy="2157136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3828148"/>
              <a:ext cx="1369560" cy="2157136"/>
            </a:xfrm>
            <a:prstGeom prst="rect">
              <a:avLst/>
            </a:prstGeom>
          </p:spPr>
        </p:pic>
        <p:grpSp>
          <p:nvGrpSpPr>
            <p:cNvPr id="11" name="Agrupa 10"/>
            <p:cNvGrpSpPr/>
            <p:nvPr/>
          </p:nvGrpSpPr>
          <p:grpSpPr>
            <a:xfrm>
              <a:off x="5169978" y="3927410"/>
              <a:ext cx="2787830" cy="1971551"/>
              <a:chOff x="3707904" y="4009006"/>
              <a:chExt cx="3655607" cy="2585242"/>
            </a:xfrm>
          </p:grpSpPr>
          <p:pic>
            <p:nvPicPr>
              <p:cNvPr id="13" name="Imatg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4009006"/>
                <a:ext cx="3655607" cy="2585242"/>
              </a:xfrm>
              <a:prstGeom prst="rect">
                <a:avLst/>
              </a:prstGeom>
            </p:spPr>
          </p:pic>
          <p:pic>
            <p:nvPicPr>
              <p:cNvPr id="14" name="Imatg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909" y="4206593"/>
                <a:ext cx="409171" cy="230519"/>
              </a:xfrm>
              <a:prstGeom prst="rect">
                <a:avLst/>
              </a:prstGeom>
            </p:spPr>
          </p:pic>
        </p:grpSp>
        <p:sp>
          <p:nvSpPr>
            <p:cNvPr id="12" name="Fletxa dreta 11"/>
            <p:cNvSpPr/>
            <p:nvPr/>
          </p:nvSpPr>
          <p:spPr bwMode="auto">
            <a:xfrm>
              <a:off x="3078576" y="4719498"/>
              <a:ext cx="2129523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20263974">
            <a:off x="7071246" y="5045567"/>
            <a:ext cx="1501157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altLang="ca-ES" sz="2000" b="1" kern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Molt Important!</a:t>
            </a:r>
            <a:endParaRPr lang="en-US" sz="2000" b="1" kern="1200" dirty="0"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Aplicadors/es: </a:t>
            </a:r>
            <a:r>
              <a:rPr lang="ca-ES" altLang="ca-ES" sz="3000" b="1" dirty="0">
                <a:solidFill>
                  <a:srgbClr val="C00000"/>
                </a:solidFill>
              </a:rPr>
              <a:t>Procediment (</a:t>
            </a:r>
            <a:r>
              <a:rPr lang="ca-ES" altLang="ca-ES" sz="3000" b="1" dirty="0" smtClean="0">
                <a:solidFill>
                  <a:srgbClr val="C00000"/>
                </a:solidFill>
              </a:rPr>
              <a:t>III</a:t>
            </a:r>
            <a:r>
              <a:rPr lang="ca-ES" altLang="ca-ES" sz="3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691680" y="1205577"/>
            <a:ext cx="6948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Fer un recompte dels fulls de correcció externa, introduir-los al sobre i apuntar el resultat. </a:t>
            </a:r>
            <a:r>
              <a:rPr kumimoji="0" lang="ca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cal fer ordenació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691680" y="4437112"/>
            <a:ext cx="6948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Donar còpia de l’acta a la direcció per a la introducció de codis contingents i absències.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59632" y="1251624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5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9632" y="4460927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6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Agrupa 7"/>
          <p:cNvGrpSpPr/>
          <p:nvPr/>
        </p:nvGrpSpPr>
        <p:grpSpPr>
          <a:xfrm>
            <a:off x="1604278" y="2276872"/>
            <a:ext cx="6411852" cy="2155062"/>
            <a:chOff x="1604278" y="2276872"/>
            <a:chExt cx="6411852" cy="2155062"/>
          </a:xfrm>
        </p:grpSpPr>
        <p:grpSp>
          <p:nvGrpSpPr>
            <p:cNvPr id="9" name="Agrupa 8"/>
            <p:cNvGrpSpPr/>
            <p:nvPr/>
          </p:nvGrpSpPr>
          <p:grpSpPr>
            <a:xfrm>
              <a:off x="1920979" y="2600908"/>
              <a:ext cx="2290981" cy="1620180"/>
              <a:chOff x="3707904" y="4009006"/>
              <a:chExt cx="3655607" cy="25852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Imatg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4009006"/>
                <a:ext cx="3655607" cy="2585242"/>
              </a:xfrm>
              <a:prstGeom prst="rect">
                <a:avLst/>
              </a:prstGeom>
            </p:spPr>
          </p:pic>
          <p:pic>
            <p:nvPicPr>
              <p:cNvPr id="19" name="Imatg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909" y="4206593"/>
                <a:ext cx="409171" cy="230519"/>
              </a:xfrm>
              <a:prstGeom prst="rect">
                <a:avLst/>
              </a:prstGeom>
            </p:spPr>
          </p:pic>
        </p:grpSp>
        <p:grpSp>
          <p:nvGrpSpPr>
            <p:cNvPr id="10" name="Agrupa 9"/>
            <p:cNvGrpSpPr/>
            <p:nvPr/>
          </p:nvGrpSpPr>
          <p:grpSpPr>
            <a:xfrm>
              <a:off x="1799692" y="2496716"/>
              <a:ext cx="2290981" cy="1620180"/>
              <a:chOff x="3707904" y="4009006"/>
              <a:chExt cx="3655607" cy="25852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" name="Imatg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4009006"/>
                <a:ext cx="3655607" cy="2585242"/>
              </a:xfrm>
              <a:prstGeom prst="rect">
                <a:avLst/>
              </a:prstGeom>
            </p:spPr>
          </p:pic>
          <p:pic>
            <p:nvPicPr>
              <p:cNvPr id="17" name="Imatg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909" y="4206593"/>
                <a:ext cx="409171" cy="230519"/>
              </a:xfrm>
              <a:prstGeom prst="rect">
                <a:avLst/>
              </a:prstGeom>
            </p:spPr>
          </p:pic>
        </p:grpSp>
        <p:grpSp>
          <p:nvGrpSpPr>
            <p:cNvPr id="11" name="Agrupa 10"/>
            <p:cNvGrpSpPr/>
            <p:nvPr/>
          </p:nvGrpSpPr>
          <p:grpSpPr>
            <a:xfrm>
              <a:off x="1604278" y="2414858"/>
              <a:ext cx="2290981" cy="1620180"/>
              <a:chOff x="3707904" y="4009006"/>
              <a:chExt cx="3655607" cy="25852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Imatg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4009006"/>
                <a:ext cx="3655607" cy="2585242"/>
              </a:xfrm>
              <a:prstGeom prst="rect">
                <a:avLst/>
              </a:prstGeom>
            </p:spPr>
          </p:pic>
          <p:pic>
            <p:nvPicPr>
              <p:cNvPr id="15" name="Imatg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909" y="4206593"/>
                <a:ext cx="409171" cy="230519"/>
              </a:xfrm>
              <a:prstGeom prst="rect">
                <a:avLst/>
              </a:prstGeom>
            </p:spPr>
          </p:pic>
        </p:grpSp>
        <p:sp>
          <p:nvSpPr>
            <p:cNvPr id="12" name="Fletxa dreta 11"/>
            <p:cNvSpPr/>
            <p:nvPr/>
          </p:nvSpPr>
          <p:spPr bwMode="auto">
            <a:xfrm>
              <a:off x="4175956" y="2904140"/>
              <a:ext cx="2129523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276872"/>
              <a:ext cx="2003970" cy="2155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1691680" y="5478323"/>
            <a:ext cx="6948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Portar els sobres a la seu de la comissió corresponent.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259632" y="5502138"/>
            <a:ext cx="432048" cy="413263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ClrTx/>
              <a:buFontTx/>
              <a:buNone/>
            </a:pPr>
            <a:r>
              <a:rPr lang="ca-ES" sz="2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7</a:t>
            </a:r>
            <a:endParaRPr lang="en-US" sz="2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2" name="Agrupa 21"/>
          <p:cNvGrpSpPr/>
          <p:nvPr/>
        </p:nvGrpSpPr>
        <p:grpSpPr>
          <a:xfrm>
            <a:off x="5964491" y="2301535"/>
            <a:ext cx="1293378" cy="1108079"/>
            <a:chOff x="5964491" y="2301535"/>
            <a:chExt cx="1293378" cy="1108079"/>
          </a:xfrm>
        </p:grpSpPr>
        <p:sp>
          <p:nvSpPr>
            <p:cNvPr id="23" name="QuadreDeText 22"/>
            <p:cNvSpPr txBox="1"/>
            <p:nvPr/>
          </p:nvSpPr>
          <p:spPr>
            <a:xfrm>
              <a:off x="6645802" y="3040282"/>
              <a:ext cx="61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800" b="1" kern="1200" dirty="0" smtClean="0">
                  <a:solidFill>
                    <a:srgbClr val="3333FF"/>
                  </a:solidFill>
                  <a:latin typeface="Lucida Handwriting" panose="03010101010101010101" pitchFamily="66" charset="0"/>
                  <a:ea typeface="+mn-ea"/>
                  <a:cs typeface="+mn-cs"/>
                </a:rPr>
                <a:t>23</a:t>
              </a:r>
              <a:endParaRPr lang="en-US" sz="1800" b="1" kern="1200" dirty="0">
                <a:solidFill>
                  <a:srgbClr val="3333FF"/>
                </a:solidFill>
                <a:latin typeface="Lucida Handwriting" panose="03010101010101010101" pitchFamily="66" charset="0"/>
                <a:ea typeface="+mn-ea"/>
                <a:cs typeface="+mn-cs"/>
              </a:endParaRPr>
            </a:p>
          </p:txBody>
        </p:sp>
        <p:pic>
          <p:nvPicPr>
            <p:cNvPr id="24" name="Imat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491" y="2301535"/>
              <a:ext cx="852542" cy="884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3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24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Aplicadors/es: Informació en línia</a:t>
            </a:r>
            <a:endParaRPr lang="ca-ES" altLang="ca-ES" sz="3000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8439" y="3027977"/>
            <a:ext cx="667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kern="1200" dirty="0" smtClean="0">
                <a:latin typeface="Arial" charset="0"/>
                <a:hlinkClick r:id="rId2"/>
              </a:rPr>
              <a:t>http://consaval.cat/aplicadors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475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25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Fases de l’aplicació informàtica</a:t>
            </a:r>
          </a:p>
        </p:txBody>
      </p:sp>
      <p:sp>
        <p:nvSpPr>
          <p:cNvPr id="6" name="7 Rectángulo redondeado"/>
          <p:cNvSpPr>
            <a:spLocks noChangeArrowheads="1"/>
          </p:cNvSpPr>
          <p:nvPr/>
        </p:nvSpPr>
        <p:spPr bwMode="auto">
          <a:xfrm>
            <a:off x="2049525" y="1741961"/>
            <a:ext cx="1943100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s-ES" altLang="ca-ES" sz="220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5" y="1757836"/>
            <a:ext cx="1087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4" y="2948461"/>
            <a:ext cx="1087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4" y="3893023"/>
            <a:ext cx="1087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4" y="4948711"/>
            <a:ext cx="1087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2 Conector recto"/>
          <p:cNvCxnSpPr/>
          <p:nvPr/>
        </p:nvCxnSpPr>
        <p:spPr bwMode="auto">
          <a:xfrm>
            <a:off x="4424425" y="1179987"/>
            <a:ext cx="0" cy="5070475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13 CuadroTexto"/>
          <p:cNvSpPr txBox="1"/>
          <p:nvPr/>
        </p:nvSpPr>
        <p:spPr>
          <a:xfrm>
            <a:off x="2120964" y="1526062"/>
            <a:ext cx="237648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Creació grups</a:t>
            </a:r>
            <a:b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Assignació alumnat</a:t>
            </a:r>
            <a:b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Alumnat especial</a:t>
            </a:r>
            <a:b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Proposta </a:t>
            </a:r>
            <a:r>
              <a:rPr lang="ca-ES" sz="1600" b="1" kern="1200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aplicador/a</a:t>
            </a: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Dies festius</a:t>
            </a:r>
          </a:p>
        </p:txBody>
      </p:sp>
      <p:cxnSp>
        <p:nvCxnSpPr>
          <p:cNvPr id="13" name="14 Conector recto"/>
          <p:cNvCxnSpPr/>
          <p:nvPr/>
        </p:nvCxnSpPr>
        <p:spPr bwMode="auto">
          <a:xfrm>
            <a:off x="6800913" y="1149823"/>
            <a:ext cx="0" cy="5100638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15 Conector recto"/>
          <p:cNvCxnSpPr/>
          <p:nvPr/>
        </p:nvCxnSpPr>
        <p:spPr bwMode="auto">
          <a:xfrm flipH="1">
            <a:off x="2049526" y="1179987"/>
            <a:ext cx="4763" cy="5106987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38" y="1094262"/>
            <a:ext cx="1268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13" y="1094262"/>
            <a:ext cx="1270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8 CuadroTexto"/>
          <p:cNvSpPr txBox="1">
            <a:spLocks noChangeArrowheads="1"/>
          </p:cNvSpPr>
          <p:nvPr/>
        </p:nvSpPr>
        <p:spPr bwMode="auto">
          <a:xfrm>
            <a:off x="4476814" y="1867373"/>
            <a:ext cx="224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>
                <a:solidFill>
                  <a:srgbClr val="FF9900"/>
                </a:solidFill>
                <a:ea typeface="+mn-ea"/>
                <a:cs typeface="+mn-cs"/>
              </a:rPr>
              <a:t>- Validació grups</a:t>
            </a:r>
            <a:br>
              <a:rPr lang="ca-ES" altLang="ca-ES" sz="1600" b="1" kern="1200">
                <a:solidFill>
                  <a:srgbClr val="FF9900"/>
                </a:solidFill>
                <a:ea typeface="+mn-ea"/>
                <a:cs typeface="+mn-cs"/>
              </a:rPr>
            </a:br>
            <a:r>
              <a:rPr lang="ca-ES" altLang="ca-ES" sz="1600" b="1" kern="1200">
                <a:solidFill>
                  <a:srgbClr val="FF9900"/>
                </a:solidFill>
                <a:ea typeface="+mn-ea"/>
                <a:cs typeface="+mn-cs"/>
              </a:rPr>
              <a:t>- Supervisió exempts</a:t>
            </a:r>
          </a:p>
        </p:txBody>
      </p:sp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4427601" y="3010373"/>
            <a:ext cx="243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 dirty="0">
                <a:solidFill>
                  <a:srgbClr val="FF9900"/>
                </a:solidFill>
                <a:ea typeface="+mn-ea"/>
                <a:cs typeface="+mn-cs"/>
              </a:rPr>
              <a:t>Designació </a:t>
            </a:r>
            <a:r>
              <a:rPr lang="ca-ES" altLang="ca-ES" sz="1600" b="1" kern="1200" dirty="0" smtClean="0">
                <a:solidFill>
                  <a:srgbClr val="FF9900"/>
                </a:solidFill>
                <a:ea typeface="+mn-ea"/>
                <a:cs typeface="+mn-cs"/>
              </a:rPr>
              <a:t>aplicador/a</a:t>
            </a:r>
            <a:endParaRPr lang="ca-ES" altLang="ca-ES" sz="1600" b="1" kern="1200" dirty="0">
              <a:solidFill>
                <a:srgbClr val="FF9900"/>
              </a:solidFill>
              <a:ea typeface="+mn-ea"/>
              <a:cs typeface="+mn-cs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 dirty="0">
                <a:solidFill>
                  <a:srgbClr val="FF9900"/>
                </a:solidFill>
                <a:ea typeface="+mn-ea"/>
                <a:cs typeface="+mn-cs"/>
              </a:rPr>
              <a:t>Llista </a:t>
            </a:r>
            <a:r>
              <a:rPr lang="ca-ES" altLang="ca-ES" sz="1600" b="1" kern="1200" dirty="0" smtClean="0">
                <a:solidFill>
                  <a:srgbClr val="FF9900"/>
                </a:solidFill>
                <a:ea typeface="+mn-ea"/>
                <a:cs typeface="+mn-cs"/>
              </a:rPr>
              <a:t>correctors/es</a:t>
            </a:r>
            <a:endParaRPr lang="ca-ES" altLang="ca-ES" sz="1600" b="1" kern="1200" dirty="0">
              <a:solidFill>
                <a:srgbClr val="FF9900"/>
              </a:solidFill>
              <a:ea typeface="+mn-ea"/>
              <a:cs typeface="+mn-cs"/>
            </a:endParaRPr>
          </a:p>
        </p:txBody>
      </p:sp>
      <p:sp>
        <p:nvSpPr>
          <p:cNvPr id="19" name="20 CuadroTexto"/>
          <p:cNvSpPr txBox="1"/>
          <p:nvPr/>
        </p:nvSpPr>
        <p:spPr>
          <a:xfrm>
            <a:off x="2143189" y="3902548"/>
            <a:ext cx="21605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Extracció llistes</a:t>
            </a:r>
            <a:b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APLICACIÓ</a:t>
            </a:r>
            <a:b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- Incidències</a:t>
            </a:r>
          </a:p>
        </p:txBody>
      </p:sp>
      <p:sp>
        <p:nvSpPr>
          <p:cNvPr id="20" name="21 CuadroTexto"/>
          <p:cNvSpPr txBox="1">
            <a:spLocks noChangeArrowheads="1"/>
          </p:cNvSpPr>
          <p:nvPr/>
        </p:nvSpPr>
        <p:spPr bwMode="auto">
          <a:xfrm>
            <a:off x="6873939" y="4953474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 dirty="0">
                <a:solidFill>
                  <a:srgbClr val="3333FF"/>
                </a:solidFill>
                <a:ea typeface="+mn-ea"/>
                <a:cs typeface="+mn-cs"/>
              </a:rPr>
              <a:t>Correcció plataforma Web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4" y="5758336"/>
            <a:ext cx="1087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3 CuadroTexto"/>
          <p:cNvSpPr txBox="1"/>
          <p:nvPr/>
        </p:nvSpPr>
        <p:spPr>
          <a:xfrm>
            <a:off x="2143188" y="5702773"/>
            <a:ext cx="134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sz="1600" b="1" kern="1200" dirty="0">
                <a:solidFill>
                  <a:srgbClr val="808080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Obtenció d’informes</a:t>
            </a:r>
          </a:p>
        </p:txBody>
      </p:sp>
      <p:cxnSp>
        <p:nvCxnSpPr>
          <p:cNvPr id="23" name="24 Conector recto"/>
          <p:cNvCxnSpPr/>
          <p:nvPr/>
        </p:nvCxnSpPr>
        <p:spPr bwMode="auto">
          <a:xfrm>
            <a:off x="906525" y="2883373"/>
            <a:ext cx="8199438" cy="0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25 Conector recto"/>
          <p:cNvCxnSpPr/>
          <p:nvPr/>
        </p:nvCxnSpPr>
        <p:spPr bwMode="auto">
          <a:xfrm>
            <a:off x="906525" y="3753323"/>
            <a:ext cx="8199438" cy="0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26 Conector recto"/>
          <p:cNvCxnSpPr/>
          <p:nvPr/>
        </p:nvCxnSpPr>
        <p:spPr bwMode="auto">
          <a:xfrm>
            <a:off x="889063" y="4877273"/>
            <a:ext cx="8216900" cy="0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7 Conector recto"/>
          <p:cNvCxnSpPr/>
          <p:nvPr/>
        </p:nvCxnSpPr>
        <p:spPr bwMode="auto">
          <a:xfrm>
            <a:off x="889063" y="5669436"/>
            <a:ext cx="8216900" cy="0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28 Conector recto"/>
          <p:cNvCxnSpPr/>
          <p:nvPr/>
        </p:nvCxnSpPr>
        <p:spPr bwMode="auto">
          <a:xfrm>
            <a:off x="906525" y="1526061"/>
            <a:ext cx="8199438" cy="0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76" y="1089498"/>
            <a:ext cx="1268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30 CuadroTexto"/>
          <p:cNvSpPr txBox="1">
            <a:spLocks noChangeArrowheads="1"/>
          </p:cNvSpPr>
          <p:nvPr/>
        </p:nvSpPr>
        <p:spPr bwMode="auto">
          <a:xfrm>
            <a:off x="4424425" y="4170837"/>
            <a:ext cx="243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>
                <a:solidFill>
                  <a:srgbClr val="FF9900"/>
                </a:solidFill>
                <a:ea typeface="+mn-ea"/>
                <a:cs typeface="+mn-cs"/>
              </a:rPr>
              <a:t>Resolució Incidències</a:t>
            </a:r>
          </a:p>
        </p:txBody>
      </p:sp>
      <p:sp>
        <p:nvSpPr>
          <p:cNvPr id="30" name="31 CuadroTexto"/>
          <p:cNvSpPr txBox="1">
            <a:spLocks noChangeArrowheads="1"/>
          </p:cNvSpPr>
          <p:nvPr/>
        </p:nvSpPr>
        <p:spPr bwMode="auto">
          <a:xfrm>
            <a:off x="4437125" y="5107462"/>
            <a:ext cx="2425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>
                <a:solidFill>
                  <a:srgbClr val="FF9900"/>
                </a:solidFill>
                <a:ea typeface="+mn-ea"/>
                <a:cs typeface="+mn-cs"/>
              </a:rPr>
              <a:t>Resolució Incidències</a:t>
            </a:r>
          </a:p>
        </p:txBody>
      </p:sp>
      <p:cxnSp>
        <p:nvCxnSpPr>
          <p:cNvPr id="31" name="32 Conector recto"/>
          <p:cNvCxnSpPr/>
          <p:nvPr/>
        </p:nvCxnSpPr>
        <p:spPr bwMode="auto">
          <a:xfrm>
            <a:off x="9105963" y="1149823"/>
            <a:ext cx="0" cy="5100638"/>
          </a:xfrm>
          <a:prstGeom prst="line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33 CuadroTexto"/>
          <p:cNvSpPr txBox="1">
            <a:spLocks noChangeArrowheads="1"/>
          </p:cNvSpPr>
          <p:nvPr/>
        </p:nvSpPr>
        <p:spPr bwMode="auto">
          <a:xfrm>
            <a:off x="4938775" y="5788498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a-ES" altLang="ca-ES" sz="1600" b="1" kern="1200">
                <a:solidFill>
                  <a:srgbClr val="FF9900"/>
                </a:solidFill>
                <a:ea typeface="+mn-ea"/>
                <a:cs typeface="+mn-cs"/>
              </a:rPr>
              <a:t>Informes</a:t>
            </a:r>
          </a:p>
        </p:txBody>
      </p:sp>
      <p:sp>
        <p:nvSpPr>
          <p:cNvPr id="33" name="35 Rectángulo"/>
          <p:cNvSpPr/>
          <p:nvPr/>
        </p:nvSpPr>
        <p:spPr>
          <a:xfrm>
            <a:off x="914464" y="2281712"/>
            <a:ext cx="1157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Introducció</a:t>
            </a:r>
            <a:b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de dades</a:t>
            </a:r>
          </a:p>
        </p:txBody>
      </p:sp>
      <p:sp>
        <p:nvSpPr>
          <p:cNvPr id="34" name="36 Rectángulo"/>
          <p:cNvSpPr/>
          <p:nvPr/>
        </p:nvSpPr>
        <p:spPr>
          <a:xfrm>
            <a:off x="919226" y="3377087"/>
            <a:ext cx="11096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Aplicadors</a:t>
            </a:r>
          </a:p>
        </p:txBody>
      </p:sp>
      <p:sp>
        <p:nvSpPr>
          <p:cNvPr id="35" name="37 Rectángulo"/>
          <p:cNvSpPr/>
          <p:nvPr/>
        </p:nvSpPr>
        <p:spPr>
          <a:xfrm>
            <a:off x="857314" y="4367687"/>
            <a:ext cx="1157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Aplicació i</a:t>
            </a:r>
            <a:b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Incidències</a:t>
            </a:r>
          </a:p>
        </p:txBody>
      </p:sp>
      <p:sp>
        <p:nvSpPr>
          <p:cNvPr id="36" name="38 Rectángulo"/>
          <p:cNvSpPr/>
          <p:nvPr/>
        </p:nvSpPr>
        <p:spPr>
          <a:xfrm>
            <a:off x="908113" y="5355112"/>
            <a:ext cx="10207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Correcció</a:t>
            </a:r>
          </a:p>
        </p:txBody>
      </p:sp>
      <p:sp>
        <p:nvSpPr>
          <p:cNvPr id="37" name="39 Rectángulo"/>
          <p:cNvSpPr/>
          <p:nvPr/>
        </p:nvSpPr>
        <p:spPr>
          <a:xfrm>
            <a:off x="987489" y="6163149"/>
            <a:ext cx="9413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572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26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Fase 1: Introducció de dades</a:t>
            </a:r>
          </a:p>
        </p:txBody>
      </p:sp>
      <p:cxnSp>
        <p:nvCxnSpPr>
          <p:cNvPr id="39" name="44 Conector recto de flecha"/>
          <p:cNvCxnSpPr/>
          <p:nvPr/>
        </p:nvCxnSpPr>
        <p:spPr bwMode="auto">
          <a:xfrm>
            <a:off x="3880717" y="1580700"/>
            <a:ext cx="0" cy="444500"/>
          </a:xfrm>
          <a:prstGeom prst="straightConnector1">
            <a:avLst/>
          </a:prstGeom>
          <a:noFill/>
          <a:ln w="635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17" y="4452488"/>
            <a:ext cx="13652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11 Conector recto de flecha"/>
          <p:cNvCxnSpPr>
            <a:cxnSpLocks noChangeShapeType="1"/>
          </p:cNvCxnSpPr>
          <p:nvPr/>
        </p:nvCxnSpPr>
        <p:spPr bwMode="auto">
          <a:xfrm>
            <a:off x="5842867" y="3874638"/>
            <a:ext cx="0" cy="61753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12 Conector recto de flecha"/>
          <p:cNvCxnSpPr>
            <a:cxnSpLocks noChangeShapeType="1"/>
            <a:stCxn id="56" idx="1"/>
            <a:endCxn id="74" idx="3"/>
          </p:cNvCxnSpPr>
          <p:nvPr/>
        </p:nvCxnSpPr>
        <p:spPr bwMode="auto">
          <a:xfrm flipH="1">
            <a:off x="2274167" y="2336350"/>
            <a:ext cx="998538" cy="7938"/>
          </a:xfrm>
          <a:prstGeom prst="straightConnector1">
            <a:avLst/>
          </a:prstGeom>
          <a:noFill/>
          <a:ln w="63500" algn="ctr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14 Rectángulo"/>
          <p:cNvSpPr/>
          <p:nvPr/>
        </p:nvSpPr>
        <p:spPr bwMode="auto">
          <a:xfrm>
            <a:off x="2885355" y="4211188"/>
            <a:ext cx="6192837" cy="1535112"/>
          </a:xfrm>
          <a:prstGeom prst="rect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prstDash val="dash"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ca-ES" sz="2200"/>
          </a:p>
        </p:txBody>
      </p:sp>
      <p:cxnSp>
        <p:nvCxnSpPr>
          <p:cNvPr id="44" name="17 Conector recto de flecha"/>
          <p:cNvCxnSpPr>
            <a:cxnSpLocks noChangeShapeType="1"/>
            <a:stCxn id="75" idx="0"/>
          </p:cNvCxnSpPr>
          <p:nvPr/>
        </p:nvCxnSpPr>
        <p:spPr bwMode="auto">
          <a:xfrm flipV="1">
            <a:off x="2083667" y="1677538"/>
            <a:ext cx="0" cy="277812"/>
          </a:xfrm>
          <a:prstGeom prst="straightConnector1">
            <a:avLst/>
          </a:prstGeom>
          <a:noFill/>
          <a:ln w="63500" algn="ctr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19 Conector angular"/>
          <p:cNvCxnSpPr>
            <a:cxnSpLocks noChangeShapeType="1"/>
            <a:endCxn id="60" idx="0"/>
          </p:cNvCxnSpPr>
          <p:nvPr/>
        </p:nvCxnSpPr>
        <p:spPr bwMode="auto">
          <a:xfrm>
            <a:off x="4915767" y="3284088"/>
            <a:ext cx="930275" cy="228600"/>
          </a:xfrm>
          <a:prstGeom prst="bentConnector2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20 Conector angular"/>
          <p:cNvCxnSpPr>
            <a:cxnSpLocks noChangeShapeType="1"/>
          </p:cNvCxnSpPr>
          <p:nvPr/>
        </p:nvCxnSpPr>
        <p:spPr bwMode="auto">
          <a:xfrm>
            <a:off x="5850805" y="4122288"/>
            <a:ext cx="1803400" cy="369887"/>
          </a:xfrm>
          <a:prstGeom prst="bentConnector3">
            <a:avLst>
              <a:gd name="adj1" fmla="val 99671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21 Conector angular"/>
          <p:cNvCxnSpPr>
            <a:cxnSpLocks noChangeShapeType="1"/>
          </p:cNvCxnSpPr>
          <p:nvPr/>
        </p:nvCxnSpPr>
        <p:spPr bwMode="auto">
          <a:xfrm rot="10800000" flipV="1">
            <a:off x="4455392" y="4122288"/>
            <a:ext cx="1387475" cy="338137"/>
          </a:xfrm>
          <a:prstGeom prst="bentConnector3">
            <a:avLst>
              <a:gd name="adj1" fmla="val 99787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22 Conector angular"/>
          <p:cNvCxnSpPr>
            <a:endCxn id="43" idx="1"/>
          </p:cNvCxnSpPr>
          <p:nvPr/>
        </p:nvCxnSpPr>
        <p:spPr bwMode="auto">
          <a:xfrm rot="16200000" flipH="1">
            <a:off x="1944761" y="4038944"/>
            <a:ext cx="1323975" cy="557213"/>
          </a:xfrm>
          <a:prstGeom prst="bentConnector2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23 CuadroTexto"/>
          <p:cNvSpPr txBox="1"/>
          <p:nvPr/>
        </p:nvSpPr>
        <p:spPr>
          <a:xfrm>
            <a:off x="1586052" y="4689280"/>
            <a:ext cx="8096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Suport</a:t>
            </a:r>
            <a:b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específic</a:t>
            </a:r>
          </a:p>
        </p:txBody>
      </p:sp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42" y="2137913"/>
            <a:ext cx="9493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55" y="4452488"/>
            <a:ext cx="13795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38 Conector recto de flecha"/>
          <p:cNvCxnSpPr>
            <a:cxnSpLocks noChangeShapeType="1"/>
            <a:endCxn id="50" idx="1"/>
          </p:cNvCxnSpPr>
          <p:nvPr/>
        </p:nvCxnSpPr>
        <p:spPr bwMode="auto">
          <a:xfrm>
            <a:off x="4653830" y="2369688"/>
            <a:ext cx="900112" cy="4762"/>
          </a:xfrm>
          <a:prstGeom prst="straightConnector1">
            <a:avLst/>
          </a:prstGeom>
          <a:noFill/>
          <a:ln w="63500" algn="ctr">
            <a:solidFill>
              <a:srgbClr val="3333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39 CuadroTexto"/>
          <p:cNvSpPr txBox="1"/>
          <p:nvPr/>
        </p:nvSpPr>
        <p:spPr>
          <a:xfrm>
            <a:off x="4752255" y="1929950"/>
            <a:ext cx="704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 de</a:t>
            </a:r>
            <a:b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termini</a:t>
            </a:r>
          </a:p>
        </p:txBody>
      </p:sp>
      <p:pic>
        <p:nvPicPr>
          <p:cNvPr id="5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92" y="1040950"/>
            <a:ext cx="14112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42" y="5357363"/>
            <a:ext cx="20843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05" y="1995038"/>
            <a:ext cx="14112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52 Conector recto de flecha"/>
          <p:cNvCxnSpPr>
            <a:cxnSpLocks noChangeShapeType="1"/>
          </p:cNvCxnSpPr>
          <p:nvPr/>
        </p:nvCxnSpPr>
        <p:spPr bwMode="auto">
          <a:xfrm>
            <a:off x="3023467" y="1677538"/>
            <a:ext cx="279400" cy="347662"/>
          </a:xfrm>
          <a:prstGeom prst="straightConnector1">
            <a:avLst/>
          </a:prstGeom>
          <a:noFill/>
          <a:ln w="63500" algn="ctr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70 Conector recto de flecha"/>
          <p:cNvCxnSpPr/>
          <p:nvPr/>
        </p:nvCxnSpPr>
        <p:spPr bwMode="auto">
          <a:xfrm>
            <a:off x="3893417" y="2677663"/>
            <a:ext cx="0" cy="1814512"/>
          </a:xfrm>
          <a:prstGeom prst="straightConnector1">
            <a:avLst/>
          </a:prstGeom>
          <a:noFill/>
          <a:ln w="635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55" y="3011038"/>
            <a:ext cx="14112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05" y="3512688"/>
            <a:ext cx="131286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67" y="4479475"/>
            <a:ext cx="15795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94 Conector recto de flecha"/>
          <p:cNvCxnSpPr/>
          <p:nvPr/>
        </p:nvCxnSpPr>
        <p:spPr bwMode="auto">
          <a:xfrm flipH="1">
            <a:off x="2723430" y="3301550"/>
            <a:ext cx="823912" cy="4763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42" y="5165275"/>
            <a:ext cx="16351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5" y="5782813"/>
            <a:ext cx="16637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2" y="5838375"/>
            <a:ext cx="1579563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47 CuadroTexto"/>
          <p:cNvSpPr txBox="1"/>
          <p:nvPr/>
        </p:nvSpPr>
        <p:spPr>
          <a:xfrm>
            <a:off x="5663480" y="1928363"/>
            <a:ext cx="7858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50" dirty="0">
                <a:solidFill>
                  <a:srgbClr val="CC6600"/>
                </a:solidFill>
              </a:rPr>
              <a:t>FASE 3</a:t>
            </a:r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1408980" y="1415600"/>
            <a:ext cx="1614487" cy="277813"/>
          </a:xfrm>
          <a:prstGeom prst="rect">
            <a:avLst/>
          </a:prstGeom>
          <a:noFill/>
          <a:ln w="19050">
            <a:solidFill>
              <a:srgbClr val="80808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ca-ES" sz="1200" b="0">
                <a:solidFill>
                  <a:srgbClr val="4D4D4D"/>
                </a:solidFill>
              </a:rPr>
              <a:t>BBDD Departament</a:t>
            </a:r>
            <a:endParaRPr lang="es-ES" altLang="ca-ES" sz="1200">
              <a:solidFill>
                <a:srgbClr val="4D4D4D"/>
              </a:solidFill>
            </a:endParaRPr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3066330" y="5890763"/>
            <a:ext cx="2555875" cy="476250"/>
          </a:xfrm>
          <a:prstGeom prst="rect">
            <a:avLst/>
          </a:prstGeom>
          <a:noFill/>
          <a:ln w="19050">
            <a:solidFill>
              <a:srgbClr val="80808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-"/>
            </a:pPr>
            <a:r>
              <a:rPr lang="es-ES" altLang="ca-ES" sz="1200" b="0">
                <a:solidFill>
                  <a:srgbClr val="4D4D4D"/>
                </a:solidFill>
              </a:rPr>
              <a:t> Proposta de 5 aplicadors</a:t>
            </a:r>
            <a:br>
              <a:rPr lang="es-ES" altLang="ca-ES" sz="1200" b="0">
                <a:solidFill>
                  <a:srgbClr val="4D4D4D"/>
                </a:solidFill>
              </a:rPr>
            </a:br>
            <a:r>
              <a:rPr lang="es-ES" altLang="ca-ES" sz="1200" b="0">
                <a:solidFill>
                  <a:srgbClr val="4D4D4D"/>
                </a:solidFill>
              </a:rPr>
              <a:t>- 1 aplicador per cada especialitat</a:t>
            </a: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7277967" y="5854250"/>
            <a:ext cx="1728788" cy="461665"/>
          </a:xfrm>
          <a:prstGeom prst="rect">
            <a:avLst/>
          </a:prstGeom>
          <a:noFill/>
          <a:ln w="19050">
            <a:solidFill>
              <a:srgbClr val="80808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ca-ES" sz="1200" b="0" dirty="0" err="1">
                <a:solidFill>
                  <a:srgbClr val="4D4D4D"/>
                </a:solidFill>
              </a:rPr>
              <a:t>Dies</a:t>
            </a:r>
            <a:r>
              <a:rPr lang="es-ES" altLang="ca-ES" sz="1200" b="0" dirty="0">
                <a:solidFill>
                  <a:srgbClr val="4D4D4D"/>
                </a:solidFill>
              </a:rPr>
              <a:t> </a:t>
            </a:r>
            <a:r>
              <a:rPr lang="es-ES" altLang="ca-ES" sz="1200" b="0" dirty="0" err="1">
                <a:solidFill>
                  <a:srgbClr val="4D4D4D"/>
                </a:solidFill>
              </a:rPr>
              <a:t>festius</a:t>
            </a:r>
            <a:r>
              <a:rPr lang="es-ES" altLang="ca-ES" sz="1200" b="0" dirty="0">
                <a:solidFill>
                  <a:srgbClr val="4D4D4D"/>
                </a:solidFill>
              </a:rPr>
              <a:t> entre el </a:t>
            </a:r>
            <a:br>
              <a:rPr lang="es-ES" altLang="ca-ES" sz="1200" b="0" dirty="0">
                <a:solidFill>
                  <a:srgbClr val="4D4D4D"/>
                </a:solidFill>
              </a:rPr>
            </a:br>
            <a:r>
              <a:rPr lang="es-ES" altLang="ca-ES" sz="1200" b="0" dirty="0" smtClean="0">
                <a:solidFill>
                  <a:srgbClr val="4D4D4D"/>
                </a:solidFill>
              </a:rPr>
              <a:t>5 al 18 de </a:t>
            </a:r>
            <a:r>
              <a:rPr lang="es-ES" altLang="ca-ES" sz="1200" b="0" dirty="0" err="1" smtClean="0">
                <a:solidFill>
                  <a:srgbClr val="4D4D4D"/>
                </a:solidFill>
              </a:rPr>
              <a:t>febrer</a:t>
            </a:r>
            <a:endParaRPr lang="es-ES" altLang="ca-ES" sz="1200" b="0" dirty="0">
              <a:solidFill>
                <a:srgbClr val="4D4D4D"/>
              </a:solidFill>
            </a:endParaRPr>
          </a:p>
        </p:txBody>
      </p:sp>
      <p:sp>
        <p:nvSpPr>
          <p:cNvPr id="71" name="Text Box 60"/>
          <p:cNvSpPr txBox="1">
            <a:spLocks noChangeArrowheads="1"/>
          </p:cNvSpPr>
          <p:nvPr/>
        </p:nvSpPr>
        <p:spPr bwMode="auto">
          <a:xfrm>
            <a:off x="6619155" y="3082475"/>
            <a:ext cx="2459037" cy="830263"/>
          </a:xfrm>
          <a:prstGeom prst="rect">
            <a:avLst/>
          </a:prstGeom>
          <a:noFill/>
          <a:ln w="19050">
            <a:solidFill>
              <a:schemeClr val="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es-ES" altLang="ca-ES" sz="1200" b="0">
                <a:solidFill>
                  <a:schemeClr val="hlink"/>
                </a:solidFill>
              </a:rPr>
              <a:t>- NEE   - Incorporació tardana</a:t>
            </a:r>
            <a:br>
              <a:rPr lang="es-ES" altLang="ca-ES" sz="1200" b="0">
                <a:solidFill>
                  <a:schemeClr val="hlink"/>
                </a:solidFill>
              </a:rPr>
            </a:br>
            <a:r>
              <a:rPr lang="es-ES" altLang="ca-ES" sz="1200" b="0">
                <a:solidFill>
                  <a:schemeClr val="hlink"/>
                </a:solidFill>
              </a:rPr>
              <a:t>- Malaltia</a:t>
            </a:r>
            <a:br>
              <a:rPr lang="es-ES" altLang="ca-ES" sz="1200" b="0">
                <a:solidFill>
                  <a:schemeClr val="hlink"/>
                </a:solidFill>
              </a:rPr>
            </a:br>
            <a:r>
              <a:rPr lang="es-ES" altLang="ca-ES" sz="1200" b="0">
                <a:solidFill>
                  <a:schemeClr val="hlink"/>
                </a:solidFill>
              </a:rPr>
              <a:t>- Altres situacions administratives </a:t>
            </a:r>
            <a:br>
              <a:rPr lang="es-ES" altLang="ca-ES" sz="1200" b="0">
                <a:solidFill>
                  <a:schemeClr val="hlink"/>
                </a:solidFill>
              </a:rPr>
            </a:br>
            <a:r>
              <a:rPr lang="es-ES" altLang="ca-ES" sz="1200" b="0">
                <a:solidFill>
                  <a:schemeClr val="hlink"/>
                </a:solidFill>
              </a:rPr>
              <a:t>    o jurídiques</a:t>
            </a: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 rot="20141229">
            <a:off x="1630217" y="3353133"/>
            <a:ext cx="1176332" cy="461665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808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54000" rIns="540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altLang="ca-ES" sz="1200" b="0" dirty="0" err="1" smtClean="0">
                <a:solidFill>
                  <a:srgbClr val="4D4D4D"/>
                </a:solidFill>
              </a:rPr>
              <a:t>Discapacitat</a:t>
            </a:r>
            <a:r>
              <a:rPr lang="es-ES" altLang="ca-ES" sz="1200" b="0" dirty="0" smtClean="0">
                <a:solidFill>
                  <a:srgbClr val="4D4D4D"/>
                </a:solidFill>
              </a:rPr>
              <a:t/>
            </a:r>
            <a:br>
              <a:rPr lang="es-ES" altLang="ca-ES" sz="1200" b="0" dirty="0" smtClean="0">
                <a:solidFill>
                  <a:srgbClr val="4D4D4D"/>
                </a:solidFill>
              </a:rPr>
            </a:br>
            <a:r>
              <a:rPr lang="es-ES" altLang="ca-ES" sz="1200" b="0" dirty="0" smtClean="0">
                <a:solidFill>
                  <a:srgbClr val="4D4D4D"/>
                </a:solidFill>
              </a:rPr>
              <a:t>auditiva/visual</a:t>
            </a:r>
            <a:endParaRPr lang="es-ES" altLang="ca-ES" sz="1200" dirty="0" smtClean="0">
              <a:solidFill>
                <a:srgbClr val="4D4D4D"/>
              </a:solidFill>
            </a:endParaRPr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 rot="20141229">
            <a:off x="1804362" y="3824483"/>
            <a:ext cx="1294483" cy="646331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808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lIns="54000" rIns="540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altLang="ca-ES" sz="1200" b="0" dirty="0" err="1" smtClean="0">
                <a:solidFill>
                  <a:srgbClr val="4D4D4D"/>
                </a:solidFill>
              </a:rPr>
              <a:t>Transtorns</a:t>
            </a:r>
            <a:r>
              <a:rPr lang="es-ES" altLang="ca-ES" sz="1200" b="0" dirty="0" smtClean="0">
                <a:solidFill>
                  <a:srgbClr val="4D4D4D"/>
                </a:solidFill>
              </a:rPr>
              <a:t> que condicionen </a:t>
            </a:r>
            <a:r>
              <a:rPr lang="es-ES" altLang="ca-ES" sz="1200" b="0" dirty="0" err="1" smtClean="0">
                <a:solidFill>
                  <a:srgbClr val="4D4D4D"/>
                </a:solidFill>
              </a:rPr>
              <a:t>l’aprenentage</a:t>
            </a:r>
            <a:endParaRPr lang="es-ES" altLang="ca-ES" sz="1200" dirty="0" smtClean="0">
              <a:solidFill>
                <a:srgbClr val="4D4D4D"/>
              </a:solidFill>
            </a:endParaRPr>
          </a:p>
        </p:txBody>
      </p:sp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1697905" y="2206175"/>
            <a:ext cx="576262" cy="276225"/>
          </a:xfrm>
          <a:prstGeom prst="rect">
            <a:avLst/>
          </a:prstGeom>
          <a:noFill/>
          <a:ln w="19050">
            <a:solidFill>
              <a:srgbClr val="3333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ca-ES" sz="1200" b="0">
                <a:solidFill>
                  <a:srgbClr val="4D4D4D"/>
                </a:solidFill>
              </a:rPr>
              <a:t>RALC</a:t>
            </a:r>
            <a:endParaRPr lang="es-ES" altLang="ca-ES" sz="1200">
              <a:solidFill>
                <a:srgbClr val="4D4D4D"/>
              </a:solidFill>
            </a:endParaRPr>
          </a:p>
        </p:txBody>
      </p:sp>
      <p:sp>
        <p:nvSpPr>
          <p:cNvPr id="75" name="47 CuadroTexto"/>
          <p:cNvSpPr txBox="1"/>
          <p:nvPr/>
        </p:nvSpPr>
        <p:spPr>
          <a:xfrm>
            <a:off x="1750292" y="1955350"/>
            <a:ext cx="666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50" dirty="0">
                <a:solidFill>
                  <a:srgbClr val="CC6600"/>
                </a:solidFill>
              </a:rPr>
              <a:t>FASE 1</a:t>
            </a:r>
          </a:p>
        </p:txBody>
      </p:sp>
      <p:sp>
        <p:nvSpPr>
          <p:cNvPr id="76" name="39 CuadroTexto"/>
          <p:cNvSpPr txBox="1"/>
          <p:nvPr/>
        </p:nvSpPr>
        <p:spPr>
          <a:xfrm>
            <a:off x="2445617" y="2091875"/>
            <a:ext cx="836613" cy="234950"/>
          </a:xfrm>
          <a:prstGeom prst="rect">
            <a:avLst/>
          </a:prstGeom>
          <a:noFill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Incidències</a:t>
            </a:r>
          </a:p>
        </p:txBody>
      </p:sp>
      <p:sp>
        <p:nvSpPr>
          <p:cNvPr id="77" name="Text Box 50"/>
          <p:cNvSpPr txBox="1">
            <a:spLocks noChangeArrowheads="1"/>
          </p:cNvSpPr>
          <p:nvPr/>
        </p:nvSpPr>
        <p:spPr bwMode="auto">
          <a:xfrm>
            <a:off x="4758605" y="2480813"/>
            <a:ext cx="574675" cy="277812"/>
          </a:xfrm>
          <a:prstGeom prst="rect">
            <a:avLst/>
          </a:prstGeom>
          <a:noFill/>
          <a:ln w="19050">
            <a:solidFill>
              <a:srgbClr val="3333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ca-ES" sz="1200" b="0">
                <a:solidFill>
                  <a:srgbClr val="4D4D4D"/>
                </a:solidFill>
              </a:rPr>
              <a:t>RALC</a:t>
            </a:r>
            <a:endParaRPr lang="es-ES" altLang="ca-ES" sz="1200">
              <a:solidFill>
                <a:srgbClr val="4D4D4D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0323" y="1054782"/>
            <a:ext cx="44360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COMPTE! El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terme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“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Grups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” es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refereix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a les </a:t>
            </a:r>
            <a:r>
              <a:rPr lang="es-ES" dirty="0" err="1">
                <a:solidFill>
                  <a:srgbClr val="222222"/>
                </a:solidFill>
                <a:latin typeface="Arial" panose="020B0604020202020204" pitchFamily="34" charset="0"/>
              </a:rPr>
              <a:t>unitats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habituals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de </a:t>
            </a:r>
            <a:r>
              <a:rPr lang="es-ES" dirty="0" err="1">
                <a:solidFill>
                  <a:srgbClr val="222222"/>
                </a:solidFill>
                <a:latin typeface="Arial" panose="020B0604020202020204" pitchFamily="34" charset="0"/>
              </a:rPr>
              <a:t>treball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diari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en el centre, </a:t>
            </a:r>
            <a:r>
              <a:rPr lang="es-ES" dirty="0" err="1">
                <a:solidFill>
                  <a:srgbClr val="222222"/>
                </a:solidFill>
                <a:latin typeface="Arial" panose="020B0604020202020204" pitchFamily="34" charset="0"/>
              </a:rPr>
              <a:t>estiguin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condicionades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pel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COVID 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o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per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qualsevol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altre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criteri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24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27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Tipologia de l’alumnat</a:t>
            </a:r>
          </a:p>
        </p:txBody>
      </p:sp>
      <p:sp>
        <p:nvSpPr>
          <p:cNvPr id="63" name="3 Marcador de número de diapositiva"/>
          <p:cNvSpPr txBox="1">
            <a:spLocks/>
          </p:cNvSpPr>
          <p:nvPr/>
        </p:nvSpPr>
        <p:spPr>
          <a:xfrm>
            <a:off x="7328519" y="596448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o"/>
              <a:defRPr sz="1200" b="1" i="0" u="none" strike="noStrike" cap="none" baseline="0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1pPr>
            <a:lvl2pPr marL="742950" marR="0" lvl="1" indent="-285750" algn="l" rtl="0" ea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2pPr>
            <a:lvl3pPr marL="1143000" marR="0" lvl="2" indent="-228600" algn="l" rtl="0" ea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3pPr>
            <a:lvl4pPr marL="1600200" marR="0" lvl="3" indent="-228600" algn="l" rtl="0" ea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4pPr>
            <a:lvl5pPr marL="2057400" marR="0" lvl="4" indent="-228600" algn="l" rtl="0" ea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b="1" i="0" u="none" strike="noStrike" cap="none">
                <a:solidFill>
                  <a:schemeClr val="tx1"/>
                </a:solidFill>
                <a:latin typeface="Arial" charset="0"/>
                <a:ea typeface="Roboto Condensed"/>
                <a:cs typeface="Roboto Condensed"/>
                <a:sym typeface="Roboto Condensed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a-ES" altLang="ca-ES" dirty="0" smtClean="0"/>
          </a:p>
        </p:txBody>
      </p:sp>
      <p:grpSp>
        <p:nvGrpSpPr>
          <p:cNvPr id="79" name="3 Grupo"/>
          <p:cNvGrpSpPr>
            <a:grpSpLocks/>
          </p:cNvGrpSpPr>
          <p:nvPr/>
        </p:nvGrpSpPr>
        <p:grpSpPr bwMode="auto">
          <a:xfrm>
            <a:off x="2104057" y="2865688"/>
            <a:ext cx="4646612" cy="1008062"/>
            <a:chOff x="1427163" y="2960688"/>
            <a:chExt cx="4646612" cy="1008062"/>
          </a:xfrm>
        </p:grpSpPr>
        <p:sp>
          <p:nvSpPr>
            <p:cNvPr id="80" name="10 Rectángulo redondeado"/>
            <p:cNvSpPr>
              <a:spLocks noChangeArrowheads="1"/>
            </p:cNvSpPr>
            <p:nvPr/>
          </p:nvSpPr>
          <p:spPr bwMode="auto">
            <a:xfrm>
              <a:off x="1427163" y="2997200"/>
              <a:ext cx="4646612" cy="9715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81" name="11 CuadroTexto"/>
            <p:cNvSpPr txBox="1">
              <a:spLocks noChangeArrowheads="1"/>
            </p:cNvSpPr>
            <p:nvPr/>
          </p:nvSpPr>
          <p:spPr bwMode="auto">
            <a:xfrm>
              <a:off x="1744663" y="3325813"/>
              <a:ext cx="40147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600"/>
                <a:t>H. Incorporació tardana</a:t>
              </a:r>
              <a:br>
                <a:rPr lang="ca-ES" altLang="ca-ES" sz="1600"/>
              </a:br>
              <a:r>
                <a:rPr lang="ca-ES" altLang="ca-ES" sz="1600"/>
                <a:t>I. Situació socioeconòmica desfavorida</a:t>
              </a:r>
            </a:p>
          </p:txBody>
        </p:sp>
        <p:sp>
          <p:nvSpPr>
            <p:cNvPr id="82" name="12 CuadroTexto"/>
            <p:cNvSpPr txBox="1">
              <a:spLocks noChangeArrowheads="1"/>
            </p:cNvSpPr>
            <p:nvPr/>
          </p:nvSpPr>
          <p:spPr bwMode="auto">
            <a:xfrm>
              <a:off x="1557338" y="2960688"/>
              <a:ext cx="44275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000"/>
                <a:t>Desavantatge educatiu</a:t>
              </a:r>
            </a:p>
          </p:txBody>
        </p:sp>
      </p:grpSp>
      <p:grpSp>
        <p:nvGrpSpPr>
          <p:cNvPr id="83" name="4 Grupo"/>
          <p:cNvGrpSpPr>
            <a:grpSpLocks/>
          </p:cNvGrpSpPr>
          <p:nvPr/>
        </p:nvGrpSpPr>
        <p:grpSpPr bwMode="auto">
          <a:xfrm>
            <a:off x="2104057" y="3946775"/>
            <a:ext cx="4683125" cy="1028700"/>
            <a:chOff x="1427163" y="4041775"/>
            <a:chExt cx="4683125" cy="1028700"/>
          </a:xfrm>
        </p:grpSpPr>
        <p:sp>
          <p:nvSpPr>
            <p:cNvPr id="84" name="13 Rectángulo redondeado"/>
            <p:cNvSpPr>
              <a:spLocks noChangeArrowheads="1"/>
            </p:cNvSpPr>
            <p:nvPr/>
          </p:nvSpPr>
          <p:spPr bwMode="auto">
            <a:xfrm>
              <a:off x="1427163" y="4044950"/>
              <a:ext cx="4683125" cy="10255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85" name="14 CuadroTexto"/>
            <p:cNvSpPr txBox="1">
              <a:spLocks noChangeArrowheads="1"/>
            </p:cNvSpPr>
            <p:nvPr/>
          </p:nvSpPr>
          <p:spPr bwMode="auto">
            <a:xfrm>
              <a:off x="1716088" y="4405313"/>
              <a:ext cx="4368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600"/>
                <a:t>J. Alumnat amb altes capacitats </a:t>
              </a:r>
              <a:br>
                <a:rPr lang="ca-ES" altLang="ca-ES" sz="1600"/>
              </a:br>
              <a:r>
                <a:rPr lang="ca-ES" altLang="ca-ES" sz="1600"/>
                <a:t>K. Alumnat amb trastorns d’aprenentatge</a:t>
              </a:r>
            </a:p>
          </p:txBody>
        </p:sp>
        <p:sp>
          <p:nvSpPr>
            <p:cNvPr id="86" name="15 CuadroTexto"/>
            <p:cNvSpPr txBox="1">
              <a:spLocks noChangeArrowheads="1"/>
            </p:cNvSpPr>
            <p:nvPr/>
          </p:nvSpPr>
          <p:spPr bwMode="auto">
            <a:xfrm>
              <a:off x="1536700" y="4041775"/>
              <a:ext cx="4429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000"/>
                <a:t>Altres situacions</a:t>
              </a:r>
            </a:p>
          </p:txBody>
        </p:sp>
      </p:grpSp>
      <p:grpSp>
        <p:nvGrpSpPr>
          <p:cNvPr id="87" name="13 Grupo"/>
          <p:cNvGrpSpPr>
            <a:grpSpLocks/>
          </p:cNvGrpSpPr>
          <p:nvPr/>
        </p:nvGrpSpPr>
        <p:grpSpPr bwMode="auto">
          <a:xfrm>
            <a:off x="1851644" y="5242175"/>
            <a:ext cx="4899025" cy="338138"/>
            <a:chOff x="1174750" y="5337175"/>
            <a:chExt cx="4899025" cy="338138"/>
          </a:xfrm>
        </p:grpSpPr>
        <p:sp>
          <p:nvSpPr>
            <p:cNvPr id="88" name="19 Rectángulo redondeado"/>
            <p:cNvSpPr>
              <a:spLocks noChangeArrowheads="1"/>
            </p:cNvSpPr>
            <p:nvPr/>
          </p:nvSpPr>
          <p:spPr bwMode="auto">
            <a:xfrm>
              <a:off x="1174750" y="5353050"/>
              <a:ext cx="4899025" cy="322263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89" name="20 CuadroTexto"/>
            <p:cNvSpPr txBox="1">
              <a:spLocks noChangeArrowheads="1"/>
            </p:cNvSpPr>
            <p:nvPr/>
          </p:nvSpPr>
          <p:spPr bwMode="auto">
            <a:xfrm>
              <a:off x="1198563" y="5337175"/>
              <a:ext cx="44434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600"/>
                <a:t>Malaltia prolongada</a:t>
              </a:r>
            </a:p>
          </p:txBody>
        </p:sp>
      </p:grpSp>
      <p:grpSp>
        <p:nvGrpSpPr>
          <p:cNvPr id="90" name="12 Grupo"/>
          <p:cNvGrpSpPr>
            <a:grpSpLocks/>
          </p:cNvGrpSpPr>
          <p:nvPr/>
        </p:nvGrpSpPr>
        <p:grpSpPr bwMode="auto">
          <a:xfrm>
            <a:off x="1851644" y="5637463"/>
            <a:ext cx="4899025" cy="339725"/>
            <a:chOff x="1174750" y="5732463"/>
            <a:chExt cx="4899025" cy="339725"/>
          </a:xfrm>
        </p:grpSpPr>
        <p:sp>
          <p:nvSpPr>
            <p:cNvPr id="91" name="21 Rectángulo redondeado"/>
            <p:cNvSpPr>
              <a:spLocks noChangeArrowheads="1"/>
            </p:cNvSpPr>
            <p:nvPr/>
          </p:nvSpPr>
          <p:spPr bwMode="auto">
            <a:xfrm>
              <a:off x="1174750" y="5748338"/>
              <a:ext cx="4899025" cy="32385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92" name="22 CuadroTexto"/>
            <p:cNvSpPr txBox="1">
              <a:spLocks noChangeArrowheads="1"/>
            </p:cNvSpPr>
            <p:nvPr/>
          </p:nvSpPr>
          <p:spPr bwMode="auto">
            <a:xfrm>
              <a:off x="1174751" y="5732463"/>
              <a:ext cx="4603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600"/>
                <a:t>UEC o d’altres situacions admin. o jurídiques</a:t>
              </a:r>
            </a:p>
          </p:txBody>
        </p:sp>
      </p:grpSp>
      <p:grpSp>
        <p:nvGrpSpPr>
          <p:cNvPr id="93" name="1 Grupo"/>
          <p:cNvGrpSpPr>
            <a:grpSpLocks/>
          </p:cNvGrpSpPr>
          <p:nvPr/>
        </p:nvGrpSpPr>
        <p:grpSpPr bwMode="auto">
          <a:xfrm>
            <a:off x="1026144" y="1022600"/>
            <a:ext cx="5832475" cy="4041775"/>
            <a:chOff x="349250" y="1117600"/>
            <a:chExt cx="5832475" cy="4041775"/>
          </a:xfrm>
        </p:grpSpPr>
        <p:sp>
          <p:nvSpPr>
            <p:cNvPr id="94" name="16 Rectángulo"/>
            <p:cNvSpPr>
              <a:spLocks noChangeArrowheads="1"/>
            </p:cNvSpPr>
            <p:nvPr/>
          </p:nvSpPr>
          <p:spPr bwMode="auto">
            <a:xfrm>
              <a:off x="385763" y="1117600"/>
              <a:ext cx="5795962" cy="4041775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95" name="17 CuadroTexto"/>
            <p:cNvSpPr txBox="1">
              <a:spLocks noChangeArrowheads="1"/>
            </p:cNvSpPr>
            <p:nvPr/>
          </p:nvSpPr>
          <p:spPr bwMode="auto">
            <a:xfrm rot="-5400000">
              <a:off x="-856456" y="2737644"/>
              <a:ext cx="3355975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000" dirty="0">
                  <a:solidFill>
                    <a:srgbClr val="000000"/>
                  </a:solidFill>
                </a:rPr>
                <a:t>Necessitats Específiques</a:t>
              </a:r>
              <a:br>
                <a:rPr lang="ca-ES" altLang="ca-ES" sz="2000" dirty="0">
                  <a:solidFill>
                    <a:srgbClr val="000000"/>
                  </a:solidFill>
                </a:rPr>
              </a:br>
              <a:r>
                <a:rPr lang="ca-ES" altLang="ca-ES" sz="2000" dirty="0">
                  <a:solidFill>
                    <a:srgbClr val="000000"/>
                  </a:solidFill>
                </a:rPr>
                <a:t> de Suport Educatiu</a:t>
              </a:r>
            </a:p>
          </p:txBody>
        </p:sp>
        <p:sp>
          <p:nvSpPr>
            <p:cNvPr id="96" name="24 CuadroTexto"/>
            <p:cNvSpPr txBox="1">
              <a:spLocks noChangeArrowheads="1"/>
            </p:cNvSpPr>
            <p:nvPr/>
          </p:nvSpPr>
          <p:spPr bwMode="auto">
            <a:xfrm>
              <a:off x="349250" y="1119188"/>
              <a:ext cx="10112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000">
                  <a:solidFill>
                    <a:srgbClr val="3333FF"/>
                  </a:solidFill>
                </a:rPr>
                <a:t>NESE</a:t>
              </a:r>
            </a:p>
          </p:txBody>
        </p:sp>
      </p:grpSp>
      <p:sp>
        <p:nvSpPr>
          <p:cNvPr id="97" name="25 CuadroTexto"/>
          <p:cNvSpPr txBox="1">
            <a:spLocks noChangeArrowheads="1"/>
          </p:cNvSpPr>
          <p:nvPr/>
        </p:nvSpPr>
        <p:spPr bwMode="auto">
          <a:xfrm>
            <a:off x="7589257" y="1017775"/>
            <a:ext cx="1527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dirty="0">
                <a:solidFill>
                  <a:srgbClr val="FF0000"/>
                </a:solidFill>
              </a:rPr>
              <a:t>EXEMPCIÓ</a:t>
            </a:r>
          </a:p>
        </p:txBody>
      </p:sp>
      <p:grpSp>
        <p:nvGrpSpPr>
          <p:cNvPr id="98" name="5 Grupo"/>
          <p:cNvGrpSpPr>
            <a:grpSpLocks/>
          </p:cNvGrpSpPr>
          <p:nvPr/>
        </p:nvGrpSpPr>
        <p:grpSpPr bwMode="auto">
          <a:xfrm>
            <a:off x="6679232" y="1922713"/>
            <a:ext cx="1858962" cy="366712"/>
            <a:chOff x="6002338" y="2017713"/>
            <a:chExt cx="1858962" cy="366712"/>
          </a:xfrm>
        </p:grpSpPr>
        <p:pic>
          <p:nvPicPr>
            <p:cNvPr id="99" name="2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800" y="2017713"/>
              <a:ext cx="4445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30 Flecha derecha"/>
            <p:cNvSpPr>
              <a:spLocks noChangeArrowheads="1"/>
            </p:cNvSpPr>
            <p:nvPr/>
          </p:nvSpPr>
          <p:spPr bwMode="auto">
            <a:xfrm>
              <a:off x="6002338" y="2060575"/>
              <a:ext cx="1341437" cy="311150"/>
            </a:xfrm>
            <a:prstGeom prst="rightArrow">
              <a:avLst>
                <a:gd name="adj1" fmla="val 50000"/>
                <a:gd name="adj2" fmla="val 50038"/>
              </a:avLst>
            </a:prstGeom>
            <a:noFill/>
            <a:ln w="50800">
              <a:solidFill>
                <a:srgbClr val="FF0000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</p:grpSp>
      <p:grpSp>
        <p:nvGrpSpPr>
          <p:cNvPr id="101" name="6 Grupo"/>
          <p:cNvGrpSpPr>
            <a:grpSpLocks/>
          </p:cNvGrpSpPr>
          <p:nvPr/>
        </p:nvGrpSpPr>
        <p:grpSpPr bwMode="auto">
          <a:xfrm>
            <a:off x="4877419" y="3226050"/>
            <a:ext cx="3673475" cy="366713"/>
            <a:chOff x="4200525" y="3321050"/>
            <a:chExt cx="3673475" cy="366713"/>
          </a:xfrm>
        </p:grpSpPr>
        <p:pic>
          <p:nvPicPr>
            <p:cNvPr id="102" name="2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3321050"/>
              <a:ext cx="444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32 Flecha derecha"/>
            <p:cNvSpPr>
              <a:spLocks noChangeArrowheads="1"/>
            </p:cNvSpPr>
            <p:nvPr/>
          </p:nvSpPr>
          <p:spPr bwMode="auto">
            <a:xfrm>
              <a:off x="4200525" y="3360738"/>
              <a:ext cx="3155950" cy="311150"/>
            </a:xfrm>
            <a:prstGeom prst="rightArrow">
              <a:avLst>
                <a:gd name="adj1" fmla="val 50000"/>
                <a:gd name="adj2" fmla="val 50057"/>
              </a:avLst>
            </a:prstGeom>
            <a:noFill/>
            <a:ln w="50800">
              <a:solidFill>
                <a:srgbClr val="FF0000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</p:grpSp>
      <p:grpSp>
        <p:nvGrpSpPr>
          <p:cNvPr id="104" name="9 Grupo"/>
          <p:cNvGrpSpPr>
            <a:grpSpLocks/>
          </p:cNvGrpSpPr>
          <p:nvPr/>
        </p:nvGrpSpPr>
        <p:grpSpPr bwMode="auto">
          <a:xfrm>
            <a:off x="6417294" y="5631113"/>
            <a:ext cx="2144713" cy="366712"/>
            <a:chOff x="5740400" y="5726113"/>
            <a:chExt cx="2144713" cy="366712"/>
          </a:xfrm>
        </p:grpSpPr>
        <p:pic>
          <p:nvPicPr>
            <p:cNvPr id="105" name="2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613" y="5726113"/>
              <a:ext cx="4445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34 Flecha derecha"/>
            <p:cNvSpPr>
              <a:spLocks noChangeArrowheads="1"/>
            </p:cNvSpPr>
            <p:nvPr/>
          </p:nvSpPr>
          <p:spPr bwMode="auto">
            <a:xfrm>
              <a:off x="5740400" y="5761038"/>
              <a:ext cx="1616075" cy="311150"/>
            </a:xfrm>
            <a:prstGeom prst="rightArrow">
              <a:avLst>
                <a:gd name="adj1" fmla="val 50000"/>
                <a:gd name="adj2" fmla="val 50063"/>
              </a:avLst>
            </a:prstGeom>
            <a:noFill/>
            <a:ln w="50800">
              <a:solidFill>
                <a:srgbClr val="00B050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</p:grpSp>
      <p:grpSp>
        <p:nvGrpSpPr>
          <p:cNvPr id="107" name="11 Grupo"/>
          <p:cNvGrpSpPr>
            <a:grpSpLocks/>
          </p:cNvGrpSpPr>
          <p:nvPr/>
        </p:nvGrpSpPr>
        <p:grpSpPr bwMode="auto">
          <a:xfrm>
            <a:off x="1851644" y="6062913"/>
            <a:ext cx="4914900" cy="338137"/>
            <a:chOff x="1174750" y="6157913"/>
            <a:chExt cx="4914900" cy="338554"/>
          </a:xfrm>
        </p:grpSpPr>
        <p:sp>
          <p:nvSpPr>
            <p:cNvPr id="108" name="37 Rectángulo redondeado"/>
            <p:cNvSpPr>
              <a:spLocks noChangeArrowheads="1"/>
            </p:cNvSpPr>
            <p:nvPr/>
          </p:nvSpPr>
          <p:spPr bwMode="auto">
            <a:xfrm>
              <a:off x="1174750" y="6172200"/>
              <a:ext cx="4914900" cy="32385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109" name="38 CuadroTexto"/>
            <p:cNvSpPr txBox="1">
              <a:spLocks noChangeArrowheads="1"/>
            </p:cNvSpPr>
            <p:nvPr/>
          </p:nvSpPr>
          <p:spPr bwMode="auto">
            <a:xfrm>
              <a:off x="1198563" y="6157913"/>
              <a:ext cx="44577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600" dirty="0"/>
                <a:t>Situacions singulars </a:t>
              </a:r>
              <a:r>
                <a:rPr lang="ca-ES" altLang="ca-ES" sz="1600" dirty="0" smtClean="0"/>
                <a:t>(pendent </a:t>
              </a:r>
              <a:r>
                <a:rPr lang="ca-ES" altLang="ca-ES" sz="1600" dirty="0" err="1"/>
                <a:t>certif</a:t>
              </a:r>
              <a:r>
                <a:rPr lang="ca-ES" altLang="ca-ES" sz="1600" dirty="0"/>
                <a:t>. NEE)</a:t>
              </a:r>
            </a:p>
          </p:txBody>
        </p:sp>
      </p:grpSp>
      <p:sp>
        <p:nvSpPr>
          <p:cNvPr id="110" name="39 CuadroTexto"/>
          <p:cNvSpPr txBox="1">
            <a:spLocks noChangeArrowheads="1"/>
          </p:cNvSpPr>
          <p:nvPr/>
        </p:nvSpPr>
        <p:spPr bwMode="auto">
          <a:xfrm>
            <a:off x="1049957" y="4602413"/>
            <a:ext cx="1103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dirty="0">
                <a:solidFill>
                  <a:srgbClr val="FF0000"/>
                </a:solidFill>
              </a:rPr>
              <a:t>RALC</a:t>
            </a:r>
          </a:p>
        </p:txBody>
      </p:sp>
      <p:grpSp>
        <p:nvGrpSpPr>
          <p:cNvPr id="111" name="7 Grupo"/>
          <p:cNvGrpSpPr>
            <a:grpSpLocks/>
          </p:cNvGrpSpPr>
          <p:nvPr/>
        </p:nvGrpSpPr>
        <p:grpSpPr bwMode="auto">
          <a:xfrm>
            <a:off x="1062657" y="5016875"/>
            <a:ext cx="5795962" cy="1473200"/>
            <a:chOff x="385763" y="5159380"/>
            <a:chExt cx="5795962" cy="1473201"/>
          </a:xfrm>
        </p:grpSpPr>
        <p:sp>
          <p:nvSpPr>
            <p:cNvPr id="112" name="35 Rectángulo"/>
            <p:cNvSpPr>
              <a:spLocks noChangeArrowheads="1"/>
            </p:cNvSpPr>
            <p:nvPr/>
          </p:nvSpPr>
          <p:spPr bwMode="auto">
            <a:xfrm>
              <a:off x="385763" y="5229225"/>
              <a:ext cx="5795962" cy="1403350"/>
            </a:xfrm>
            <a:prstGeom prst="rect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113" name="40 CuadroTexto"/>
            <p:cNvSpPr txBox="1">
              <a:spLocks noChangeArrowheads="1"/>
            </p:cNvSpPr>
            <p:nvPr/>
          </p:nvSpPr>
          <p:spPr bwMode="auto">
            <a:xfrm rot="16200000">
              <a:off x="34132" y="5664999"/>
              <a:ext cx="1473201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solidFill>
                    <a:srgbClr val="00B050"/>
                  </a:solidFill>
                </a:rPr>
                <a:t>CENTRE</a:t>
              </a:r>
            </a:p>
          </p:txBody>
        </p:sp>
      </p:grpSp>
      <p:grpSp>
        <p:nvGrpSpPr>
          <p:cNvPr id="114" name="10 Grupo"/>
          <p:cNvGrpSpPr>
            <a:grpSpLocks/>
          </p:cNvGrpSpPr>
          <p:nvPr/>
        </p:nvGrpSpPr>
        <p:grpSpPr bwMode="auto">
          <a:xfrm>
            <a:off x="6112494" y="6062913"/>
            <a:ext cx="2444750" cy="366712"/>
            <a:chOff x="5435599" y="6157913"/>
            <a:chExt cx="2444751" cy="366712"/>
          </a:xfrm>
        </p:grpSpPr>
        <p:pic>
          <p:nvPicPr>
            <p:cNvPr id="115" name="2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850" y="6157913"/>
              <a:ext cx="4445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41 Flecha derecha"/>
            <p:cNvSpPr>
              <a:spLocks noChangeArrowheads="1"/>
            </p:cNvSpPr>
            <p:nvPr/>
          </p:nvSpPr>
          <p:spPr bwMode="auto">
            <a:xfrm>
              <a:off x="5435599" y="6167438"/>
              <a:ext cx="1920875" cy="311150"/>
            </a:xfrm>
            <a:prstGeom prst="rightArrow">
              <a:avLst>
                <a:gd name="adj1" fmla="val 50000"/>
                <a:gd name="adj2" fmla="val 50074"/>
              </a:avLst>
            </a:prstGeom>
            <a:noFill/>
            <a:ln w="50800">
              <a:solidFill>
                <a:srgbClr val="00B050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</p:grpSp>
      <p:grpSp>
        <p:nvGrpSpPr>
          <p:cNvPr id="117" name="8 Grupo"/>
          <p:cNvGrpSpPr>
            <a:grpSpLocks/>
          </p:cNvGrpSpPr>
          <p:nvPr/>
        </p:nvGrpSpPr>
        <p:grpSpPr bwMode="auto">
          <a:xfrm>
            <a:off x="3959844" y="5205663"/>
            <a:ext cx="4602163" cy="374650"/>
            <a:chOff x="3282950" y="5300663"/>
            <a:chExt cx="4602163" cy="374650"/>
          </a:xfrm>
        </p:grpSpPr>
        <p:sp>
          <p:nvSpPr>
            <p:cNvPr id="118" name="33 Flecha derecha"/>
            <p:cNvSpPr>
              <a:spLocks noChangeArrowheads="1"/>
            </p:cNvSpPr>
            <p:nvPr/>
          </p:nvSpPr>
          <p:spPr bwMode="auto">
            <a:xfrm>
              <a:off x="3282950" y="5364163"/>
              <a:ext cx="4073525" cy="311150"/>
            </a:xfrm>
            <a:prstGeom prst="rightArrow">
              <a:avLst>
                <a:gd name="adj1" fmla="val 50000"/>
                <a:gd name="adj2" fmla="val 50064"/>
              </a:avLst>
            </a:prstGeom>
            <a:noFill/>
            <a:ln w="50800">
              <a:solidFill>
                <a:srgbClr val="00B050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pic>
          <p:nvPicPr>
            <p:cNvPr id="119" name="42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613" y="5300663"/>
              <a:ext cx="444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2 Grupo"/>
          <p:cNvGrpSpPr>
            <a:grpSpLocks/>
          </p:cNvGrpSpPr>
          <p:nvPr/>
        </p:nvGrpSpPr>
        <p:grpSpPr bwMode="auto">
          <a:xfrm>
            <a:off x="2104057" y="1095625"/>
            <a:ext cx="4700587" cy="1724025"/>
            <a:chOff x="1427163" y="1190625"/>
            <a:chExt cx="4700587" cy="1724025"/>
          </a:xfrm>
        </p:grpSpPr>
        <p:sp>
          <p:nvSpPr>
            <p:cNvPr id="121" name="7 Rectángulo redondeado"/>
            <p:cNvSpPr>
              <a:spLocks noChangeArrowheads="1"/>
            </p:cNvSpPr>
            <p:nvPr/>
          </p:nvSpPr>
          <p:spPr bwMode="auto">
            <a:xfrm>
              <a:off x="1427163" y="1190625"/>
              <a:ext cx="4646612" cy="17240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  <p:sp>
          <p:nvSpPr>
            <p:cNvPr id="122" name="8 CuadroTexto"/>
            <p:cNvSpPr txBox="1">
              <a:spLocks noChangeArrowheads="1"/>
            </p:cNvSpPr>
            <p:nvPr/>
          </p:nvSpPr>
          <p:spPr bwMode="auto">
            <a:xfrm>
              <a:off x="1727200" y="1520825"/>
              <a:ext cx="37084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600"/>
                <a:t>Discapacitats: A. Intel·lectual, B. Auditiva, C. Visual i D. Motriu</a:t>
              </a:r>
              <a:br>
                <a:rPr lang="ca-ES" altLang="ca-ES" sz="1600"/>
              </a:br>
              <a:r>
                <a:rPr lang="ca-ES" altLang="ca-ES" sz="1600"/>
                <a:t>E. Trastorns autistes</a:t>
              </a:r>
              <a:br>
                <a:rPr lang="ca-ES" altLang="ca-ES" sz="1600"/>
              </a:br>
              <a:r>
                <a:rPr lang="ca-ES" altLang="ca-ES" sz="1600"/>
                <a:t>F. Trastorns greus de conducta </a:t>
              </a:r>
              <a:br>
                <a:rPr lang="ca-ES" altLang="ca-ES" sz="1600"/>
              </a:br>
              <a:r>
                <a:rPr lang="ca-ES" altLang="ca-ES" sz="1600"/>
                <a:t>G. Retards sense etiologia clara</a:t>
              </a:r>
            </a:p>
          </p:txBody>
        </p:sp>
        <p:sp>
          <p:nvSpPr>
            <p:cNvPr id="123" name="9 CuadroTexto"/>
            <p:cNvSpPr txBox="1">
              <a:spLocks noChangeArrowheads="1"/>
            </p:cNvSpPr>
            <p:nvPr/>
          </p:nvSpPr>
          <p:spPr bwMode="auto">
            <a:xfrm>
              <a:off x="1573213" y="1227138"/>
              <a:ext cx="4429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000"/>
                <a:t>Necessitats Educatives Especials</a:t>
              </a:r>
            </a:p>
          </p:txBody>
        </p:sp>
        <p:sp>
          <p:nvSpPr>
            <p:cNvPr id="124" name="23 CuadroTexto"/>
            <p:cNvSpPr txBox="1">
              <a:spLocks noChangeArrowheads="1"/>
            </p:cNvSpPr>
            <p:nvPr/>
          </p:nvSpPr>
          <p:spPr bwMode="auto">
            <a:xfrm>
              <a:off x="5353050" y="2020888"/>
              <a:ext cx="774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000">
                  <a:solidFill>
                    <a:srgbClr val="3333FF"/>
                  </a:solidFill>
                </a:rPr>
                <a:t>NEE</a:t>
              </a:r>
            </a:p>
          </p:txBody>
        </p:sp>
        <p:sp>
          <p:nvSpPr>
            <p:cNvPr id="125" name="2 Cerrar llave"/>
            <p:cNvSpPr>
              <a:spLocks/>
            </p:cNvSpPr>
            <p:nvPr/>
          </p:nvSpPr>
          <p:spPr bwMode="auto">
            <a:xfrm>
              <a:off x="5156200" y="1592263"/>
              <a:ext cx="244475" cy="1212850"/>
            </a:xfrm>
            <a:prstGeom prst="rightBrace">
              <a:avLst>
                <a:gd name="adj1" fmla="val 8314"/>
                <a:gd name="adj2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a-ES" altLang="ca-ES" sz="2200"/>
            </a:p>
          </p:txBody>
        </p:sp>
      </p:grpSp>
      <p:sp>
        <p:nvSpPr>
          <p:cNvPr id="126" name="43 Flecha derecha"/>
          <p:cNvSpPr>
            <a:spLocks noChangeArrowheads="1"/>
          </p:cNvSpPr>
          <p:nvPr/>
        </p:nvSpPr>
        <p:spPr bwMode="auto">
          <a:xfrm>
            <a:off x="6544294" y="4570663"/>
            <a:ext cx="1568450" cy="311150"/>
          </a:xfrm>
          <a:prstGeom prst="rightArrow">
            <a:avLst>
              <a:gd name="adj1" fmla="val 50000"/>
              <a:gd name="adj2" fmla="val 50086"/>
            </a:avLst>
          </a:prstGeom>
          <a:noFill/>
          <a:ln w="50800">
            <a:solidFill>
              <a:srgbClr val="00B050">
                <a:alpha val="3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a-ES" altLang="ca-ES" sz="2200"/>
          </a:p>
        </p:txBody>
      </p:sp>
      <p:sp>
        <p:nvSpPr>
          <p:cNvPr id="127" name="44 CuadroTexto"/>
          <p:cNvSpPr txBox="1">
            <a:spLocks noChangeArrowheads="1"/>
          </p:cNvSpPr>
          <p:nvPr/>
        </p:nvSpPr>
        <p:spPr bwMode="auto">
          <a:xfrm>
            <a:off x="8117035" y="4217930"/>
            <a:ext cx="1594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600" dirty="0" smtClean="0">
                <a:solidFill>
                  <a:srgbClr val="00B050"/>
                </a:solidFill>
              </a:rPr>
              <a:t>Trastorns que condicionen l’aprenentatge</a:t>
            </a:r>
            <a:endParaRPr lang="ca-ES" altLang="ca-E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28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Línia de temps: Fase 1 i 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55" y="1295404"/>
            <a:ext cx="6657975" cy="48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29</a:t>
            </a:fld>
            <a:endParaRPr lang="ca-ES" dirty="0"/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752603" y="4403110"/>
            <a:ext cx="8655008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Informació actualitzada extreta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del RALC. 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Validació de presidents/es i secretaris/es.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Variacions de centres 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 groc.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baseline="0" dirty="0" smtClean="0">
                <a:solidFill>
                  <a:srgbClr val="000000"/>
                </a:solidFill>
                <a:ea typeface="+mn-ea"/>
                <a:cs typeface="+mn-cs"/>
              </a:rPr>
              <a:t>Falten centres amb aplicadors/es però sense</a:t>
            </a:r>
            <a:r>
              <a:rPr lang="ca-ES" sz="2400" b="1" kern="1200" dirty="0" smtClean="0">
                <a:solidFill>
                  <a:srgbClr val="000000"/>
                </a:solidFill>
                <a:ea typeface="+mn-ea"/>
                <a:cs typeface="+mn-cs"/>
              </a:rPr>
              <a:t> alumnat.</a:t>
            </a:r>
            <a:endParaRPr kumimoji="0" lang="ca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Plantilla de designació de comissions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7" y="1235992"/>
            <a:ext cx="9047162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3</a:t>
            </a:fld>
            <a:endParaRPr lang="ca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9" y="1026850"/>
            <a:ext cx="2582960" cy="1795203"/>
          </a:xfrm>
          <a:prstGeom prst="rect">
            <a:avLst/>
          </a:prstGeom>
        </p:spPr>
      </p:pic>
      <p:sp>
        <p:nvSpPr>
          <p:cNvPr id="4" name="78 Rectángulo"/>
          <p:cNvSpPr/>
          <p:nvPr/>
        </p:nvSpPr>
        <p:spPr>
          <a:xfrm>
            <a:off x="921399" y="422704"/>
            <a:ext cx="796722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a-ES" altLang="ca-ES" sz="3200" b="1" dirty="0" smtClean="0">
                <a:solidFill>
                  <a:srgbClr val="7F7F7F"/>
                </a:solidFill>
              </a:rPr>
              <a:t>ENQUESTA DE SATISFACCIÓ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8" y="4685189"/>
            <a:ext cx="2582960" cy="17952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88" y="2848795"/>
            <a:ext cx="2582960" cy="17952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702" y="1524925"/>
            <a:ext cx="6316155" cy="43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30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Línia de temps: Fase 3 i 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4" y="1131466"/>
            <a:ext cx="8633207" cy="51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31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Accions de difusió i recursos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878643" y="1304764"/>
            <a:ext cx="8590751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Videoconferència inspectors/es referents dels SSTT.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Comunicats a totes les comissions informant de les novetats, calendari, terminis, etc.</a:t>
            </a:r>
          </a:p>
          <a:p>
            <a:pPr lvl="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Presentació en línia de la tasca dels aplicadors/es i correctors/es.</a:t>
            </a:r>
            <a:b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www.consaval.cat/aplicadors</a:t>
            </a:r>
            <a:r>
              <a:rPr lang="ca-ES" sz="2000" b="1" kern="1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ca-ES" sz="2000" b="1" kern="1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a-ES" sz="2000" b="1" kern="1200" dirty="0" smtClean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000" b="1" kern="1200" dirty="0" smtClean="0">
                <a:solidFill>
                  <a:srgbClr val="000000"/>
                </a:solidFill>
                <a:hlinkClick r:id="rId3"/>
              </a:rPr>
              <a:t>www.consaval.cat/correctors</a:t>
            </a:r>
            <a:endParaRPr kumimoji="0" lang="ca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Preparació de manuals tècnics i d’ús de l’aplicació.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Accés com a convidat sense registre a l’aplicació web de correcció per comprovar les seves prestacions.</a:t>
            </a:r>
          </a:p>
          <a:p>
            <a:pPr marL="0" lvl="0" indent="0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000" b="1" kern="120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000" b="1" kern="12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ca-ES" sz="2000" b="1" kern="12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ca-ES" sz="2000" b="1" kern="1200" dirty="0" smtClean="0">
                <a:solidFill>
                  <a:srgbClr val="000000"/>
                </a:solidFill>
                <a:hlinkClick r:id="rId4"/>
              </a:rPr>
              <a:t>www2.complet.es/engine/P170062JRVY</a:t>
            </a:r>
            <a:endParaRPr kumimoji="0" lang="ca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b="1" kern="1200" dirty="0" err="1" smtClean="0">
                <a:solidFill>
                  <a:srgbClr val="000000"/>
                </a:solidFill>
              </a:rPr>
              <a:t>Repositori</a:t>
            </a:r>
            <a:r>
              <a:rPr lang="ca-ES" sz="2000" b="1" kern="1200" dirty="0" smtClean="0">
                <a:solidFill>
                  <a:srgbClr val="000000"/>
                </a:solidFill>
              </a:rPr>
              <a:t> de documentació</a:t>
            </a:r>
            <a:br>
              <a:rPr lang="ca-ES" sz="2000" b="1" kern="1200" dirty="0" smtClean="0">
                <a:solidFill>
                  <a:srgbClr val="000000"/>
                </a:solidFill>
              </a:rPr>
            </a:br>
            <a:r>
              <a:rPr lang="ca-ES" sz="2000" b="1" kern="1200" dirty="0">
                <a:solidFill>
                  <a:srgbClr val="000000"/>
                </a:solidFill>
              </a:rPr>
              <a:t>	</a:t>
            </a:r>
            <a:r>
              <a:rPr lang="ca-ES" sz="2000" b="1" kern="1200" dirty="0" smtClean="0">
                <a:solidFill>
                  <a:srgbClr val="000000"/>
                </a:solidFill>
                <a:hlinkClick r:id="rId5"/>
              </a:rPr>
              <a:t>http://docs.consaval.cat</a:t>
            </a:r>
            <a:endParaRPr kumimoji="0" lang="ca-ES" altLang="ca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32</a:t>
            </a:fld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9" y="1134999"/>
            <a:ext cx="8355899" cy="5233144"/>
          </a:xfrm>
          <a:prstGeom prst="rect">
            <a:avLst/>
          </a:prstGeom>
        </p:spPr>
      </p:pic>
      <p:sp>
        <p:nvSpPr>
          <p:cNvPr id="4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http://docs.consaval.cat</a:t>
            </a:r>
          </a:p>
        </p:txBody>
      </p:sp>
    </p:spTree>
    <p:extLst>
      <p:ext uri="{BB962C8B-B14F-4D97-AF65-F5344CB8AC3E}">
        <p14:creationId xmlns:p14="http://schemas.microsoft.com/office/powerpoint/2010/main" val="737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Dubtes i qüestions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" y="1391104"/>
            <a:ext cx="8815181" cy="42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34</a:t>
            </a:fld>
            <a:endParaRPr lang="ca-ES" dirty="0"/>
          </a:p>
        </p:txBody>
      </p:sp>
      <p:pic>
        <p:nvPicPr>
          <p:cNvPr id="3" name="Picture 14" descr="csase_centre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28" y="4838236"/>
            <a:ext cx="374491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960" y="839585"/>
            <a:ext cx="8262851" cy="24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58" y="1249438"/>
            <a:ext cx="5399543" cy="34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4" name="78 Rectángulo"/>
          <p:cNvSpPr/>
          <p:nvPr/>
        </p:nvSpPr>
        <p:spPr>
          <a:xfrm>
            <a:off x="921399" y="422704"/>
            <a:ext cx="796722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a-ES" altLang="ca-ES" sz="3200" b="1" dirty="0" smtClean="0">
                <a:solidFill>
                  <a:srgbClr val="7F7F7F"/>
                </a:solidFill>
              </a:rPr>
              <a:t>ANÀLISI TEMPS DE CORRECCIÓ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81098"/>
              </p:ext>
            </p:extLst>
          </p:nvPr>
        </p:nvGraphicFramePr>
        <p:xfrm>
          <a:off x="1766506" y="5073448"/>
          <a:ext cx="3441700" cy="47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25746699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22577207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3357707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2121704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30844028"/>
                    </a:ext>
                  </a:extLst>
                </a:gridCol>
              </a:tblGrid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</a:rPr>
                        <a:t>Competència</a:t>
                      </a:r>
                      <a:endParaRPr lang="es-ES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Proves</a:t>
                      </a:r>
                      <a:endParaRPr lang="es-ES" sz="1000" b="1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Univers</a:t>
                      </a:r>
                      <a:endParaRPr lang="es-ES" sz="1000" b="1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Mitjana (s)</a:t>
                      </a:r>
                      <a:endParaRPr lang="es-ES" sz="1000" b="1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Mitjana (min)</a:t>
                      </a:r>
                      <a:endParaRPr lang="es-ES" sz="1000" b="1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3251053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CAT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68338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65200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287,05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4,78</a:t>
                      </a:r>
                      <a:endParaRPr lang="es-ES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9986141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CAS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68630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65478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266,15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4,44</a:t>
                      </a:r>
                      <a:endParaRPr lang="es-ES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58593973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7388"/>
              </p:ext>
            </p:extLst>
          </p:nvPr>
        </p:nvGraphicFramePr>
        <p:xfrm>
          <a:off x="5527682" y="5073448"/>
          <a:ext cx="533400" cy="47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57491714"/>
                    </a:ext>
                  </a:extLst>
                </a:gridCol>
              </a:tblGrid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€/</a:t>
                      </a:r>
                      <a:r>
                        <a:rPr lang="es-ES" sz="1000" u="none" strike="noStrike" dirty="0" err="1">
                          <a:effectLst/>
                        </a:rPr>
                        <a:t>prova</a:t>
                      </a:r>
                      <a:endParaRPr lang="es-ES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411251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1,50 €</a:t>
                      </a:r>
                      <a:endParaRPr lang="es-ES" sz="1000" b="0" i="0" u="none" strike="noStrike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15538895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1,50 €</a:t>
                      </a:r>
                      <a:endParaRPr lang="es-ES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2095389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98718"/>
              </p:ext>
            </p:extLst>
          </p:nvPr>
        </p:nvGraphicFramePr>
        <p:xfrm>
          <a:off x="6380558" y="5073448"/>
          <a:ext cx="546100" cy="47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2037554379"/>
                    </a:ext>
                  </a:extLst>
                </a:gridCol>
              </a:tblGrid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€/hora</a:t>
                      </a:r>
                      <a:endParaRPr lang="es-ES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47457985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18,81 €</a:t>
                      </a:r>
                      <a:endParaRPr lang="es-ES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822731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20,29 €</a:t>
                      </a:r>
                      <a:endParaRPr lang="es-ES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74060095"/>
                  </a:ext>
                </a:extLst>
              </a:tr>
            </a:tbl>
          </a:graphicData>
        </a:graphic>
      </p:graphicFrame>
      <p:sp>
        <p:nvSpPr>
          <p:cNvPr id="9" name="Rectangle 19"/>
          <p:cNvSpPr/>
          <p:nvPr/>
        </p:nvSpPr>
        <p:spPr>
          <a:xfrm rot="20263974">
            <a:off x="7227651" y="5420348"/>
            <a:ext cx="1927884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altLang="ca-ES" sz="3200" b="1" kern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Novetat!</a:t>
            </a:r>
            <a:endParaRPr lang="en-US" sz="3200" b="1" kern="1200" dirty="0"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QuadreDeText 51"/>
          <p:cNvSpPr txBox="1"/>
          <p:nvPr/>
        </p:nvSpPr>
        <p:spPr>
          <a:xfrm>
            <a:off x="1701112" y="5826492"/>
            <a:ext cx="57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Remuneració correcció CAT-CAS 1,5€ per prova</a:t>
            </a:r>
            <a:endParaRPr lang="en-US" sz="1800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520647"/>
              </p:ext>
            </p:extLst>
          </p:nvPr>
        </p:nvGraphicFramePr>
        <p:xfrm>
          <a:off x="1507015" y="1446223"/>
          <a:ext cx="5472494" cy="33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3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5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777398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Flux de documents Avaluació 2021</a:t>
            </a:r>
          </a:p>
        </p:txBody>
      </p:sp>
      <p:grpSp>
        <p:nvGrpSpPr>
          <p:cNvPr id="35" name="Agrupa 34"/>
          <p:cNvGrpSpPr/>
          <p:nvPr/>
        </p:nvGrpSpPr>
        <p:grpSpPr>
          <a:xfrm>
            <a:off x="3198503" y="1475089"/>
            <a:ext cx="3873766" cy="2867752"/>
            <a:chOff x="3198503" y="1475089"/>
            <a:chExt cx="3873766" cy="2867752"/>
          </a:xfrm>
        </p:grpSpPr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0021" y="2106876"/>
              <a:ext cx="2032248" cy="2167968"/>
            </a:xfrm>
            <a:prstGeom prst="rect">
              <a:avLst/>
            </a:prstGeom>
          </p:spPr>
        </p:pic>
        <p:grpSp>
          <p:nvGrpSpPr>
            <p:cNvPr id="5" name="Agrupa 4"/>
            <p:cNvGrpSpPr/>
            <p:nvPr/>
          </p:nvGrpSpPr>
          <p:grpSpPr>
            <a:xfrm>
              <a:off x="3198503" y="1475089"/>
              <a:ext cx="3166659" cy="988080"/>
              <a:chOff x="2807804" y="1475089"/>
              <a:chExt cx="3166659" cy="988080"/>
            </a:xfrm>
          </p:grpSpPr>
          <p:pic>
            <p:nvPicPr>
              <p:cNvPr id="6" name="Imatg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7075" y="1475089"/>
                <a:ext cx="2077388" cy="988080"/>
              </a:xfrm>
              <a:prstGeom prst="rect">
                <a:avLst/>
              </a:prstGeom>
            </p:spPr>
          </p:pic>
          <p:sp>
            <p:nvSpPr>
              <p:cNvPr id="7" name="Fletxa dreta 6"/>
              <p:cNvSpPr/>
              <p:nvPr/>
            </p:nvSpPr>
            <p:spPr bwMode="auto">
              <a:xfrm>
                <a:off x="2807804" y="1763121"/>
                <a:ext cx="1016549" cy="540993"/>
              </a:xfrm>
              <a:prstGeom prst="rightArrow">
                <a:avLst/>
              </a:prstGeom>
              <a:solidFill>
                <a:srgbClr val="3333FF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ca-ES" sz="2200" b="1" kern="1200" smtClean="0"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8827" y="2515195"/>
              <a:ext cx="2462127" cy="1827646"/>
            </a:xfrm>
            <a:prstGeom prst="rect">
              <a:avLst/>
            </a:prstGeom>
          </p:spPr>
        </p:pic>
      </p:grpSp>
      <p:grpSp>
        <p:nvGrpSpPr>
          <p:cNvPr id="9" name="Agrupa 8"/>
          <p:cNvGrpSpPr/>
          <p:nvPr/>
        </p:nvGrpSpPr>
        <p:grpSpPr>
          <a:xfrm>
            <a:off x="3567797" y="4462378"/>
            <a:ext cx="4023194" cy="2102284"/>
            <a:chOff x="3177098" y="4462378"/>
            <a:chExt cx="4023194" cy="2102284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7098" y="4462378"/>
              <a:ext cx="2315298" cy="1565673"/>
            </a:xfrm>
            <a:prstGeom prst="rect">
              <a:avLst/>
            </a:prstGeom>
          </p:spPr>
        </p:pic>
        <p:sp>
          <p:nvSpPr>
            <p:cNvPr id="11" name="Fletxa dreta 10"/>
            <p:cNvSpPr/>
            <p:nvPr/>
          </p:nvSpPr>
          <p:spPr bwMode="auto">
            <a:xfrm flipH="1">
              <a:off x="5255467" y="5351617"/>
              <a:ext cx="1333843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QuadreDeText 11"/>
            <p:cNvSpPr txBox="1"/>
            <p:nvPr/>
          </p:nvSpPr>
          <p:spPr>
            <a:xfrm>
              <a:off x="5653200" y="5145455"/>
              <a:ext cx="13310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Correcció</a:t>
              </a:r>
              <a:b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</a:br>
              <a:r>
                <a:rPr lang="ca-ES" sz="1600" b="1" kern="1200" dirty="0" smtClean="0">
                  <a:solidFill>
                    <a:srgbClr val="FFFFFF">
                      <a:lumMod val="85000"/>
                    </a:srgbClr>
                  </a:solidFill>
                  <a:latin typeface="Arial" charset="0"/>
                  <a:ea typeface="+mn-ea"/>
                  <a:cs typeface="+mn-cs"/>
                </a:rPr>
                <a:t>automàti</a:t>
              </a:r>
              <a: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ca</a:t>
              </a:r>
              <a:endParaRPr lang="ca-ES" sz="1600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QuadreDeText 12"/>
            <p:cNvSpPr txBox="1"/>
            <p:nvPr/>
          </p:nvSpPr>
          <p:spPr>
            <a:xfrm>
              <a:off x="5736875" y="5738721"/>
              <a:ext cx="1247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Web Service</a:t>
              </a:r>
              <a:endPara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letxa dreta 13"/>
            <p:cNvSpPr/>
            <p:nvPr/>
          </p:nvSpPr>
          <p:spPr bwMode="auto">
            <a:xfrm flipH="1">
              <a:off x="5255505" y="4656736"/>
              <a:ext cx="1333843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QuadreDeText 14"/>
            <p:cNvSpPr txBox="1"/>
            <p:nvPr/>
          </p:nvSpPr>
          <p:spPr>
            <a:xfrm>
              <a:off x="5542638" y="4476961"/>
              <a:ext cx="1657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Digitalització</a:t>
              </a:r>
              <a:endParaRPr lang="ca-ES" sz="1600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6" name="Imat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7288" y="5689246"/>
              <a:ext cx="2164533" cy="875416"/>
            </a:xfrm>
            <a:prstGeom prst="rect">
              <a:avLst/>
            </a:prstGeom>
          </p:spPr>
        </p:pic>
      </p:grpSp>
      <p:grpSp>
        <p:nvGrpSpPr>
          <p:cNvPr id="17" name="Agrupa 16"/>
          <p:cNvGrpSpPr/>
          <p:nvPr/>
        </p:nvGrpSpPr>
        <p:grpSpPr>
          <a:xfrm>
            <a:off x="7231605" y="4051609"/>
            <a:ext cx="2041320" cy="1681647"/>
            <a:chOff x="6840906" y="4051609"/>
            <a:chExt cx="2041320" cy="1681647"/>
          </a:xfrm>
        </p:grpSpPr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0906" y="4741211"/>
              <a:ext cx="2041320" cy="992045"/>
            </a:xfrm>
            <a:prstGeom prst="rect">
              <a:avLst/>
            </a:prstGeom>
          </p:spPr>
        </p:pic>
        <p:sp>
          <p:nvSpPr>
            <p:cNvPr id="19" name="Fletxa dreta 18"/>
            <p:cNvSpPr/>
            <p:nvPr/>
          </p:nvSpPr>
          <p:spPr bwMode="auto">
            <a:xfrm rot="5400000">
              <a:off x="7422052" y="4189888"/>
              <a:ext cx="817551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1" name="Agrupa 20"/>
          <p:cNvGrpSpPr/>
          <p:nvPr/>
        </p:nvGrpSpPr>
        <p:grpSpPr>
          <a:xfrm>
            <a:off x="6618883" y="1840101"/>
            <a:ext cx="2802546" cy="2211508"/>
            <a:chOff x="6228184" y="1840101"/>
            <a:chExt cx="2802546" cy="2211508"/>
          </a:xfrm>
        </p:grpSpPr>
        <p:pic>
          <p:nvPicPr>
            <p:cNvPr id="22" name="Imatg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8223" y="3070607"/>
              <a:ext cx="2062507" cy="981002"/>
            </a:xfrm>
            <a:prstGeom prst="rect">
              <a:avLst/>
            </a:prstGeom>
          </p:spPr>
        </p:pic>
        <p:sp>
          <p:nvSpPr>
            <p:cNvPr id="23" name="Fletxa doblada cap amunt 22"/>
            <p:cNvSpPr/>
            <p:nvPr/>
          </p:nvSpPr>
          <p:spPr bwMode="auto">
            <a:xfrm flipV="1">
              <a:off x="6228184" y="1840101"/>
              <a:ext cx="1983983" cy="1257835"/>
            </a:xfrm>
            <a:prstGeom prst="bentUpArrow">
              <a:avLst>
                <a:gd name="adj1" fmla="val 23417"/>
                <a:gd name="adj2" fmla="val 25000"/>
                <a:gd name="adj3" fmla="val 25000"/>
              </a:avLst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4" name="Agrupa 23"/>
          <p:cNvGrpSpPr/>
          <p:nvPr/>
        </p:nvGrpSpPr>
        <p:grpSpPr>
          <a:xfrm>
            <a:off x="2342475" y="4735064"/>
            <a:ext cx="2044160" cy="1442724"/>
            <a:chOff x="1951776" y="4735064"/>
            <a:chExt cx="2044160" cy="1442724"/>
          </a:xfrm>
        </p:grpSpPr>
        <p:sp>
          <p:nvSpPr>
            <p:cNvPr id="25" name="QuadreDeText 24"/>
            <p:cNvSpPr txBox="1"/>
            <p:nvPr/>
          </p:nvSpPr>
          <p:spPr>
            <a:xfrm>
              <a:off x="2302270" y="4735064"/>
              <a:ext cx="1141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Correcció</a:t>
              </a:r>
              <a:b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</a:br>
              <a:r>
                <a:rPr lang="ca-ES" sz="16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manual</a:t>
              </a:r>
              <a:endParaRPr lang="ca-ES" sz="1600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QuadreDeText 25"/>
            <p:cNvSpPr txBox="1"/>
            <p:nvPr/>
          </p:nvSpPr>
          <p:spPr>
            <a:xfrm>
              <a:off x="2410309" y="5654568"/>
              <a:ext cx="1585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Plataforma Web </a:t>
              </a:r>
              <a:b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</a:br>
              <a:r>
                <a:rPr lang="ca-ES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de correcció</a:t>
              </a:r>
              <a:endParaRPr lang="ca-ES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letxa dreta 26"/>
            <p:cNvSpPr/>
            <p:nvPr/>
          </p:nvSpPr>
          <p:spPr bwMode="auto">
            <a:xfrm>
              <a:off x="1951776" y="5182992"/>
              <a:ext cx="1468661" cy="540993"/>
            </a:xfrm>
            <a:prstGeom prst="rightArrow">
              <a:avLst/>
            </a:prstGeom>
            <a:solidFill>
              <a:srgbClr val="3333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200" b="1" kern="1200" smtClean="0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8" name="Agrupa 27"/>
          <p:cNvGrpSpPr/>
          <p:nvPr/>
        </p:nvGrpSpPr>
        <p:grpSpPr>
          <a:xfrm>
            <a:off x="890341" y="4479503"/>
            <a:ext cx="1845377" cy="1740046"/>
            <a:chOff x="499642" y="4479503"/>
            <a:chExt cx="1845377" cy="1740046"/>
          </a:xfrm>
        </p:grpSpPr>
        <p:pic>
          <p:nvPicPr>
            <p:cNvPr id="29" name="Imatg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8" y="4978115"/>
              <a:ext cx="975010" cy="975010"/>
            </a:xfrm>
            <a:prstGeom prst="rect">
              <a:avLst/>
            </a:prstGeom>
          </p:spPr>
        </p:pic>
        <p:sp>
          <p:nvSpPr>
            <p:cNvPr id="31" name="QuadreDeText 30"/>
            <p:cNvSpPr txBox="1"/>
            <p:nvPr/>
          </p:nvSpPr>
          <p:spPr>
            <a:xfrm>
              <a:off x="499642" y="4479503"/>
              <a:ext cx="1845377" cy="461665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400" b="1" kern="1200" dirty="0" smtClean="0">
                  <a:solidFill>
                    <a:srgbClr val="3333FF"/>
                  </a:solidFill>
                  <a:latin typeface="Arial" charset="0"/>
                  <a:ea typeface="+mn-ea"/>
                  <a:cs typeface="+mn-cs"/>
                </a:rPr>
                <a:t>Corrector/a</a:t>
              </a:r>
              <a:endParaRPr lang="en-US" sz="2400" b="1" kern="1200" dirty="0">
                <a:solidFill>
                  <a:srgbClr val="3333FF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2" name="Imatg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7843" y="5309929"/>
              <a:ext cx="910681" cy="909620"/>
            </a:xfrm>
            <a:prstGeom prst="rect">
              <a:avLst/>
            </a:prstGeom>
          </p:spPr>
        </p:pic>
      </p:grpSp>
      <p:grpSp>
        <p:nvGrpSpPr>
          <p:cNvPr id="37" name="Agrupa 36"/>
          <p:cNvGrpSpPr/>
          <p:nvPr/>
        </p:nvGrpSpPr>
        <p:grpSpPr>
          <a:xfrm>
            <a:off x="381368" y="1062058"/>
            <a:ext cx="2777992" cy="2704023"/>
            <a:chOff x="381368" y="1062058"/>
            <a:chExt cx="2777992" cy="2704023"/>
          </a:xfrm>
        </p:grpSpPr>
        <p:sp>
          <p:nvSpPr>
            <p:cNvPr id="38" name="QuadreDeText 37"/>
            <p:cNvSpPr txBox="1"/>
            <p:nvPr/>
          </p:nvSpPr>
          <p:spPr>
            <a:xfrm>
              <a:off x="446925" y="1062058"/>
              <a:ext cx="2646878" cy="461665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400" b="1" kern="1200" dirty="0" smtClean="0">
                  <a:solidFill>
                    <a:srgbClr val="3333FF"/>
                  </a:solidFill>
                  <a:latin typeface="Arial" charset="0"/>
                  <a:ea typeface="+mn-ea"/>
                  <a:cs typeface="+mn-cs"/>
                </a:rPr>
                <a:t>Aplicació proves</a:t>
              </a:r>
              <a:endParaRPr lang="en-US" sz="2400" b="1" kern="1200" dirty="0">
                <a:solidFill>
                  <a:srgbClr val="3333FF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9" name="Imatg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426" y="2532159"/>
              <a:ext cx="2152330" cy="1233922"/>
            </a:xfrm>
            <a:prstGeom prst="rect">
              <a:avLst/>
            </a:prstGeom>
          </p:spPr>
        </p:pic>
        <p:pic>
          <p:nvPicPr>
            <p:cNvPr id="40" name="Imatge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68" y="1557022"/>
              <a:ext cx="2777992" cy="1037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6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Assignació de corrector/a edició 2020</a:t>
            </a:r>
          </a:p>
        </p:txBody>
      </p:sp>
      <p:pic>
        <p:nvPicPr>
          <p:cNvPr id="46" name="Imat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57" y="2435366"/>
            <a:ext cx="2114364" cy="2114364"/>
          </a:xfrm>
          <a:prstGeom prst="rect">
            <a:avLst/>
          </a:prstGeom>
        </p:spPr>
      </p:pic>
      <p:pic>
        <p:nvPicPr>
          <p:cNvPr id="47" name="Imat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8" y="1658429"/>
            <a:ext cx="1828804" cy="1871476"/>
          </a:xfrm>
          <a:prstGeom prst="rect">
            <a:avLst/>
          </a:prstGeom>
        </p:spPr>
      </p:pic>
      <p:pic>
        <p:nvPicPr>
          <p:cNvPr id="48" name="Imat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31" y="2193895"/>
            <a:ext cx="1015635" cy="1145734"/>
          </a:xfrm>
          <a:prstGeom prst="rect">
            <a:avLst/>
          </a:prstGeom>
        </p:spPr>
      </p:pic>
      <p:sp>
        <p:nvSpPr>
          <p:cNvPr id="50" name="QuadreDeText 49"/>
          <p:cNvSpPr txBox="1"/>
          <p:nvPr/>
        </p:nvSpPr>
        <p:spPr>
          <a:xfrm>
            <a:off x="1536038" y="126870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Àmbit geogràfic</a:t>
            </a:r>
            <a:endParaRPr lang="en-US" sz="1800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" name="QuadreDeText 50"/>
          <p:cNvSpPr txBox="1"/>
          <p:nvPr/>
        </p:nvSpPr>
        <p:spPr>
          <a:xfrm>
            <a:off x="6442525" y="132288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Unitat de</a:t>
            </a:r>
            <a:b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correcció</a:t>
            </a:r>
            <a:endParaRPr lang="en-US" sz="1800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QuadreDeText 55"/>
          <p:cNvSpPr txBox="1"/>
          <p:nvPr/>
        </p:nvSpPr>
        <p:spPr>
          <a:xfrm>
            <a:off x="3914033" y="4479081"/>
            <a:ext cx="1845377" cy="461665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24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Corrector/a</a:t>
            </a:r>
            <a:endParaRPr lang="en-US" sz="2400" b="1" kern="1200" dirty="0">
              <a:solidFill>
                <a:srgbClr val="3333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QuadreDeText 57"/>
          <p:cNvSpPr txBox="1"/>
          <p:nvPr/>
        </p:nvSpPr>
        <p:spPr>
          <a:xfrm>
            <a:off x="1390135" y="3550298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Servei Territorial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QuadreDeText 58"/>
          <p:cNvSpPr txBox="1"/>
          <p:nvPr/>
        </p:nvSpPr>
        <p:spPr>
          <a:xfrm>
            <a:off x="6028686" y="3270840"/>
            <a:ext cx="243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75% Grup – Classe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25% Alumne – prova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83" name="Connector de fletxa recta 82"/>
          <p:cNvCxnSpPr/>
          <p:nvPr/>
        </p:nvCxnSpPr>
        <p:spPr bwMode="auto">
          <a:xfrm>
            <a:off x="3144643" y="2727770"/>
            <a:ext cx="961358" cy="305131"/>
          </a:xfrm>
          <a:prstGeom prst="straightConnector1">
            <a:avLst/>
          </a:prstGeom>
          <a:noFill/>
          <a:ln w="1270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onnector de fletxa recta 83"/>
          <p:cNvCxnSpPr/>
          <p:nvPr/>
        </p:nvCxnSpPr>
        <p:spPr bwMode="auto">
          <a:xfrm flipH="1">
            <a:off x="5365247" y="2589411"/>
            <a:ext cx="851311" cy="412208"/>
          </a:xfrm>
          <a:prstGeom prst="straightConnector1">
            <a:avLst/>
          </a:prstGeom>
          <a:noFill/>
          <a:ln w="1270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7" name="Imatg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12" y="2022951"/>
            <a:ext cx="926289" cy="11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7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Assignació de corrector/a edició 2021</a:t>
            </a:r>
          </a:p>
        </p:txBody>
      </p:sp>
      <p:pic>
        <p:nvPicPr>
          <p:cNvPr id="46" name="Imat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57" y="2435366"/>
            <a:ext cx="2114364" cy="2114364"/>
          </a:xfrm>
          <a:prstGeom prst="rect">
            <a:avLst/>
          </a:prstGeom>
        </p:spPr>
      </p:pic>
      <p:pic>
        <p:nvPicPr>
          <p:cNvPr id="47" name="Imat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8" y="1658429"/>
            <a:ext cx="1828804" cy="1871476"/>
          </a:xfrm>
          <a:prstGeom prst="rect">
            <a:avLst/>
          </a:prstGeom>
        </p:spPr>
      </p:pic>
      <p:pic>
        <p:nvPicPr>
          <p:cNvPr id="48" name="Imat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31" y="2193895"/>
            <a:ext cx="1015635" cy="1145734"/>
          </a:xfrm>
          <a:prstGeom prst="rect">
            <a:avLst/>
          </a:prstGeom>
        </p:spPr>
      </p:pic>
      <p:sp>
        <p:nvSpPr>
          <p:cNvPr id="50" name="QuadreDeText 49"/>
          <p:cNvSpPr txBox="1"/>
          <p:nvPr/>
        </p:nvSpPr>
        <p:spPr>
          <a:xfrm>
            <a:off x="1536038" y="126870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Àmbit geogràfic</a:t>
            </a:r>
            <a:endParaRPr lang="en-US" sz="1800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QuadreDeText 55"/>
          <p:cNvSpPr txBox="1"/>
          <p:nvPr/>
        </p:nvSpPr>
        <p:spPr>
          <a:xfrm>
            <a:off x="3914033" y="4479081"/>
            <a:ext cx="1845377" cy="461665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2400" b="1" kern="1200" dirty="0" smtClean="0">
                <a:solidFill>
                  <a:srgbClr val="3333FF"/>
                </a:solidFill>
                <a:latin typeface="Arial" charset="0"/>
                <a:ea typeface="+mn-ea"/>
                <a:cs typeface="+mn-cs"/>
              </a:rPr>
              <a:t>Corrector/a</a:t>
            </a:r>
            <a:endParaRPr lang="en-US" sz="2400" b="1" kern="1200" dirty="0">
              <a:solidFill>
                <a:srgbClr val="3333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QuadreDeText 58"/>
          <p:cNvSpPr txBox="1"/>
          <p:nvPr/>
        </p:nvSpPr>
        <p:spPr>
          <a:xfrm>
            <a:off x="6362346" y="332711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Grup – Classe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sz="1800" b="1" kern="1200" dirty="0" smtClean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Alumne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83" name="Connector de fletxa recta 82"/>
          <p:cNvCxnSpPr/>
          <p:nvPr/>
        </p:nvCxnSpPr>
        <p:spPr bwMode="auto">
          <a:xfrm>
            <a:off x="3144643" y="2727770"/>
            <a:ext cx="961358" cy="305131"/>
          </a:xfrm>
          <a:prstGeom prst="straightConnector1">
            <a:avLst/>
          </a:prstGeom>
          <a:noFill/>
          <a:ln w="1270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onnector de fletxa recta 83"/>
          <p:cNvCxnSpPr/>
          <p:nvPr/>
        </p:nvCxnSpPr>
        <p:spPr bwMode="auto">
          <a:xfrm flipH="1">
            <a:off x="5365247" y="2589411"/>
            <a:ext cx="851311" cy="412208"/>
          </a:xfrm>
          <a:prstGeom prst="straightConnector1">
            <a:avLst/>
          </a:prstGeom>
          <a:noFill/>
          <a:ln w="1270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7" name="Imatg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12" y="2022951"/>
            <a:ext cx="926289" cy="1182122"/>
          </a:xfrm>
          <a:prstGeom prst="rect">
            <a:avLst/>
          </a:prstGeom>
        </p:spPr>
      </p:pic>
      <p:sp>
        <p:nvSpPr>
          <p:cNvPr id="33" name="QuadreDeText 50"/>
          <p:cNvSpPr txBox="1"/>
          <p:nvPr/>
        </p:nvSpPr>
        <p:spPr>
          <a:xfrm>
            <a:off x="6442525" y="132288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Unitat de</a:t>
            </a:r>
            <a:b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ca-ES" sz="1800" b="1" kern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correcció</a:t>
            </a:r>
            <a:endParaRPr lang="en-US" sz="1800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Connector de fletxa recta 75"/>
          <p:cNvCxnSpPr/>
          <p:nvPr/>
        </p:nvCxnSpPr>
        <p:spPr bwMode="auto">
          <a:xfrm flipH="1" flipV="1">
            <a:off x="5586951" y="3863507"/>
            <a:ext cx="959896" cy="782467"/>
          </a:xfrm>
          <a:prstGeom prst="straightConnector1">
            <a:avLst/>
          </a:prstGeom>
          <a:noFill/>
          <a:ln w="1270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Agrupa 3"/>
          <p:cNvGrpSpPr/>
          <p:nvPr/>
        </p:nvGrpSpPr>
        <p:grpSpPr>
          <a:xfrm>
            <a:off x="6212197" y="4610813"/>
            <a:ext cx="1706246" cy="1704393"/>
            <a:chOff x="1436347" y="4532855"/>
            <a:chExt cx="1706246" cy="1704393"/>
          </a:xfrm>
        </p:grpSpPr>
        <p:sp>
          <p:nvSpPr>
            <p:cNvPr id="36" name="QuadreDeText 67"/>
            <p:cNvSpPr txBox="1"/>
            <p:nvPr/>
          </p:nvSpPr>
          <p:spPr>
            <a:xfrm>
              <a:off x="1459646" y="5590917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18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Centre al </a:t>
              </a:r>
              <a:br>
                <a:rPr lang="ca-ES" sz="18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</a:br>
              <a:r>
                <a:rPr lang="ca-ES" sz="1800" b="1" kern="120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  <a:ea typeface="+mn-ea"/>
                  <a:cs typeface="+mn-cs"/>
                </a:rPr>
                <a:t>que pertany</a:t>
              </a:r>
              <a:endParaRPr lang="en-US" sz="1800" b="1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7" name="Imatg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6347" y="4532855"/>
              <a:ext cx="1472007" cy="1090862"/>
            </a:xfrm>
            <a:prstGeom prst="rect">
              <a:avLst/>
            </a:prstGeom>
          </p:spPr>
        </p:pic>
        <p:pic>
          <p:nvPicPr>
            <p:cNvPr id="38" name="Imatg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440" y="4962535"/>
              <a:ext cx="716153" cy="716153"/>
            </a:xfrm>
            <a:prstGeom prst="rect">
              <a:avLst/>
            </a:prstGeom>
          </p:spPr>
        </p:pic>
      </p:grpSp>
      <p:pic>
        <p:nvPicPr>
          <p:cNvPr id="32" name="Imatg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086" y="4472844"/>
            <a:ext cx="1386281" cy="1366800"/>
          </a:xfrm>
          <a:prstGeom prst="rect">
            <a:avLst/>
          </a:prstGeom>
        </p:spPr>
      </p:pic>
      <p:sp>
        <p:nvSpPr>
          <p:cNvPr id="39" name="QuadreDeText 57"/>
          <p:cNvSpPr txBox="1"/>
          <p:nvPr/>
        </p:nvSpPr>
        <p:spPr>
          <a:xfrm>
            <a:off x="1544056" y="3552951"/>
            <a:ext cx="20013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Comissió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Servei Territorial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ca-E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Catalunya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06539" y="3594890"/>
            <a:ext cx="520398" cy="1445603"/>
            <a:chOff x="789419" y="3495143"/>
            <a:chExt cx="520398" cy="1445603"/>
          </a:xfrm>
        </p:grpSpPr>
        <p:cxnSp>
          <p:nvCxnSpPr>
            <p:cNvPr id="41" name="Connector de fletxa recta 83"/>
            <p:cNvCxnSpPr/>
            <p:nvPr/>
          </p:nvCxnSpPr>
          <p:spPr bwMode="auto">
            <a:xfrm>
              <a:off x="1309817" y="3552951"/>
              <a:ext cx="0" cy="1387795"/>
            </a:xfrm>
            <a:prstGeom prst="straightConnector1">
              <a:avLst/>
            </a:prstGeom>
            <a:noFill/>
            <a:ln w="1270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QuadreDeText 57"/>
            <p:cNvSpPr txBox="1"/>
            <p:nvPr/>
          </p:nvSpPr>
          <p:spPr>
            <a:xfrm>
              <a:off x="789419" y="3495143"/>
              <a:ext cx="3946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8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+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8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-</a:t>
              </a:r>
              <a:endParaRPr lang="en-US" sz="28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293918" y="3205073"/>
            <a:ext cx="505942" cy="1384995"/>
            <a:chOff x="8293918" y="3205073"/>
            <a:chExt cx="505942" cy="1384995"/>
          </a:xfrm>
        </p:grpSpPr>
        <p:cxnSp>
          <p:nvCxnSpPr>
            <p:cNvPr id="42" name="Connector de fletxa recta 83"/>
            <p:cNvCxnSpPr/>
            <p:nvPr/>
          </p:nvCxnSpPr>
          <p:spPr bwMode="auto">
            <a:xfrm flipH="1">
              <a:off x="8293918" y="3356044"/>
              <a:ext cx="8754" cy="984728"/>
            </a:xfrm>
            <a:prstGeom prst="straightConnector1">
              <a:avLst/>
            </a:prstGeom>
            <a:noFill/>
            <a:ln w="1270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QuadreDeText 57"/>
            <p:cNvSpPr txBox="1"/>
            <p:nvPr/>
          </p:nvSpPr>
          <p:spPr>
            <a:xfrm>
              <a:off x="8405200" y="3205073"/>
              <a:ext cx="3946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800" b="1" kern="1200" dirty="0" smtClean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+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ca-ES" sz="2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ca-ES" sz="2800" b="1" kern="1200" dirty="0">
                  <a:solidFill>
                    <a:srgbClr val="FF9900"/>
                  </a:solidFill>
                  <a:latin typeface="Arial" charset="0"/>
                  <a:ea typeface="+mn-ea"/>
                  <a:cs typeface="+mn-cs"/>
                </a:rPr>
                <a:t>-</a:t>
              </a:r>
              <a:endParaRPr lang="en-US" sz="28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9" name="QuadreDeText 57"/>
          <p:cNvSpPr txBox="1"/>
          <p:nvPr/>
        </p:nvSpPr>
        <p:spPr>
          <a:xfrm rot="16200000">
            <a:off x="267159" y="4065773"/>
            <a:ext cx="111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Prioritat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QuadreDeText 57"/>
          <p:cNvSpPr txBox="1"/>
          <p:nvPr/>
        </p:nvSpPr>
        <p:spPr>
          <a:xfrm rot="16200000">
            <a:off x="8254366" y="3698313"/>
            <a:ext cx="111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Prioritat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8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33" grpId="0"/>
      <p:bldP spid="39" grpId="0"/>
      <p:bldP spid="49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8</a:t>
            </a:fld>
            <a:endParaRPr lang="ca-ES" dirty="0"/>
          </a:p>
        </p:txBody>
      </p:sp>
      <p:sp>
        <p:nvSpPr>
          <p:cNvPr id="4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Assignació de corrector/a: Procediment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36" y="1281403"/>
            <a:ext cx="1472007" cy="1090862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6" y="2904698"/>
            <a:ext cx="1458947" cy="1492989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978531" y="4314633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Comissió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57886" y="2334413"/>
            <a:ext cx="200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Centre- Director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8 CuadroTexto"/>
          <p:cNvSpPr txBox="1">
            <a:spLocks noChangeArrowheads="1"/>
          </p:cNvSpPr>
          <p:nvPr/>
        </p:nvSpPr>
        <p:spPr bwMode="auto">
          <a:xfrm>
            <a:off x="2654667" y="1416600"/>
            <a:ext cx="643146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Proposa aplicadors/es.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noProof="0" dirty="0" smtClean="0">
                <a:solidFill>
                  <a:srgbClr val="000000"/>
                </a:solidFill>
                <a:ea typeface="+mn-ea"/>
                <a:cs typeface="+mn-cs"/>
              </a:rPr>
              <a:t>Informa quins d’ells tenen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disponibilitat de correcció.</a:t>
            </a:r>
          </a:p>
        </p:txBody>
      </p:sp>
      <p:sp>
        <p:nvSpPr>
          <p:cNvPr id="10" name="28 CuadroTexto"/>
          <p:cNvSpPr txBox="1">
            <a:spLocks noChangeArrowheads="1"/>
          </p:cNvSpPr>
          <p:nvPr/>
        </p:nvSpPr>
        <p:spPr bwMode="auto">
          <a:xfrm>
            <a:off x="2654667" y="3180796"/>
            <a:ext cx="622869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Selecciona llista de correctors/es.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Els classifica per interès i motivació.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5" y="4755973"/>
            <a:ext cx="2093980" cy="1441707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1113895" y="6019746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a-ES" sz="1800" b="1" kern="1200" dirty="0" smtClean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CSASE</a:t>
            </a:r>
            <a:endParaRPr lang="en-US" sz="1800" b="1" kern="1200" dirty="0">
              <a:solidFill>
                <a:srgbClr val="FF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2654667" y="4957917"/>
            <a:ext cx="63081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Assigna proves a correctors/es.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Informa de l’assignació a les comissions.</a:t>
            </a:r>
          </a:p>
        </p:txBody>
      </p:sp>
    </p:spTree>
    <p:extLst>
      <p:ext uri="{BB962C8B-B14F-4D97-AF65-F5344CB8AC3E}">
        <p14:creationId xmlns:p14="http://schemas.microsoft.com/office/powerpoint/2010/main" val="8224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9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 smtClean="0">
                <a:solidFill>
                  <a:srgbClr val="C00000"/>
                </a:solidFill>
              </a:rPr>
              <a:t>Assignació de corrector/a: Centre-Direcció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079176" y="1336577"/>
            <a:ext cx="622869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Proposar aplicadors/es.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Especificar disponibilitat per a la correcció.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89" y="2834791"/>
            <a:ext cx="48672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PowerPoint.pptx" id="{E71CA100-A3D5-4908-A284-DF14C00CD74D}" vid="{030C3C92-3B19-42C3-AB11-6B8BBCBB7E6F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FB82B722D3745A9C05D4276C1EBD6" ma:contentTypeVersion="8" ma:contentTypeDescription="Crea un document nou" ma:contentTypeScope="" ma:versionID="9ae31a14cc3903072a3b0b4cdfe7d818">
  <xsd:schema xmlns:xsd="http://www.w3.org/2001/XMLSchema" xmlns:xs="http://www.w3.org/2001/XMLSchema" xmlns:p="http://schemas.microsoft.com/office/2006/metadata/properties" xmlns:ns2="55bb8a40-91e9-4c42-b626-0ebad7ed191d" xmlns:ns3="63ac521b-260c-48dc-a931-33a8d5722c68" targetNamespace="http://schemas.microsoft.com/office/2006/metadata/properties" ma:root="true" ma:fieldsID="b306ba24291dbb30bcdd158bc1737130" ns2:_="" ns3:_="">
    <xsd:import namespace="55bb8a40-91e9-4c42-b626-0ebad7ed191d"/>
    <xsd:import namespace="63ac521b-260c-48dc-a931-33a8d5722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b8a40-91e9-4c42-b626-0ebad7ed1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c521b-260c-48dc-a931-33a8d5722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F9BB3-7060-42ED-AA14-1F4835B31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b8a40-91e9-4c42-b626-0ebad7ed191d"/>
    <ds:schemaRef ds:uri="63ac521b-260c-48dc-a931-33a8d5722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267DCF-DF12-41D9-ACB9-5D8547D89BC8}">
  <ds:schemaRefs>
    <ds:schemaRef ds:uri="63ac521b-260c-48dc-a931-33a8d5722c68"/>
    <ds:schemaRef ds:uri="55bb8a40-91e9-4c42-b626-0ebad7ed19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A41E58-92F1-4983-BCFB-B3BC77FE3E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PlantillaPowerPoint</Template>
  <TotalTime>2380</TotalTime>
  <Words>1333</Words>
  <Application>Microsoft Office PowerPoint</Application>
  <PresentationFormat>Paper A4 (210 x 297 mm)</PresentationFormat>
  <Paragraphs>277</Paragraphs>
  <Slides>34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34</vt:i4>
      </vt:variant>
    </vt:vector>
  </HeadingPairs>
  <TitlesOfParts>
    <vt:vector size="45" baseType="lpstr">
      <vt:lpstr>Arial</vt:lpstr>
      <vt:lpstr>Arial Rounded MT Bold</vt:lpstr>
      <vt:lpstr>Calibri</vt:lpstr>
      <vt:lpstr>Helvetica Neue</vt:lpstr>
      <vt:lpstr>Lucida Handwriting</vt:lpstr>
      <vt:lpstr>MS Sans Serif</vt:lpstr>
      <vt:lpstr>Noto Sans Symbols</vt:lpstr>
      <vt:lpstr>Open Sans</vt:lpstr>
      <vt:lpstr>Roboto Condensed</vt:lpstr>
      <vt:lpstr>Wingdings</vt:lpstr>
      <vt:lpstr>PLANTILLA</vt:lpstr>
      <vt:lpstr>Aplicació Informàtica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Departament d'Educació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de  CORRECCIÓ DIGITAL</dc:title>
  <dc:creator>System User</dc:creator>
  <cp:lastModifiedBy>Canals Cabau, Maria Roser</cp:lastModifiedBy>
  <cp:revision>93</cp:revision>
  <cp:lastPrinted>2019-06-20T07:14:02Z</cp:lastPrinted>
  <dcterms:created xsi:type="dcterms:W3CDTF">2019-07-16T07:54:41Z</dcterms:created>
  <dcterms:modified xsi:type="dcterms:W3CDTF">2021-01-15T11:57:06Z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0x010100817FB82B722D3745A9C05D4276C1EBD6</vt:lpwstr>
  </property>
</Properties>
</file>