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6858000" cy="9906000" type="A4"/>
  <p:notesSz cx="6858000" cy="9906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3252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4952" y="9561520"/>
            <a:ext cx="266700" cy="269875"/>
          </a:xfrm>
          <a:custGeom>
            <a:avLst/>
            <a:gdLst/>
            <a:ahLst/>
            <a:cxnLst/>
            <a:rect l="l" t="t" r="r" b="b"/>
            <a:pathLst>
              <a:path w="266700" h="269875">
                <a:moveTo>
                  <a:pt x="154004" y="0"/>
                </a:moveTo>
                <a:lnTo>
                  <a:pt x="112697" y="0"/>
                </a:lnTo>
                <a:lnTo>
                  <a:pt x="72963" y="12797"/>
                </a:lnTo>
                <a:lnTo>
                  <a:pt x="37944" y="38391"/>
                </a:lnTo>
                <a:lnTo>
                  <a:pt x="12648" y="73823"/>
                </a:lnTo>
                <a:lnTo>
                  <a:pt x="0" y="114025"/>
                </a:lnTo>
                <a:lnTo>
                  <a:pt x="0" y="155818"/>
                </a:lnTo>
                <a:lnTo>
                  <a:pt x="12648" y="196020"/>
                </a:lnTo>
                <a:lnTo>
                  <a:pt x="37944" y="231451"/>
                </a:lnTo>
                <a:lnTo>
                  <a:pt x="72963" y="257045"/>
                </a:lnTo>
                <a:lnTo>
                  <a:pt x="112697" y="269843"/>
                </a:lnTo>
                <a:lnTo>
                  <a:pt x="154004" y="269843"/>
                </a:lnTo>
                <a:lnTo>
                  <a:pt x="193738" y="257045"/>
                </a:lnTo>
                <a:lnTo>
                  <a:pt x="228757" y="231451"/>
                </a:lnTo>
                <a:lnTo>
                  <a:pt x="254054" y="196020"/>
                </a:lnTo>
                <a:lnTo>
                  <a:pt x="266703" y="155818"/>
                </a:lnTo>
                <a:lnTo>
                  <a:pt x="266703" y="114025"/>
                </a:lnTo>
                <a:lnTo>
                  <a:pt x="254054" y="73823"/>
                </a:lnTo>
                <a:lnTo>
                  <a:pt x="228757" y="38391"/>
                </a:lnTo>
                <a:lnTo>
                  <a:pt x="193738" y="12797"/>
                </a:lnTo>
                <a:lnTo>
                  <a:pt x="15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393700"/>
            <a:ext cx="61214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3934459"/>
            <a:ext cx="6324600" cy="198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6442" y="9521176"/>
            <a:ext cx="213931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0200" y="9550858"/>
            <a:ext cx="279400" cy="29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5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4.png"/><Relationship Id="rId2" Type="http://schemas.openxmlformats.org/officeDocument/2006/relationships/image" Target="../media/image151.pn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4.png"/><Relationship Id="rId23" Type="http://schemas.openxmlformats.org/officeDocument/2006/relationships/image" Target="../media/image23.png"/><Relationship Id="rId10" Type="http://schemas.openxmlformats.org/officeDocument/2006/relationships/image" Target="../media/image158.png"/><Relationship Id="rId19" Type="http://schemas.openxmlformats.org/officeDocument/2006/relationships/image" Target="../media/image166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26" Type="http://schemas.openxmlformats.org/officeDocument/2006/relationships/image" Target="../media/image10.png"/><Relationship Id="rId3" Type="http://schemas.openxmlformats.org/officeDocument/2006/relationships/image" Target="../media/image169.png"/><Relationship Id="rId21" Type="http://schemas.openxmlformats.org/officeDocument/2006/relationships/image" Target="../media/image184.png"/><Relationship Id="rId7" Type="http://schemas.openxmlformats.org/officeDocument/2006/relationships/image" Target="../media/image4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7.png"/><Relationship Id="rId2" Type="http://schemas.openxmlformats.org/officeDocument/2006/relationships/image" Target="../media/image168.png"/><Relationship Id="rId16" Type="http://schemas.openxmlformats.org/officeDocument/2006/relationships/image" Target="../media/image179.jp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4.png"/><Relationship Id="rId24" Type="http://schemas.openxmlformats.org/officeDocument/2006/relationships/image" Target="../media/image186.png"/><Relationship Id="rId5" Type="http://schemas.openxmlformats.org/officeDocument/2006/relationships/image" Target="../media/image33.png"/><Relationship Id="rId15" Type="http://schemas.openxmlformats.org/officeDocument/2006/relationships/image" Target="../media/image178.jpg"/><Relationship Id="rId23" Type="http://schemas.openxmlformats.org/officeDocument/2006/relationships/image" Target="../media/image185.png"/><Relationship Id="rId28" Type="http://schemas.openxmlformats.org/officeDocument/2006/relationships/image" Target="../media/image23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.png"/><Relationship Id="rId9" Type="http://schemas.openxmlformats.org/officeDocument/2006/relationships/image" Target="../media/image172.png"/><Relationship Id="rId14" Type="http://schemas.openxmlformats.org/officeDocument/2006/relationships/image" Target="../media/image177.jpg"/><Relationship Id="rId22" Type="http://schemas.openxmlformats.org/officeDocument/2006/relationships/image" Target="../media/image44.png"/><Relationship Id="rId27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1.jpg"/><Relationship Id="rId18" Type="http://schemas.openxmlformats.org/officeDocument/2006/relationships/image" Target="../media/image200.png"/><Relationship Id="rId3" Type="http://schemas.openxmlformats.org/officeDocument/2006/relationships/image" Target="../media/image189.png"/><Relationship Id="rId21" Type="http://schemas.openxmlformats.org/officeDocument/2006/relationships/image" Target="../media/image203.png"/><Relationship Id="rId7" Type="http://schemas.openxmlformats.org/officeDocument/2006/relationships/image" Target="../media/image193.png"/><Relationship Id="rId12" Type="http://schemas.openxmlformats.org/officeDocument/2006/relationships/image" Target="../media/image10.png"/><Relationship Id="rId17" Type="http://schemas.openxmlformats.org/officeDocument/2006/relationships/image" Target="../media/image199.png"/><Relationship Id="rId2" Type="http://schemas.openxmlformats.org/officeDocument/2006/relationships/image" Target="../media/image188.png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4.png"/><Relationship Id="rId24" Type="http://schemas.openxmlformats.org/officeDocument/2006/relationships/image" Target="../media/image23.png"/><Relationship Id="rId5" Type="http://schemas.openxmlformats.org/officeDocument/2006/relationships/image" Target="../media/image191.png"/><Relationship Id="rId15" Type="http://schemas.openxmlformats.org/officeDocument/2006/relationships/image" Target="../media/image197.png"/><Relationship Id="rId23" Type="http://schemas.openxmlformats.org/officeDocument/2006/relationships/image" Target="../media/image205.png"/><Relationship Id="rId10" Type="http://schemas.openxmlformats.org/officeDocument/2006/relationships/image" Target="../media/image195.png"/><Relationship Id="rId19" Type="http://schemas.openxmlformats.org/officeDocument/2006/relationships/image" Target="../media/image201.png"/><Relationship Id="rId4" Type="http://schemas.openxmlformats.org/officeDocument/2006/relationships/image" Target="../media/image190.png"/><Relationship Id="rId9" Type="http://schemas.openxmlformats.org/officeDocument/2006/relationships/image" Target="../media/image1.png"/><Relationship Id="rId14" Type="http://schemas.openxmlformats.org/officeDocument/2006/relationships/image" Target="../media/image196.png"/><Relationship Id="rId22" Type="http://schemas.openxmlformats.org/officeDocument/2006/relationships/image" Target="../media/image2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6.png"/><Relationship Id="rId7" Type="http://schemas.openxmlformats.org/officeDocument/2006/relationships/image" Target="../media/image11.jpg"/><Relationship Id="rId12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20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07.png"/><Relationship Id="rId12" Type="http://schemas.openxmlformats.org/officeDocument/2006/relationships/image" Target="../media/image215.png"/><Relationship Id="rId2" Type="http://schemas.openxmlformats.org/officeDocument/2006/relationships/image" Target="../media/image211.png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4.png"/><Relationship Id="rId5" Type="http://schemas.openxmlformats.org/officeDocument/2006/relationships/image" Target="../media/image4.png"/><Relationship Id="rId15" Type="http://schemas.openxmlformats.org/officeDocument/2006/relationships/image" Target="../media/image217.png"/><Relationship Id="rId10" Type="http://schemas.openxmlformats.org/officeDocument/2006/relationships/image" Target="../media/image213.png"/><Relationship Id="rId4" Type="http://schemas.openxmlformats.org/officeDocument/2006/relationships/image" Target="../media/image206.png"/><Relationship Id="rId9" Type="http://schemas.openxmlformats.org/officeDocument/2006/relationships/image" Target="../media/image212.png"/><Relationship Id="rId14" Type="http://schemas.openxmlformats.org/officeDocument/2006/relationships/image" Target="../media/image2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34.png"/><Relationship Id="rId26" Type="http://schemas.openxmlformats.org/officeDocument/2006/relationships/image" Target="../media/image11.jpg"/><Relationship Id="rId3" Type="http://schemas.openxmlformats.org/officeDocument/2006/relationships/image" Target="../media/image220.png"/><Relationship Id="rId21" Type="http://schemas.openxmlformats.org/officeDocument/2006/relationships/image" Target="../media/image237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17" Type="http://schemas.openxmlformats.org/officeDocument/2006/relationships/image" Target="../media/image233.jpg"/><Relationship Id="rId25" Type="http://schemas.openxmlformats.org/officeDocument/2006/relationships/image" Target="../media/image10.png"/><Relationship Id="rId2" Type="http://schemas.openxmlformats.org/officeDocument/2006/relationships/image" Target="../media/image219.png"/><Relationship Id="rId16" Type="http://schemas.openxmlformats.org/officeDocument/2006/relationships/image" Target="../media/image232.png"/><Relationship Id="rId20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24" Type="http://schemas.openxmlformats.org/officeDocument/2006/relationships/image" Target="../media/image240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23" Type="http://schemas.openxmlformats.org/officeDocument/2006/relationships/image" Target="../media/image239.png"/><Relationship Id="rId28" Type="http://schemas.openxmlformats.org/officeDocument/2006/relationships/image" Target="../media/image12.png"/><Relationship Id="rId10" Type="http://schemas.openxmlformats.org/officeDocument/2006/relationships/image" Target="../media/image226.png"/><Relationship Id="rId19" Type="http://schemas.openxmlformats.org/officeDocument/2006/relationships/image" Target="../media/image235.png"/><Relationship Id="rId4" Type="http://schemas.openxmlformats.org/officeDocument/2006/relationships/image" Target="../media/image56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Relationship Id="rId22" Type="http://schemas.openxmlformats.org/officeDocument/2006/relationships/image" Target="../media/image238.png"/><Relationship Id="rId27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10" Type="http://schemas.openxmlformats.org/officeDocument/2006/relationships/image" Target="../media/image23.png"/><Relationship Id="rId4" Type="http://schemas.openxmlformats.org/officeDocument/2006/relationships/image" Target="../media/image241.png"/><Relationship Id="rId9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18" Type="http://schemas.openxmlformats.org/officeDocument/2006/relationships/image" Target="../media/image11.jpg"/><Relationship Id="rId3" Type="http://schemas.openxmlformats.org/officeDocument/2006/relationships/image" Target="../media/image244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17" Type="http://schemas.openxmlformats.org/officeDocument/2006/relationships/image" Target="../media/image10.png"/><Relationship Id="rId2" Type="http://schemas.openxmlformats.org/officeDocument/2006/relationships/image" Target="../media/image220.png"/><Relationship Id="rId16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3" Type="http://schemas.openxmlformats.org/officeDocument/2006/relationships/image" Target="../media/image258.png"/><Relationship Id="rId7" Type="http://schemas.openxmlformats.org/officeDocument/2006/relationships/image" Target="../media/image10.png"/><Relationship Id="rId12" Type="http://schemas.openxmlformats.org/officeDocument/2006/relationships/image" Target="../media/image26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62.png"/><Relationship Id="rId5" Type="http://schemas.openxmlformats.org/officeDocument/2006/relationships/image" Target="../media/image207.png"/><Relationship Id="rId15" Type="http://schemas.openxmlformats.org/officeDocument/2006/relationships/image" Target="../media/image23.png"/><Relationship Id="rId10" Type="http://schemas.openxmlformats.org/officeDocument/2006/relationships/image" Target="../media/image261.png"/><Relationship Id="rId4" Type="http://schemas.openxmlformats.org/officeDocument/2006/relationships/image" Target="../media/image1.png"/><Relationship Id="rId9" Type="http://schemas.openxmlformats.org/officeDocument/2006/relationships/image" Target="../media/image260.png"/><Relationship Id="rId1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26" Type="http://schemas.openxmlformats.org/officeDocument/2006/relationships/image" Target="../media/image283.png"/><Relationship Id="rId3" Type="http://schemas.openxmlformats.org/officeDocument/2006/relationships/image" Target="../media/image258.png"/><Relationship Id="rId21" Type="http://schemas.openxmlformats.org/officeDocument/2006/relationships/image" Target="../media/image278.png"/><Relationship Id="rId34" Type="http://schemas.openxmlformats.org/officeDocument/2006/relationships/image" Target="../media/image291.png"/><Relationship Id="rId7" Type="http://schemas.openxmlformats.org/officeDocument/2006/relationships/image" Target="../media/image11.jp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5" Type="http://schemas.openxmlformats.org/officeDocument/2006/relationships/image" Target="../media/image282.png"/><Relationship Id="rId33" Type="http://schemas.openxmlformats.org/officeDocument/2006/relationships/image" Target="../media/image290.png"/><Relationship Id="rId2" Type="http://schemas.openxmlformats.org/officeDocument/2006/relationships/image" Target="../media/image265.png"/><Relationship Id="rId16" Type="http://schemas.openxmlformats.org/officeDocument/2006/relationships/image" Target="../media/image273.png"/><Relationship Id="rId20" Type="http://schemas.openxmlformats.org/officeDocument/2006/relationships/image" Target="../media/image277.png"/><Relationship Id="rId29" Type="http://schemas.openxmlformats.org/officeDocument/2006/relationships/image" Target="../media/image2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268.png"/><Relationship Id="rId24" Type="http://schemas.openxmlformats.org/officeDocument/2006/relationships/image" Target="../media/image281.png"/><Relationship Id="rId32" Type="http://schemas.openxmlformats.org/officeDocument/2006/relationships/image" Target="../media/image289.png"/><Relationship Id="rId5" Type="http://schemas.openxmlformats.org/officeDocument/2006/relationships/image" Target="../media/image4.png"/><Relationship Id="rId15" Type="http://schemas.openxmlformats.org/officeDocument/2006/relationships/image" Target="../media/image272.png"/><Relationship Id="rId23" Type="http://schemas.openxmlformats.org/officeDocument/2006/relationships/image" Target="../media/image280.png"/><Relationship Id="rId28" Type="http://schemas.openxmlformats.org/officeDocument/2006/relationships/image" Target="../media/image285.png"/><Relationship Id="rId10" Type="http://schemas.openxmlformats.org/officeDocument/2006/relationships/image" Target="../media/image267.png"/><Relationship Id="rId19" Type="http://schemas.openxmlformats.org/officeDocument/2006/relationships/image" Target="../media/image276.png"/><Relationship Id="rId31" Type="http://schemas.openxmlformats.org/officeDocument/2006/relationships/image" Target="../media/image288.png"/><Relationship Id="rId4" Type="http://schemas.openxmlformats.org/officeDocument/2006/relationships/image" Target="../media/image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Relationship Id="rId22" Type="http://schemas.openxmlformats.org/officeDocument/2006/relationships/image" Target="../media/image279.png"/><Relationship Id="rId27" Type="http://schemas.openxmlformats.org/officeDocument/2006/relationships/image" Target="../media/image284.png"/><Relationship Id="rId30" Type="http://schemas.openxmlformats.org/officeDocument/2006/relationships/image" Target="../media/image2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4.png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13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24" Type="http://schemas.openxmlformats.org/officeDocument/2006/relationships/image" Target="../media/image31.png"/><Relationship Id="rId5" Type="http://schemas.openxmlformats.org/officeDocument/2006/relationships/image" Target="../media/image15.png"/><Relationship Id="rId15" Type="http://schemas.openxmlformats.org/officeDocument/2006/relationships/image" Target="../media/image11.jpg"/><Relationship Id="rId23" Type="http://schemas.openxmlformats.org/officeDocument/2006/relationships/image" Target="../media/image30.png"/><Relationship Id="rId10" Type="http://schemas.openxmlformats.org/officeDocument/2006/relationships/image" Target="../media/image10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0.png"/><Relationship Id="rId18" Type="http://schemas.openxmlformats.org/officeDocument/2006/relationships/image" Target="../media/image23.png"/><Relationship Id="rId3" Type="http://schemas.openxmlformats.org/officeDocument/2006/relationships/image" Target="../media/image293.png"/><Relationship Id="rId21" Type="http://schemas.openxmlformats.org/officeDocument/2006/relationships/image" Target="../media/image305.png"/><Relationship Id="rId7" Type="http://schemas.openxmlformats.org/officeDocument/2006/relationships/image" Target="../media/image195.png"/><Relationship Id="rId12" Type="http://schemas.openxmlformats.org/officeDocument/2006/relationships/image" Target="../media/image299.png"/><Relationship Id="rId17" Type="http://schemas.openxmlformats.org/officeDocument/2006/relationships/image" Target="../media/image302.png"/><Relationship Id="rId2" Type="http://schemas.openxmlformats.org/officeDocument/2006/relationships/image" Target="../media/image292.png"/><Relationship Id="rId16" Type="http://schemas.openxmlformats.org/officeDocument/2006/relationships/image" Target="../media/image11.jpg"/><Relationship Id="rId20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98.png"/><Relationship Id="rId5" Type="http://schemas.openxmlformats.org/officeDocument/2006/relationships/image" Target="../media/image295.png"/><Relationship Id="rId15" Type="http://schemas.openxmlformats.org/officeDocument/2006/relationships/image" Target="../media/image10.png"/><Relationship Id="rId10" Type="http://schemas.openxmlformats.org/officeDocument/2006/relationships/image" Target="../media/image297.png"/><Relationship Id="rId19" Type="http://schemas.openxmlformats.org/officeDocument/2006/relationships/image" Target="../media/image303.png"/><Relationship Id="rId4" Type="http://schemas.openxmlformats.org/officeDocument/2006/relationships/image" Target="../media/image294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Relationship Id="rId22" Type="http://schemas.openxmlformats.org/officeDocument/2006/relationships/image" Target="../media/image3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13.png"/><Relationship Id="rId18" Type="http://schemas.openxmlformats.org/officeDocument/2006/relationships/image" Target="../media/image54.png"/><Relationship Id="rId26" Type="http://schemas.openxmlformats.org/officeDocument/2006/relationships/image" Target="../media/image324.png"/><Relationship Id="rId3" Type="http://schemas.openxmlformats.org/officeDocument/2006/relationships/image" Target="../media/image308.png"/><Relationship Id="rId21" Type="http://schemas.openxmlformats.org/officeDocument/2006/relationships/image" Target="../media/image319.png"/><Relationship Id="rId7" Type="http://schemas.openxmlformats.org/officeDocument/2006/relationships/image" Target="../media/image195.png"/><Relationship Id="rId12" Type="http://schemas.openxmlformats.org/officeDocument/2006/relationships/image" Target="../media/image312.png"/><Relationship Id="rId17" Type="http://schemas.openxmlformats.org/officeDocument/2006/relationships/image" Target="../media/image317.png"/><Relationship Id="rId25" Type="http://schemas.openxmlformats.org/officeDocument/2006/relationships/image" Target="../media/image323.png"/><Relationship Id="rId2" Type="http://schemas.openxmlformats.org/officeDocument/2006/relationships/image" Target="../media/image307.jpg"/><Relationship Id="rId16" Type="http://schemas.openxmlformats.org/officeDocument/2006/relationships/image" Target="../media/image316.png"/><Relationship Id="rId20" Type="http://schemas.openxmlformats.org/officeDocument/2006/relationships/image" Target="../media/image318.png"/><Relationship Id="rId29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311.png"/><Relationship Id="rId24" Type="http://schemas.openxmlformats.org/officeDocument/2006/relationships/image" Target="../media/image322.png"/><Relationship Id="rId5" Type="http://schemas.openxmlformats.org/officeDocument/2006/relationships/image" Target="../media/image310.png"/><Relationship Id="rId15" Type="http://schemas.openxmlformats.org/officeDocument/2006/relationships/image" Target="../media/image315.png"/><Relationship Id="rId23" Type="http://schemas.openxmlformats.org/officeDocument/2006/relationships/image" Target="../media/image321.png"/><Relationship Id="rId28" Type="http://schemas.openxmlformats.org/officeDocument/2006/relationships/image" Target="../media/image326.png"/><Relationship Id="rId10" Type="http://schemas.openxmlformats.org/officeDocument/2006/relationships/image" Target="../media/image11.jpg"/><Relationship Id="rId19" Type="http://schemas.openxmlformats.org/officeDocument/2006/relationships/image" Target="../media/image23.png"/><Relationship Id="rId4" Type="http://schemas.openxmlformats.org/officeDocument/2006/relationships/image" Target="../media/image309.png"/><Relationship Id="rId9" Type="http://schemas.openxmlformats.org/officeDocument/2006/relationships/image" Target="../media/image10.png"/><Relationship Id="rId14" Type="http://schemas.openxmlformats.org/officeDocument/2006/relationships/image" Target="../media/image314.png"/><Relationship Id="rId22" Type="http://schemas.openxmlformats.org/officeDocument/2006/relationships/image" Target="../media/image320.png"/><Relationship Id="rId27" Type="http://schemas.openxmlformats.org/officeDocument/2006/relationships/image" Target="../media/image325.png"/><Relationship Id="rId30" Type="http://schemas.openxmlformats.org/officeDocument/2006/relationships/image" Target="../media/image3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1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2.png"/><Relationship Id="rId2" Type="http://schemas.openxmlformats.org/officeDocument/2006/relationships/image" Target="../media/image329.png"/><Relationship Id="rId16" Type="http://schemas.openxmlformats.org/officeDocument/2006/relationships/image" Target="../media/image34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5" Type="http://schemas.openxmlformats.org/officeDocument/2006/relationships/image" Target="../media/image23.png"/><Relationship Id="rId10" Type="http://schemas.openxmlformats.org/officeDocument/2006/relationships/image" Target="../media/image336.png"/><Relationship Id="rId19" Type="http://schemas.openxmlformats.org/officeDocument/2006/relationships/image" Target="../media/image231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.png"/><Relationship Id="rId18" Type="http://schemas.openxmlformats.org/officeDocument/2006/relationships/image" Target="../media/image11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19" Type="http://schemas.openxmlformats.org/officeDocument/2006/relationships/image" Target="../media/image23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3.png"/><Relationship Id="rId3" Type="http://schemas.openxmlformats.org/officeDocument/2006/relationships/image" Target="../media/image15.png"/><Relationship Id="rId7" Type="http://schemas.openxmlformats.org/officeDocument/2006/relationships/image" Target="../media/image49.jpg"/><Relationship Id="rId12" Type="http://schemas.openxmlformats.org/officeDocument/2006/relationships/image" Target="../media/image10.png"/><Relationship Id="rId17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0.png"/><Relationship Id="rId18" Type="http://schemas.openxmlformats.org/officeDocument/2006/relationships/image" Target="../media/image23.png"/><Relationship Id="rId26" Type="http://schemas.openxmlformats.org/officeDocument/2006/relationships/image" Target="../media/image74.png"/><Relationship Id="rId3" Type="http://schemas.openxmlformats.org/officeDocument/2006/relationships/image" Target="../media/image57.png"/><Relationship Id="rId21" Type="http://schemas.openxmlformats.org/officeDocument/2006/relationships/image" Target="../media/image69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11.jpg"/><Relationship Id="rId25" Type="http://schemas.openxmlformats.org/officeDocument/2006/relationships/image" Target="../media/image73.png"/><Relationship Id="rId2" Type="http://schemas.openxmlformats.org/officeDocument/2006/relationships/image" Target="../media/image56.png"/><Relationship Id="rId16" Type="http://schemas.openxmlformats.org/officeDocument/2006/relationships/image" Target="../media/image67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2.png"/><Relationship Id="rId5" Type="http://schemas.openxmlformats.org/officeDocument/2006/relationships/image" Target="../media/image10.png"/><Relationship Id="rId15" Type="http://schemas.openxmlformats.org/officeDocument/2006/relationships/image" Target="../media/image66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62.png"/><Relationship Id="rId19" Type="http://schemas.openxmlformats.org/officeDocument/2006/relationships/image" Target="../media/image54.png"/><Relationship Id="rId4" Type="http://schemas.openxmlformats.org/officeDocument/2006/relationships/image" Target="../media/image4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15.png"/><Relationship Id="rId21" Type="http://schemas.openxmlformats.org/officeDocument/2006/relationships/image" Target="../media/image91.png"/><Relationship Id="rId7" Type="http://schemas.openxmlformats.org/officeDocument/2006/relationships/image" Target="../media/image10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1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4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7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1.jpg"/><Relationship Id="rId3" Type="http://schemas.openxmlformats.org/officeDocument/2006/relationships/image" Target="../media/image99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8.png"/><Relationship Id="rId2" Type="http://schemas.openxmlformats.org/officeDocument/2006/relationships/image" Target="../media/image98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7.png"/><Relationship Id="rId5" Type="http://schemas.openxmlformats.org/officeDocument/2006/relationships/image" Target="../media/image4.png"/><Relationship Id="rId15" Type="http://schemas.openxmlformats.org/officeDocument/2006/relationships/image" Target="../media/image109.png"/><Relationship Id="rId23" Type="http://schemas.openxmlformats.org/officeDocument/2006/relationships/image" Target="../media/image10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57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0.png"/><Relationship Id="rId3" Type="http://schemas.openxmlformats.org/officeDocument/2006/relationships/image" Target="../media/image120.png"/><Relationship Id="rId21" Type="http://schemas.openxmlformats.org/officeDocument/2006/relationships/image" Target="../media/image132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4.png"/><Relationship Id="rId2" Type="http://schemas.openxmlformats.org/officeDocument/2006/relationships/image" Target="../media/image119.png"/><Relationship Id="rId16" Type="http://schemas.openxmlformats.org/officeDocument/2006/relationships/image" Target="../media/image13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57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1.jpg"/><Relationship Id="rId4" Type="http://schemas.openxmlformats.org/officeDocument/2006/relationships/image" Target="../media/image1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0.png"/><Relationship Id="rId18" Type="http://schemas.openxmlformats.org/officeDocument/2006/relationships/image" Target="../media/image142.png"/><Relationship Id="rId26" Type="http://schemas.openxmlformats.org/officeDocument/2006/relationships/image" Target="../media/image147.png"/><Relationship Id="rId3" Type="http://schemas.openxmlformats.org/officeDocument/2006/relationships/image" Target="../media/image135.png"/><Relationship Id="rId21" Type="http://schemas.openxmlformats.org/officeDocument/2006/relationships/image" Target="../media/image143.png"/><Relationship Id="rId7" Type="http://schemas.openxmlformats.org/officeDocument/2006/relationships/image" Target="../media/image137.png"/><Relationship Id="rId12" Type="http://schemas.openxmlformats.org/officeDocument/2006/relationships/image" Target="../media/image11.jpg"/><Relationship Id="rId17" Type="http://schemas.openxmlformats.org/officeDocument/2006/relationships/image" Target="../media/image63.png"/><Relationship Id="rId25" Type="http://schemas.openxmlformats.org/officeDocument/2006/relationships/image" Target="../media/image146.png"/><Relationship Id="rId2" Type="http://schemas.openxmlformats.org/officeDocument/2006/relationships/image" Target="../media/image134.png"/><Relationship Id="rId16" Type="http://schemas.openxmlformats.org/officeDocument/2006/relationships/image" Target="../media/image62.png"/><Relationship Id="rId20" Type="http://schemas.openxmlformats.org/officeDocument/2006/relationships/image" Target="../media/image40.png"/><Relationship Id="rId29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10.png"/><Relationship Id="rId24" Type="http://schemas.openxmlformats.org/officeDocument/2006/relationships/image" Target="../media/image145.png"/><Relationship Id="rId5" Type="http://schemas.openxmlformats.org/officeDocument/2006/relationships/image" Target="../media/image1.png"/><Relationship Id="rId15" Type="http://schemas.openxmlformats.org/officeDocument/2006/relationships/image" Target="../media/image141.png"/><Relationship Id="rId23" Type="http://schemas.openxmlformats.org/officeDocument/2006/relationships/image" Target="../media/image67.png"/><Relationship Id="rId28" Type="http://schemas.openxmlformats.org/officeDocument/2006/relationships/image" Target="../media/image148.png"/><Relationship Id="rId10" Type="http://schemas.openxmlformats.org/officeDocument/2006/relationships/image" Target="../media/image139.png"/><Relationship Id="rId19" Type="http://schemas.openxmlformats.org/officeDocument/2006/relationships/image" Target="../media/image64.png"/><Relationship Id="rId4" Type="http://schemas.openxmlformats.org/officeDocument/2006/relationships/image" Target="../media/image136.png"/><Relationship Id="rId9" Type="http://schemas.openxmlformats.org/officeDocument/2006/relationships/image" Target="../media/image4.png"/><Relationship Id="rId14" Type="http://schemas.openxmlformats.org/officeDocument/2006/relationships/image" Target="../media/image58.png"/><Relationship Id="rId22" Type="http://schemas.openxmlformats.org/officeDocument/2006/relationships/image" Target="../media/image144.png"/><Relationship Id="rId27" Type="http://schemas.openxmlformats.org/officeDocument/2006/relationships/image" Target="../media/image23.png"/><Relationship Id="rId30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40"/>
                </a:lnTo>
                <a:lnTo>
                  <a:pt x="0" y="41434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952" y="9561520"/>
            <a:ext cx="266700" cy="269875"/>
          </a:xfrm>
          <a:custGeom>
            <a:avLst/>
            <a:gdLst/>
            <a:ahLst/>
            <a:cxnLst/>
            <a:rect l="l" t="t" r="r" b="b"/>
            <a:pathLst>
              <a:path w="266700" h="269875">
                <a:moveTo>
                  <a:pt x="154004" y="0"/>
                </a:moveTo>
                <a:lnTo>
                  <a:pt x="112697" y="0"/>
                </a:lnTo>
                <a:lnTo>
                  <a:pt x="72963" y="12797"/>
                </a:lnTo>
                <a:lnTo>
                  <a:pt x="37944" y="38391"/>
                </a:lnTo>
                <a:lnTo>
                  <a:pt x="12648" y="73823"/>
                </a:lnTo>
                <a:lnTo>
                  <a:pt x="0" y="114025"/>
                </a:lnTo>
                <a:lnTo>
                  <a:pt x="0" y="155818"/>
                </a:lnTo>
                <a:lnTo>
                  <a:pt x="12648" y="196020"/>
                </a:lnTo>
                <a:lnTo>
                  <a:pt x="37944" y="231451"/>
                </a:lnTo>
                <a:lnTo>
                  <a:pt x="72963" y="257045"/>
                </a:lnTo>
                <a:lnTo>
                  <a:pt x="112697" y="269843"/>
                </a:lnTo>
                <a:lnTo>
                  <a:pt x="154004" y="269843"/>
                </a:lnTo>
                <a:lnTo>
                  <a:pt x="193738" y="257045"/>
                </a:lnTo>
                <a:lnTo>
                  <a:pt x="228757" y="231451"/>
                </a:lnTo>
                <a:lnTo>
                  <a:pt x="254054" y="196020"/>
                </a:lnTo>
                <a:lnTo>
                  <a:pt x="266703" y="155818"/>
                </a:lnTo>
                <a:lnTo>
                  <a:pt x="266703" y="114025"/>
                </a:lnTo>
                <a:lnTo>
                  <a:pt x="254054" y="73823"/>
                </a:lnTo>
                <a:lnTo>
                  <a:pt x="228757" y="38391"/>
                </a:lnTo>
                <a:lnTo>
                  <a:pt x="193738" y="12797"/>
                </a:lnTo>
                <a:lnTo>
                  <a:pt x="15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517896"/>
            <a:ext cx="6858000" cy="1388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810" y="1687080"/>
            <a:ext cx="6142355" cy="7479030"/>
          </a:xfrm>
          <a:custGeom>
            <a:avLst/>
            <a:gdLst/>
            <a:ahLst/>
            <a:cxnLst/>
            <a:rect l="l" t="t" r="r" b="b"/>
            <a:pathLst>
              <a:path w="6142355" h="7479030">
                <a:moveTo>
                  <a:pt x="0" y="0"/>
                </a:moveTo>
                <a:lnTo>
                  <a:pt x="6142338" y="0"/>
                </a:lnTo>
                <a:lnTo>
                  <a:pt x="6142338" y="7478515"/>
                </a:lnTo>
                <a:lnTo>
                  <a:pt x="0" y="7478515"/>
                </a:lnTo>
                <a:lnTo>
                  <a:pt x="0" y="0"/>
                </a:lnTo>
                <a:close/>
              </a:path>
            </a:pathLst>
          </a:custGeom>
          <a:solidFill>
            <a:srgbClr val="DFA8A7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710" y="1585480"/>
            <a:ext cx="6472542" cy="7884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500" y="124460"/>
            <a:ext cx="402907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pc="-250" dirty="0"/>
              <a:t>Un </a:t>
            </a:r>
            <a:r>
              <a:rPr spc="-220" dirty="0"/>
              <a:t>currículum </a:t>
            </a:r>
            <a:r>
              <a:rPr spc="-210" dirty="0"/>
              <a:t>competencial </a:t>
            </a:r>
            <a:r>
              <a:rPr spc="-260" dirty="0"/>
              <a:t>per </a:t>
            </a:r>
            <a:r>
              <a:rPr spc="-175" dirty="0"/>
              <a:t>a  </a:t>
            </a:r>
            <a:r>
              <a:rPr spc="-229" dirty="0"/>
              <a:t>l’educació</a:t>
            </a:r>
            <a:r>
              <a:rPr spc="-204" dirty="0"/>
              <a:t> </a:t>
            </a:r>
            <a:r>
              <a:rPr spc="-215" dirty="0"/>
              <a:t>primària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500" y="1041400"/>
            <a:ext cx="48025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6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pas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més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cap</a:t>
            </a:r>
            <a:r>
              <a:rPr sz="16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Trebuchet MS"/>
              </a:rPr>
              <a:t>l’assoliment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 de</a:t>
            </a:r>
            <a:r>
              <a:rPr sz="16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les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competències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bàsiques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0" y="2687320"/>
            <a:ext cx="2249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Adquirir coneixements i  aplicar-los </a:t>
            </a:r>
            <a:r>
              <a:rPr sz="1300" spc="-15" dirty="0">
                <a:latin typeface="Noto Sans"/>
                <a:cs typeface="Noto Sans"/>
              </a:rPr>
              <a:t>sobre </a:t>
            </a:r>
            <a:r>
              <a:rPr sz="1300" spc="-10" dirty="0">
                <a:latin typeface="Noto Sans"/>
                <a:cs typeface="Noto Sans"/>
              </a:rPr>
              <a:t>la </a:t>
            </a:r>
            <a:r>
              <a:rPr sz="1300" spc="-15" dirty="0">
                <a:latin typeface="Noto Sans"/>
                <a:cs typeface="Noto Sans"/>
              </a:rPr>
              <a:t>realitat  </a:t>
            </a:r>
            <a:r>
              <a:rPr sz="1300" spc="-5" dirty="0">
                <a:latin typeface="Noto Sans"/>
                <a:cs typeface="Noto Sans"/>
              </a:rPr>
              <a:t>en </a:t>
            </a:r>
            <a:r>
              <a:rPr sz="1300" spc="-10" dirty="0">
                <a:latin typeface="Noto Sans"/>
                <a:cs typeface="Noto Sans"/>
              </a:rPr>
              <a:t>un </a:t>
            </a:r>
            <a:r>
              <a:rPr sz="1300" spc="-5" dirty="0">
                <a:latin typeface="Noto Sans"/>
                <a:cs typeface="Noto Sans"/>
              </a:rPr>
              <a:t>món en </a:t>
            </a:r>
            <a:r>
              <a:rPr sz="1300" spc="-10" dirty="0">
                <a:latin typeface="Noto Sans"/>
                <a:cs typeface="Noto Sans"/>
              </a:rPr>
              <a:t>canvi</a:t>
            </a:r>
            <a:r>
              <a:rPr sz="1300" spc="-40" dirty="0">
                <a:latin typeface="Noto Sans"/>
                <a:cs typeface="Noto Sans"/>
              </a:rPr>
              <a:t> </a:t>
            </a:r>
            <a:r>
              <a:rPr sz="1300" spc="-10" dirty="0">
                <a:latin typeface="Noto Sans"/>
                <a:cs typeface="Noto Sans"/>
              </a:rPr>
              <a:t>constant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200" y="3754120"/>
            <a:ext cx="23495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Fomentar la iniciativa, </a:t>
            </a:r>
            <a:r>
              <a:rPr sz="1300" spc="-35" dirty="0">
                <a:latin typeface="Noto Sans"/>
                <a:cs typeface="Noto Sans"/>
              </a:rPr>
              <a:t>l’esperit  </a:t>
            </a:r>
            <a:r>
              <a:rPr sz="1300" spc="-10" dirty="0">
                <a:latin typeface="Noto Sans"/>
                <a:cs typeface="Noto Sans"/>
              </a:rPr>
              <a:t>crític, la </a:t>
            </a:r>
            <a:r>
              <a:rPr sz="1300" spc="-15" dirty="0">
                <a:latin typeface="Noto Sans"/>
                <a:cs typeface="Noto Sans"/>
              </a:rPr>
              <a:t>creativitat </a:t>
            </a:r>
            <a:r>
              <a:rPr sz="1300" spc="-10" dirty="0">
                <a:latin typeface="Noto Sans"/>
                <a:cs typeface="Noto Sans"/>
              </a:rPr>
              <a:t>i el </a:t>
            </a:r>
            <a:r>
              <a:rPr sz="1300" spc="-30" dirty="0">
                <a:latin typeface="Noto Sans"/>
                <a:cs typeface="Noto Sans"/>
              </a:rPr>
              <a:t>gust </a:t>
            </a:r>
            <a:r>
              <a:rPr sz="1300" spc="-5" dirty="0">
                <a:latin typeface="Noto Sans"/>
                <a:cs typeface="Noto Sans"/>
              </a:rPr>
              <a:t>per  </a:t>
            </a:r>
            <a:r>
              <a:rPr sz="1300" spc="-15" dirty="0">
                <a:latin typeface="Noto Sans"/>
                <a:cs typeface="Noto Sans"/>
              </a:rPr>
              <a:t>aprendre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200" y="6129020"/>
            <a:ext cx="25101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50" dirty="0">
                <a:latin typeface="Noto Sans"/>
                <a:cs typeface="Noto Sans"/>
              </a:rPr>
              <a:t>L’alumne </a:t>
            </a:r>
            <a:r>
              <a:rPr sz="1300" spc="-5" dirty="0">
                <a:latin typeface="Noto Sans"/>
                <a:cs typeface="Noto Sans"/>
              </a:rPr>
              <a:t>com </a:t>
            </a:r>
            <a:r>
              <a:rPr sz="1300" spc="-10" dirty="0">
                <a:latin typeface="Noto Sans"/>
                <a:cs typeface="Noto Sans"/>
              </a:rPr>
              <a:t>a </a:t>
            </a:r>
            <a:r>
              <a:rPr sz="1300" spc="-20" dirty="0">
                <a:latin typeface="Noto Sans"/>
                <a:cs typeface="Noto Sans"/>
              </a:rPr>
              <a:t>protagonista </a:t>
            </a:r>
            <a:r>
              <a:rPr sz="1300" spc="-5" dirty="0">
                <a:latin typeface="Noto Sans"/>
                <a:cs typeface="Noto Sans"/>
              </a:rPr>
              <a:t>del  seu</a:t>
            </a:r>
            <a:r>
              <a:rPr sz="1300" spc="-10" dirty="0">
                <a:latin typeface="Noto Sans"/>
                <a:cs typeface="Noto Sans"/>
              </a:rPr>
              <a:t> </a:t>
            </a:r>
            <a:r>
              <a:rPr sz="1300" spc="-20" dirty="0">
                <a:latin typeface="Noto Sans"/>
                <a:cs typeface="Noto Sans"/>
              </a:rPr>
              <a:t>aprenentatge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8200" y="7208519"/>
            <a:ext cx="20154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Una avaluació al servei </a:t>
            </a:r>
            <a:r>
              <a:rPr sz="1300" spc="-5" dirty="0">
                <a:latin typeface="Noto Sans"/>
                <a:cs typeface="Noto Sans"/>
              </a:rPr>
              <a:t>de  </a:t>
            </a:r>
            <a:r>
              <a:rPr sz="1300" spc="-35" dirty="0">
                <a:latin typeface="Noto Sans"/>
                <a:cs typeface="Noto Sans"/>
              </a:rPr>
              <a:t>l’aprenentatge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8200" y="5049520"/>
            <a:ext cx="2563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35" dirty="0">
                <a:latin typeface="Noto Sans"/>
                <a:cs typeface="Noto Sans"/>
              </a:rPr>
              <a:t>L’assoliment </a:t>
            </a:r>
            <a:r>
              <a:rPr sz="1300" spc="-5" dirty="0">
                <a:latin typeface="Noto Sans"/>
                <a:cs typeface="Noto Sans"/>
              </a:rPr>
              <a:t>de les </a:t>
            </a:r>
            <a:r>
              <a:rPr sz="1300" spc="-10" dirty="0">
                <a:latin typeface="Noto Sans"/>
                <a:cs typeface="Noto Sans"/>
              </a:rPr>
              <a:t>competències  </a:t>
            </a:r>
            <a:r>
              <a:rPr sz="1300" spc="-5" dirty="0">
                <a:latin typeface="Noto Sans"/>
                <a:cs typeface="Noto Sans"/>
              </a:rPr>
              <a:t>bàsiques com </a:t>
            </a:r>
            <a:r>
              <a:rPr sz="1300" spc="-10" dirty="0">
                <a:latin typeface="Noto Sans"/>
                <a:cs typeface="Noto Sans"/>
              </a:rPr>
              <a:t>a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10" dirty="0">
                <a:latin typeface="Noto Sans"/>
                <a:cs typeface="Noto Sans"/>
              </a:rPr>
              <a:t>objectiu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1027" y="251048"/>
            <a:ext cx="101600" cy="1137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1827" y="269146"/>
            <a:ext cx="0" cy="1061720"/>
          </a:xfrm>
          <a:custGeom>
            <a:avLst/>
            <a:gdLst/>
            <a:ahLst/>
            <a:cxnLst/>
            <a:rect l="l" t="t" r="r" b="b"/>
            <a:pathLst>
              <a:path h="1061720">
                <a:moveTo>
                  <a:pt x="0" y="1061496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03900" y="759459"/>
            <a:ext cx="88011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Setemb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12971" y="2540897"/>
            <a:ext cx="2275166" cy="1124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1071" y="2556001"/>
            <a:ext cx="2199005" cy="1049020"/>
          </a:xfrm>
          <a:custGeom>
            <a:avLst/>
            <a:gdLst/>
            <a:ahLst/>
            <a:cxnLst/>
            <a:rect l="l" t="t" r="r" b="b"/>
            <a:pathLst>
              <a:path w="2199004" h="1049020">
                <a:moveTo>
                  <a:pt x="0" y="0"/>
                </a:moveTo>
                <a:lnTo>
                  <a:pt x="2198966" y="0"/>
                </a:lnTo>
                <a:lnTo>
                  <a:pt x="2198966" y="1048765"/>
                </a:lnTo>
                <a:lnTo>
                  <a:pt x="0" y="1048765"/>
                </a:lnTo>
                <a:lnTo>
                  <a:pt x="0" y="0"/>
                </a:lnTo>
                <a:close/>
              </a:path>
            </a:pathLst>
          </a:custGeom>
          <a:solidFill>
            <a:srgbClr val="FAB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2971" y="4702869"/>
            <a:ext cx="2275166" cy="1124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1071" y="4717961"/>
            <a:ext cx="2199005" cy="1049020"/>
          </a:xfrm>
          <a:custGeom>
            <a:avLst/>
            <a:gdLst/>
            <a:ahLst/>
            <a:cxnLst/>
            <a:rect l="l" t="t" r="r" b="b"/>
            <a:pathLst>
              <a:path w="2199004" h="1049020">
                <a:moveTo>
                  <a:pt x="0" y="0"/>
                </a:moveTo>
                <a:lnTo>
                  <a:pt x="2198966" y="0"/>
                </a:lnTo>
                <a:lnTo>
                  <a:pt x="2198966" y="1048778"/>
                </a:lnTo>
                <a:lnTo>
                  <a:pt x="0" y="1048778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3543" y="5772628"/>
            <a:ext cx="2275166" cy="1124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51643" y="5787732"/>
            <a:ext cx="2199005" cy="1049020"/>
          </a:xfrm>
          <a:custGeom>
            <a:avLst/>
            <a:gdLst/>
            <a:ahLst/>
            <a:cxnLst/>
            <a:rect l="l" t="t" r="r" b="b"/>
            <a:pathLst>
              <a:path w="2199004" h="1049020">
                <a:moveTo>
                  <a:pt x="0" y="0"/>
                </a:moveTo>
                <a:lnTo>
                  <a:pt x="2198966" y="0"/>
                </a:lnTo>
                <a:lnTo>
                  <a:pt x="2198966" y="1048766"/>
                </a:lnTo>
                <a:lnTo>
                  <a:pt x="0" y="1048766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51071" y="2763520"/>
            <a:ext cx="2199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925" marR="316865" indent="-203200">
              <a:lnSpc>
                <a:spcPct val="111100"/>
              </a:lnSpc>
              <a:spcBef>
                <a:spcPts val="100"/>
              </a:spcBef>
            </a:pPr>
            <a:r>
              <a:rPr sz="1800" b="1" spc="45" dirty="0">
                <a:latin typeface="Arial"/>
                <a:cs typeface="Arial"/>
              </a:rPr>
              <a:t>Fonaments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45" dirty="0">
                <a:latin typeface="Arial"/>
                <a:cs typeface="Arial"/>
              </a:rPr>
              <a:t>i  </a:t>
            </a:r>
            <a:r>
              <a:rPr sz="1800" b="1" spc="25" dirty="0">
                <a:latin typeface="Arial"/>
                <a:cs typeface="Arial"/>
              </a:rPr>
              <a:t>principis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12971" y="3620398"/>
            <a:ext cx="2275166" cy="1124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1071" y="3635502"/>
            <a:ext cx="2199005" cy="1049020"/>
          </a:xfrm>
          <a:custGeom>
            <a:avLst/>
            <a:gdLst/>
            <a:ahLst/>
            <a:cxnLst/>
            <a:rect l="l" t="t" r="r" b="b"/>
            <a:pathLst>
              <a:path w="2199004" h="1049020">
                <a:moveTo>
                  <a:pt x="0" y="0"/>
                </a:moveTo>
                <a:lnTo>
                  <a:pt x="2198966" y="0"/>
                </a:lnTo>
                <a:lnTo>
                  <a:pt x="2198966" y="1048765"/>
                </a:lnTo>
                <a:lnTo>
                  <a:pt x="0" y="1048765"/>
                </a:lnTo>
                <a:lnTo>
                  <a:pt x="0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51071" y="5130800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Organització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51071" y="6172200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Metodologia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2971" y="6850261"/>
            <a:ext cx="2275166" cy="1124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51071" y="6865366"/>
            <a:ext cx="2199005" cy="1049020"/>
          </a:xfrm>
          <a:custGeom>
            <a:avLst/>
            <a:gdLst/>
            <a:ahLst/>
            <a:cxnLst/>
            <a:rect l="l" t="t" r="r" b="b"/>
            <a:pathLst>
              <a:path w="2199004" h="1049020">
                <a:moveTo>
                  <a:pt x="0" y="0"/>
                </a:moveTo>
                <a:lnTo>
                  <a:pt x="2198966" y="0"/>
                </a:lnTo>
                <a:lnTo>
                  <a:pt x="2198966" y="1048765"/>
                </a:lnTo>
                <a:lnTo>
                  <a:pt x="0" y="1048765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51071" y="7213600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Avaluació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51071" y="4051300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Trets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principals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2550160"/>
            <a:ext cx="506362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774" y="3441700"/>
            <a:ext cx="2626995" cy="0"/>
          </a:xfrm>
          <a:custGeom>
            <a:avLst/>
            <a:gdLst/>
            <a:ahLst/>
            <a:cxnLst/>
            <a:rect l="l" t="t" r="r" b="b"/>
            <a:pathLst>
              <a:path w="2626995">
                <a:moveTo>
                  <a:pt x="0" y="0"/>
                </a:moveTo>
                <a:lnTo>
                  <a:pt x="2613926" y="0"/>
                </a:lnTo>
                <a:lnTo>
                  <a:pt x="2626626" y="0"/>
                </a:lnTo>
              </a:path>
            </a:pathLst>
          </a:custGeom>
          <a:ln w="25400">
            <a:solidFill>
              <a:srgbClr val="C0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17709" y="33807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629659"/>
            <a:ext cx="5067303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3774" y="4521200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>
                <a:moveTo>
                  <a:pt x="0" y="0"/>
                </a:moveTo>
                <a:lnTo>
                  <a:pt x="2617609" y="0"/>
                </a:lnTo>
                <a:lnTo>
                  <a:pt x="2630309" y="0"/>
                </a:lnTo>
              </a:path>
            </a:pathLst>
          </a:custGeom>
          <a:ln w="25400">
            <a:solidFill>
              <a:srgbClr val="C0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21379" y="44602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4707089"/>
            <a:ext cx="5067303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3774" y="5598629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>
                <a:moveTo>
                  <a:pt x="0" y="0"/>
                </a:moveTo>
                <a:lnTo>
                  <a:pt x="2617609" y="0"/>
                </a:lnTo>
                <a:lnTo>
                  <a:pt x="2630309" y="0"/>
                </a:lnTo>
              </a:path>
            </a:pathLst>
          </a:custGeom>
          <a:ln w="25400">
            <a:solidFill>
              <a:srgbClr val="C0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21379" y="553766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5788659"/>
            <a:ext cx="5067303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3774" y="6680200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>
                <a:moveTo>
                  <a:pt x="0" y="0"/>
                </a:moveTo>
                <a:lnTo>
                  <a:pt x="2617609" y="0"/>
                </a:lnTo>
                <a:lnTo>
                  <a:pt x="2630309" y="0"/>
                </a:lnTo>
              </a:path>
            </a:pathLst>
          </a:custGeom>
          <a:ln w="25400">
            <a:solidFill>
              <a:srgbClr val="C0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1379" y="66192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19"/>
                </a:lnTo>
                <a:lnTo>
                  <a:pt x="121920" y="60959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6873097"/>
            <a:ext cx="5067294" cy="190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0742" y="7764640"/>
            <a:ext cx="2633345" cy="0"/>
          </a:xfrm>
          <a:custGeom>
            <a:avLst/>
            <a:gdLst/>
            <a:ahLst/>
            <a:cxnLst/>
            <a:rect l="l" t="t" r="r" b="b"/>
            <a:pathLst>
              <a:path w="2633345">
                <a:moveTo>
                  <a:pt x="0" y="0"/>
                </a:moveTo>
                <a:lnTo>
                  <a:pt x="2620632" y="0"/>
                </a:lnTo>
                <a:lnTo>
                  <a:pt x="2633332" y="0"/>
                </a:lnTo>
              </a:path>
            </a:pathLst>
          </a:custGeom>
          <a:ln w="25400">
            <a:solidFill>
              <a:srgbClr val="C0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21379" y="770368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8200" y="1910079"/>
            <a:ext cx="5076825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200" b="1" spc="-75" dirty="0">
                <a:latin typeface="Arial"/>
                <a:cs typeface="Arial"/>
              </a:rPr>
              <a:t>DECRET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119/2015,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23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de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juny,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d’ordenació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dels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ensenyaments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de  </a:t>
            </a:r>
            <a:r>
              <a:rPr sz="1200" b="1" dirty="0">
                <a:latin typeface="Arial"/>
                <a:cs typeface="Arial"/>
              </a:rPr>
              <a:t>l’educació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primària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05100" y="2120900"/>
            <a:ext cx="304800" cy="304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12971" y="7929760"/>
            <a:ext cx="2275166" cy="11249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51071" y="7944866"/>
            <a:ext cx="2199005" cy="1049020"/>
          </a:xfrm>
          <a:custGeom>
            <a:avLst/>
            <a:gdLst/>
            <a:ahLst/>
            <a:cxnLst/>
            <a:rect l="l" t="t" r="r" b="b"/>
            <a:pathLst>
              <a:path w="2199004" h="1049020">
                <a:moveTo>
                  <a:pt x="0" y="0"/>
                </a:moveTo>
                <a:lnTo>
                  <a:pt x="2198966" y="0"/>
                </a:lnTo>
                <a:lnTo>
                  <a:pt x="2198966" y="1048763"/>
                </a:lnTo>
                <a:lnTo>
                  <a:pt x="0" y="1048763"/>
                </a:lnTo>
                <a:lnTo>
                  <a:pt x="0" y="0"/>
                </a:lnTo>
                <a:close/>
              </a:path>
            </a:pathLst>
          </a:custGeom>
          <a:solidFill>
            <a:srgbClr val="6F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851071" y="8318500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Equips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docents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0" y="7952597"/>
            <a:ext cx="5067294" cy="190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0742" y="8844137"/>
            <a:ext cx="2633345" cy="0"/>
          </a:xfrm>
          <a:custGeom>
            <a:avLst/>
            <a:gdLst/>
            <a:ahLst/>
            <a:cxnLst/>
            <a:rect l="l" t="t" r="r" b="b"/>
            <a:pathLst>
              <a:path w="2633345">
                <a:moveTo>
                  <a:pt x="0" y="0"/>
                </a:moveTo>
                <a:lnTo>
                  <a:pt x="2620632" y="0"/>
                </a:lnTo>
                <a:lnTo>
                  <a:pt x="2633332" y="0"/>
                </a:lnTo>
              </a:path>
            </a:pathLst>
          </a:custGeom>
          <a:ln w="25400">
            <a:solidFill>
              <a:srgbClr val="C0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21379" y="878317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38200" y="8059419"/>
            <a:ext cx="204088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5" dirty="0">
                <a:latin typeface="Noto Sans"/>
                <a:cs typeface="Noto Sans"/>
              </a:rPr>
              <a:t>Espais de </a:t>
            </a:r>
            <a:r>
              <a:rPr sz="1300" spc="-10" dirty="0">
                <a:latin typeface="Noto Sans"/>
                <a:cs typeface="Noto Sans"/>
              </a:rPr>
              <a:t>col·laboració,</a:t>
            </a:r>
            <a:r>
              <a:rPr sz="1300" spc="-35" dirty="0">
                <a:latin typeface="Noto Sans"/>
                <a:cs typeface="Noto Sans"/>
              </a:rPr>
              <a:t> </a:t>
            </a:r>
            <a:r>
              <a:rPr sz="1300" spc="-5" dirty="0">
                <a:latin typeface="Noto Sans"/>
                <a:cs typeface="Noto Sans"/>
              </a:rPr>
              <a:t>de  </a:t>
            </a:r>
            <a:r>
              <a:rPr sz="1300" spc="-15" dirty="0">
                <a:latin typeface="Noto Sans"/>
                <a:cs typeface="Noto Sans"/>
              </a:rPr>
              <a:t>reflexió </a:t>
            </a:r>
            <a:r>
              <a:rPr sz="1300" spc="-25" dirty="0">
                <a:latin typeface="Noto Sans"/>
                <a:cs typeface="Noto Sans"/>
              </a:rPr>
              <a:t>pedagògica </a:t>
            </a:r>
            <a:r>
              <a:rPr sz="1300" spc="-10" dirty="0">
                <a:latin typeface="Noto Sans"/>
                <a:cs typeface="Noto Sans"/>
              </a:rPr>
              <a:t>i  </a:t>
            </a:r>
            <a:r>
              <a:rPr sz="1300" spc="-35" dirty="0">
                <a:latin typeface="Noto Sans"/>
                <a:cs typeface="Noto Sans"/>
              </a:rPr>
              <a:t>d’aprenentatge</a:t>
            </a:r>
            <a:r>
              <a:rPr sz="1300" spc="-5" dirty="0">
                <a:latin typeface="Noto Sans"/>
                <a:cs typeface="Noto Sans"/>
              </a:rPr>
              <a:t> </a:t>
            </a:r>
            <a:r>
              <a:rPr sz="1300" spc="-10" dirty="0">
                <a:latin typeface="Noto Sans"/>
                <a:cs typeface="Noto Sans"/>
              </a:rPr>
              <a:t>mutu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83" y="2069363"/>
            <a:ext cx="6790334" cy="502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83" y="2084463"/>
            <a:ext cx="6714490" cy="4948555"/>
          </a:xfrm>
          <a:custGeom>
            <a:avLst/>
            <a:gdLst/>
            <a:ahLst/>
            <a:cxnLst/>
            <a:rect l="l" t="t" r="r" b="b"/>
            <a:pathLst>
              <a:path w="6714490" h="4948555">
                <a:moveTo>
                  <a:pt x="0" y="0"/>
                </a:moveTo>
                <a:lnTo>
                  <a:pt x="6714133" y="0"/>
                </a:lnTo>
                <a:lnTo>
                  <a:pt x="6714133" y="4948516"/>
                </a:lnTo>
                <a:lnTo>
                  <a:pt x="0" y="4948516"/>
                </a:lnTo>
                <a:lnTo>
                  <a:pt x="0" y="0"/>
                </a:lnTo>
                <a:close/>
              </a:path>
            </a:pathLst>
          </a:custGeom>
          <a:solidFill>
            <a:srgbClr val="FDD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483499"/>
            <a:ext cx="6858000" cy="526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498600"/>
            <a:ext cx="6858000" cy="450215"/>
          </a:xfrm>
          <a:custGeom>
            <a:avLst/>
            <a:gdLst/>
            <a:ahLst/>
            <a:cxnLst/>
            <a:rect l="l" t="t" r="r" b="b"/>
            <a:pathLst>
              <a:path w="6858000" h="450214">
                <a:moveTo>
                  <a:pt x="0" y="0"/>
                </a:moveTo>
                <a:lnTo>
                  <a:pt x="6858000" y="0"/>
                </a:lnTo>
                <a:lnTo>
                  <a:pt x="6858000" y="450215"/>
                </a:lnTo>
                <a:lnTo>
                  <a:pt x="0" y="450215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900" y="863600"/>
            <a:ext cx="315341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Trebuchet MS"/>
                <a:cs typeface="Trebuchet MS"/>
              </a:rPr>
              <a:t>Organització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600" b="1" spc="-5" dirty="0">
                <a:latin typeface="Arial"/>
                <a:cs typeface="Arial"/>
              </a:rPr>
              <a:t>Horaris mínims </a:t>
            </a:r>
            <a:r>
              <a:rPr sz="1600" b="1" dirty="0">
                <a:latin typeface="Arial"/>
                <a:cs typeface="Arial"/>
              </a:rPr>
              <a:t>i </a:t>
            </a:r>
            <a:r>
              <a:rPr sz="1600" b="1" spc="-5" dirty="0">
                <a:latin typeface="Arial"/>
                <a:cs typeface="Arial"/>
              </a:rPr>
              <a:t>globals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d’etapa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100" y="2540000"/>
            <a:ext cx="805815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 </a:t>
            </a:r>
            <a:r>
              <a:rPr sz="1400" b="1" dirty="0">
                <a:latin typeface="Arial"/>
                <a:cs typeface="Arial"/>
              </a:rPr>
              <a:t>li</a:t>
            </a:r>
            <a:r>
              <a:rPr sz="1400" b="1" spc="-5" dirty="0">
                <a:latin typeface="Arial"/>
                <a:cs typeface="Arial"/>
              </a:rPr>
              <a:t>ngü</a:t>
            </a:r>
            <a:r>
              <a:rPr sz="1400" b="1" dirty="0">
                <a:latin typeface="Arial"/>
                <a:cs typeface="Arial"/>
              </a:rPr>
              <a:t>íst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100" y="3378200"/>
            <a:ext cx="90551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 </a:t>
            </a:r>
            <a:r>
              <a:rPr sz="1400" b="1" dirty="0">
                <a:latin typeface="Arial"/>
                <a:cs typeface="Arial"/>
              </a:rPr>
              <a:t>matemàt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400" y="4051300"/>
            <a:ext cx="1419225" cy="670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de  coneixement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  medi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100" y="4851400"/>
            <a:ext cx="608965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 </a:t>
            </a:r>
            <a:r>
              <a:rPr sz="1400" b="1" dirty="0">
                <a:latin typeface="Arial"/>
                <a:cs typeface="Arial"/>
              </a:rPr>
              <a:t>art</a:t>
            </a:r>
            <a:r>
              <a:rPr sz="1400" b="1" spc="-5" dirty="0">
                <a:latin typeface="Arial"/>
                <a:cs typeface="Arial"/>
              </a:rPr>
              <a:t>í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400" y="5511800"/>
            <a:ext cx="954405" cy="670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 d’e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ucació  física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400" y="6286500"/>
            <a:ext cx="954405" cy="670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 d’e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ucació  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09800" y="2176779"/>
            <a:ext cx="264604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20" dirty="0">
                <a:latin typeface="Noto Sans"/>
                <a:cs typeface="Noto Sans"/>
              </a:rPr>
              <a:t>llengua </a:t>
            </a:r>
            <a:r>
              <a:rPr sz="1200" spc="-10" dirty="0">
                <a:latin typeface="Noto Sans"/>
                <a:cs typeface="Noto Sans"/>
              </a:rPr>
              <a:t>i </a:t>
            </a:r>
            <a:r>
              <a:rPr sz="1200" spc="-15" dirty="0">
                <a:latin typeface="Noto Sans"/>
                <a:cs typeface="Noto Sans"/>
              </a:rPr>
              <a:t>literatura </a:t>
            </a:r>
            <a:r>
              <a:rPr sz="1200" spc="-10" dirty="0">
                <a:latin typeface="Noto Sans"/>
                <a:cs typeface="Noto Sans"/>
              </a:rPr>
              <a:t>catalana  </a:t>
            </a: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20" dirty="0">
                <a:latin typeface="Noto Sans"/>
                <a:cs typeface="Noto Sans"/>
              </a:rPr>
              <a:t>llengua </a:t>
            </a:r>
            <a:r>
              <a:rPr sz="1200" spc="-10" dirty="0">
                <a:latin typeface="Noto Sans"/>
                <a:cs typeface="Noto Sans"/>
              </a:rPr>
              <a:t>i </a:t>
            </a:r>
            <a:r>
              <a:rPr sz="1200" spc="-15" dirty="0">
                <a:latin typeface="Noto Sans"/>
                <a:cs typeface="Noto Sans"/>
              </a:rPr>
              <a:t>literatura </a:t>
            </a:r>
            <a:r>
              <a:rPr sz="1200" spc="-10" dirty="0">
                <a:latin typeface="Noto Sans"/>
                <a:cs typeface="Noto Sans"/>
              </a:rPr>
              <a:t>castellana  </a:t>
            </a: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35" dirty="0">
                <a:latin typeface="Noto Sans"/>
                <a:cs typeface="Noto Sans"/>
              </a:rPr>
              <a:t>l’aranès </a:t>
            </a:r>
            <a:r>
              <a:rPr sz="1200" spc="-40" dirty="0">
                <a:latin typeface="Noto Sans"/>
                <a:cs typeface="Noto Sans"/>
              </a:rPr>
              <a:t>(a</a:t>
            </a:r>
            <a:r>
              <a:rPr sz="1200" spc="40" dirty="0">
                <a:latin typeface="Noto Sans"/>
                <a:cs typeface="Noto Sans"/>
              </a:rPr>
              <a:t> </a:t>
            </a:r>
            <a:r>
              <a:rPr sz="1200" spc="-55" dirty="0">
                <a:latin typeface="Noto Sans"/>
                <a:cs typeface="Noto Sans"/>
              </a:rPr>
              <a:t>l’Aran)</a:t>
            </a:r>
            <a:endParaRPr sz="12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10" dirty="0">
                <a:latin typeface="Noto Sans"/>
                <a:cs typeface="Noto Sans"/>
              </a:rPr>
              <a:t>primera </a:t>
            </a:r>
            <a:r>
              <a:rPr sz="1200" spc="-20" dirty="0">
                <a:latin typeface="Noto Sans"/>
                <a:cs typeface="Noto Sans"/>
              </a:rPr>
              <a:t>llengua</a:t>
            </a:r>
            <a:r>
              <a:rPr sz="1200" spc="10" dirty="0">
                <a:latin typeface="Noto Sans"/>
                <a:cs typeface="Noto Sans"/>
              </a:rPr>
              <a:t> </a:t>
            </a:r>
            <a:r>
              <a:rPr sz="1200" spc="-20" dirty="0">
                <a:latin typeface="Noto Sans"/>
                <a:cs typeface="Noto Sans"/>
              </a:rPr>
              <a:t>estrangera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97100" y="3517900"/>
            <a:ext cx="1639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5" dirty="0">
                <a:latin typeface="Noto Sans"/>
                <a:cs typeface="Noto Sans"/>
              </a:rPr>
              <a:t>de</a:t>
            </a:r>
            <a:r>
              <a:rPr sz="1200" spc="-1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matemàtiques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4400" y="3929379"/>
            <a:ext cx="2732405" cy="8001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10" dirty="0">
                <a:latin typeface="Noto Sans"/>
                <a:cs typeface="Noto Sans"/>
              </a:rPr>
              <a:t>coneixement </a:t>
            </a:r>
            <a:r>
              <a:rPr sz="1200" spc="-5" dirty="0">
                <a:latin typeface="Noto Sans"/>
                <a:cs typeface="Noto Sans"/>
              </a:rPr>
              <a:t>del </a:t>
            </a:r>
            <a:r>
              <a:rPr sz="1200" spc="-10" dirty="0">
                <a:latin typeface="Noto Sans"/>
                <a:cs typeface="Noto Sans"/>
              </a:rPr>
              <a:t>medi</a:t>
            </a:r>
            <a:r>
              <a:rPr sz="1200" spc="10" dirty="0">
                <a:latin typeface="Noto Sans"/>
                <a:cs typeface="Noto Sans"/>
              </a:rPr>
              <a:t> </a:t>
            </a:r>
            <a:r>
              <a:rPr sz="1200" spc="-15" dirty="0">
                <a:latin typeface="Noto Sans"/>
                <a:cs typeface="Noto Sans"/>
              </a:rPr>
              <a:t>natural</a:t>
            </a:r>
            <a:endParaRPr sz="1200">
              <a:latin typeface="Noto Sans"/>
              <a:cs typeface="Noto Sans"/>
            </a:endParaRPr>
          </a:p>
          <a:p>
            <a:pPr marL="12700" marR="35560">
              <a:lnSpc>
                <a:spcPct val="118100"/>
              </a:lnSpc>
              <a:spcBef>
                <a:spcPts val="500"/>
              </a:spcBef>
            </a:pP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10" dirty="0">
                <a:latin typeface="Noto Sans"/>
                <a:cs typeface="Noto Sans"/>
              </a:rPr>
              <a:t>coneixement </a:t>
            </a:r>
            <a:r>
              <a:rPr sz="1200" spc="-5" dirty="0">
                <a:latin typeface="Noto Sans"/>
                <a:cs typeface="Noto Sans"/>
              </a:rPr>
              <a:t>del </a:t>
            </a:r>
            <a:r>
              <a:rPr sz="1200" spc="-10" dirty="0">
                <a:latin typeface="Noto Sans"/>
                <a:cs typeface="Noto Sans"/>
              </a:rPr>
              <a:t>medi </a:t>
            </a:r>
            <a:r>
              <a:rPr sz="1200" spc="-5" dirty="0">
                <a:latin typeface="Noto Sans"/>
                <a:cs typeface="Noto Sans"/>
              </a:rPr>
              <a:t>social </a:t>
            </a:r>
            <a:r>
              <a:rPr sz="1200" spc="-10" dirty="0">
                <a:latin typeface="Noto Sans"/>
                <a:cs typeface="Noto Sans"/>
              </a:rPr>
              <a:t>i  cultural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97100" y="4856479"/>
            <a:ext cx="2298065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30" dirty="0">
                <a:latin typeface="Noto Sans"/>
                <a:cs typeface="Noto Sans"/>
              </a:rPr>
              <a:t>d’educació </a:t>
            </a:r>
            <a:r>
              <a:rPr sz="1200" spc="-10" dirty="0">
                <a:latin typeface="Noto Sans"/>
                <a:cs typeface="Noto Sans"/>
              </a:rPr>
              <a:t>artística: visual i  plàstica, </a:t>
            </a:r>
            <a:r>
              <a:rPr sz="1200" spc="-5" dirty="0">
                <a:latin typeface="Noto Sans"/>
                <a:cs typeface="Noto Sans"/>
              </a:rPr>
              <a:t>música </a:t>
            </a:r>
            <a:r>
              <a:rPr sz="1200" spc="-10" dirty="0">
                <a:latin typeface="Noto Sans"/>
                <a:cs typeface="Noto Sans"/>
              </a:rPr>
              <a:t>i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5" dirty="0">
                <a:latin typeface="Noto Sans"/>
                <a:cs typeface="Noto Sans"/>
              </a:rPr>
              <a:t>dansa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97100" y="5702300"/>
            <a:ext cx="1532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Noto Sans"/>
                <a:cs typeface="Noto Sans"/>
              </a:rPr>
              <a:t>Àrea </a:t>
            </a:r>
            <a:r>
              <a:rPr sz="1200" spc="-30" dirty="0">
                <a:latin typeface="Noto Sans"/>
                <a:cs typeface="Noto Sans"/>
              </a:rPr>
              <a:t>d’educació</a:t>
            </a:r>
            <a:r>
              <a:rPr sz="1200" spc="-2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física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97100" y="6502400"/>
            <a:ext cx="2071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Noto Sans"/>
                <a:cs typeface="Noto Sans"/>
              </a:rPr>
              <a:t>Valors </a:t>
            </a:r>
            <a:r>
              <a:rPr sz="1200" spc="-5" dirty="0">
                <a:latin typeface="Noto Sans"/>
                <a:cs typeface="Noto Sans"/>
              </a:rPr>
              <a:t>socials </a:t>
            </a:r>
            <a:r>
              <a:rPr sz="1200" spc="-10" dirty="0">
                <a:latin typeface="Noto Sans"/>
                <a:cs typeface="Noto Sans"/>
              </a:rPr>
              <a:t>i cívics </a:t>
            </a:r>
            <a:r>
              <a:rPr sz="1200" spc="-5" dirty="0">
                <a:latin typeface="Noto Sans"/>
                <a:cs typeface="Noto Sans"/>
              </a:rPr>
              <a:t>o</a:t>
            </a:r>
            <a:r>
              <a:rPr sz="1200" spc="-15" dirty="0">
                <a:latin typeface="Noto Sans"/>
                <a:cs typeface="Noto Sans"/>
              </a:rPr>
              <a:t> </a:t>
            </a:r>
            <a:r>
              <a:rPr sz="1200" spc="-20" dirty="0">
                <a:latin typeface="Noto Sans"/>
                <a:cs typeface="Noto Sans"/>
              </a:rPr>
              <a:t>religió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6900" y="2933700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Noto Sans"/>
                <a:cs typeface="Noto Sans"/>
              </a:rPr>
              <a:t>420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89600" y="3467100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Noto Sans"/>
                <a:cs typeface="Noto Sans"/>
              </a:rPr>
              <a:t>840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89600" y="4241800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Noto Sans"/>
                <a:cs typeface="Noto Sans"/>
              </a:rPr>
              <a:t>630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89600" y="5016500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Noto Sans"/>
                <a:cs typeface="Noto Sans"/>
              </a:rPr>
              <a:t>525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9600" y="5689600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Noto Sans"/>
                <a:cs typeface="Noto Sans"/>
              </a:rPr>
              <a:t>385</a:t>
            </a:r>
            <a:r>
              <a:rPr sz="1200" spc="-7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76900" y="6502400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Noto Sans"/>
                <a:cs typeface="Noto Sans"/>
              </a:rPr>
              <a:t>315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51412" y="217059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859" y="7086409"/>
            <a:ext cx="6724650" cy="1586865"/>
          </a:xfrm>
          <a:custGeom>
            <a:avLst/>
            <a:gdLst/>
            <a:ahLst/>
            <a:cxnLst/>
            <a:rect l="l" t="t" r="r" b="b"/>
            <a:pathLst>
              <a:path w="6724650" h="1586865">
                <a:moveTo>
                  <a:pt x="0" y="0"/>
                </a:moveTo>
                <a:lnTo>
                  <a:pt x="6724501" y="0"/>
                </a:lnTo>
                <a:lnTo>
                  <a:pt x="6724501" y="1586782"/>
                </a:lnTo>
                <a:lnTo>
                  <a:pt x="0" y="1586782"/>
                </a:lnTo>
                <a:lnTo>
                  <a:pt x="0" y="0"/>
                </a:lnTo>
                <a:close/>
              </a:path>
            </a:pathLst>
          </a:custGeom>
          <a:solidFill>
            <a:srgbClr val="F85C26">
              <a:alpha val="60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0700" y="7391400"/>
            <a:ext cx="1016000" cy="952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0336" y="8196681"/>
            <a:ext cx="4349750" cy="0"/>
          </a:xfrm>
          <a:custGeom>
            <a:avLst/>
            <a:gdLst/>
            <a:ahLst/>
            <a:cxnLst/>
            <a:rect l="l" t="t" r="r" b="b"/>
            <a:pathLst>
              <a:path w="4349750">
                <a:moveTo>
                  <a:pt x="0" y="0"/>
                </a:moveTo>
                <a:lnTo>
                  <a:pt x="4349750" y="0"/>
                </a:lnTo>
              </a:path>
            </a:pathLst>
          </a:custGeom>
          <a:ln w="254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333" y="3218980"/>
            <a:ext cx="6132398" cy="10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433" y="3249777"/>
            <a:ext cx="6056630" cy="0"/>
          </a:xfrm>
          <a:custGeom>
            <a:avLst/>
            <a:gdLst/>
            <a:ahLst/>
            <a:cxnLst/>
            <a:rect l="l" t="t" r="r" b="b"/>
            <a:pathLst>
              <a:path w="6056630">
                <a:moveTo>
                  <a:pt x="0" y="0"/>
                </a:moveTo>
                <a:lnTo>
                  <a:pt x="6056198" y="0"/>
                </a:lnTo>
              </a:path>
            </a:pathLst>
          </a:custGeom>
          <a:ln w="25400">
            <a:solidFill>
              <a:srgbClr val="AD4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3856" y="4719954"/>
            <a:ext cx="6111875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954" y="4750752"/>
            <a:ext cx="6035675" cy="0"/>
          </a:xfrm>
          <a:custGeom>
            <a:avLst/>
            <a:gdLst/>
            <a:ahLst/>
            <a:cxnLst/>
            <a:rect l="l" t="t" r="r" b="b"/>
            <a:pathLst>
              <a:path w="6035675">
                <a:moveTo>
                  <a:pt x="0" y="0"/>
                </a:moveTo>
                <a:lnTo>
                  <a:pt x="6035675" y="0"/>
                </a:lnTo>
              </a:path>
            </a:pathLst>
          </a:custGeom>
          <a:ln w="25400">
            <a:solidFill>
              <a:srgbClr val="AD4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6712" y="3956329"/>
            <a:ext cx="6124575" cy="10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4812" y="398712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8375" y="0"/>
                </a:lnTo>
              </a:path>
            </a:pathLst>
          </a:custGeom>
          <a:ln w="25400">
            <a:solidFill>
              <a:srgbClr val="AD4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856" y="5437022"/>
            <a:ext cx="6111875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1954" y="5467832"/>
            <a:ext cx="6035675" cy="0"/>
          </a:xfrm>
          <a:custGeom>
            <a:avLst/>
            <a:gdLst/>
            <a:ahLst/>
            <a:cxnLst/>
            <a:rect l="l" t="t" r="r" b="b"/>
            <a:pathLst>
              <a:path w="6035675">
                <a:moveTo>
                  <a:pt x="0" y="0"/>
                </a:moveTo>
                <a:lnTo>
                  <a:pt x="6035675" y="0"/>
                </a:lnTo>
              </a:path>
            </a:pathLst>
          </a:custGeom>
          <a:ln w="25400">
            <a:solidFill>
              <a:srgbClr val="AD4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3854" y="6176797"/>
            <a:ext cx="6111875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1954" y="6207607"/>
            <a:ext cx="6035675" cy="0"/>
          </a:xfrm>
          <a:custGeom>
            <a:avLst/>
            <a:gdLst/>
            <a:ahLst/>
            <a:cxnLst/>
            <a:rect l="l" t="t" r="r" b="b"/>
            <a:pathLst>
              <a:path w="6035675">
                <a:moveTo>
                  <a:pt x="0" y="0"/>
                </a:moveTo>
                <a:lnTo>
                  <a:pt x="6035675" y="0"/>
                </a:lnTo>
              </a:path>
            </a:pathLst>
          </a:custGeom>
          <a:ln w="25400">
            <a:solidFill>
              <a:srgbClr val="AD4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65261" y="2055405"/>
            <a:ext cx="101600" cy="5007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16061" y="2073503"/>
            <a:ext cx="0" cy="4931410"/>
          </a:xfrm>
          <a:custGeom>
            <a:avLst/>
            <a:gdLst/>
            <a:ahLst/>
            <a:cxnLst/>
            <a:rect l="l" t="t" r="r" b="b"/>
            <a:pathLst>
              <a:path h="4931409">
                <a:moveTo>
                  <a:pt x="0" y="4931117"/>
                </a:moveTo>
                <a:lnTo>
                  <a:pt x="0" y="0"/>
                </a:lnTo>
              </a:path>
            </a:pathLst>
          </a:custGeom>
          <a:ln w="25400">
            <a:solidFill>
              <a:srgbClr val="6C2D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7600" y="2235200"/>
            <a:ext cx="901700" cy="800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30300" y="3124200"/>
            <a:ext cx="927100" cy="1092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9500" y="4749800"/>
            <a:ext cx="977900" cy="711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1900" y="6451600"/>
            <a:ext cx="800100" cy="546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30650" y="3628707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7200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87925" y="2549525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243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76748" y="4371975"/>
            <a:ext cx="509905" cy="0"/>
          </a:xfrm>
          <a:custGeom>
            <a:avLst/>
            <a:gdLst/>
            <a:ahLst/>
            <a:cxnLst/>
            <a:rect l="l" t="t" r="r" b="b"/>
            <a:pathLst>
              <a:path w="509904">
                <a:moveTo>
                  <a:pt x="0" y="0"/>
                </a:moveTo>
                <a:lnTo>
                  <a:pt x="509574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06098" y="3096094"/>
            <a:ext cx="587375" cy="0"/>
          </a:xfrm>
          <a:custGeom>
            <a:avLst/>
            <a:gdLst/>
            <a:ahLst/>
            <a:cxnLst/>
            <a:rect l="l" t="t" r="r" b="b"/>
            <a:pathLst>
              <a:path w="587375">
                <a:moveTo>
                  <a:pt x="0" y="0"/>
                </a:moveTo>
                <a:lnTo>
                  <a:pt x="587375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74792" y="4094479"/>
            <a:ext cx="0" cy="600075"/>
          </a:xfrm>
          <a:custGeom>
            <a:avLst/>
            <a:gdLst/>
            <a:ahLst/>
            <a:cxnLst/>
            <a:rect l="l" t="t" r="r" b="b"/>
            <a:pathLst>
              <a:path h="600075">
                <a:moveTo>
                  <a:pt x="0" y="0"/>
                </a:moveTo>
                <a:lnTo>
                  <a:pt x="0" y="600075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10100" y="5153025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298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29050" y="5842203"/>
            <a:ext cx="1765300" cy="0"/>
          </a:xfrm>
          <a:custGeom>
            <a:avLst/>
            <a:gdLst/>
            <a:ahLst/>
            <a:cxnLst/>
            <a:rect l="l" t="t" r="r" b="b"/>
            <a:pathLst>
              <a:path w="1765300">
                <a:moveTo>
                  <a:pt x="0" y="0"/>
                </a:moveTo>
                <a:lnTo>
                  <a:pt x="1765300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91025" y="6651625"/>
            <a:ext cx="1222375" cy="0"/>
          </a:xfrm>
          <a:custGeom>
            <a:avLst/>
            <a:gdLst/>
            <a:ahLst/>
            <a:cxnLst/>
            <a:rect l="l" t="t" r="r" b="b"/>
            <a:pathLst>
              <a:path w="1222375">
                <a:moveTo>
                  <a:pt x="0" y="0"/>
                </a:moveTo>
                <a:lnTo>
                  <a:pt x="1222375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98559" y="8481453"/>
            <a:ext cx="2736850" cy="0"/>
          </a:xfrm>
          <a:custGeom>
            <a:avLst/>
            <a:gdLst/>
            <a:ahLst/>
            <a:cxnLst/>
            <a:rect l="l" t="t" r="r" b="b"/>
            <a:pathLst>
              <a:path w="2736850">
                <a:moveTo>
                  <a:pt x="0" y="0"/>
                </a:moveTo>
                <a:lnTo>
                  <a:pt x="2736850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52949" y="7668386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745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85846" y="8023415"/>
            <a:ext cx="2806700" cy="0"/>
          </a:xfrm>
          <a:custGeom>
            <a:avLst/>
            <a:gdLst/>
            <a:ahLst/>
            <a:cxnLst/>
            <a:rect l="l" t="t" r="r" b="b"/>
            <a:pathLst>
              <a:path w="2806700">
                <a:moveTo>
                  <a:pt x="0" y="0"/>
                </a:moveTo>
                <a:lnTo>
                  <a:pt x="2806700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9848" y="7337907"/>
            <a:ext cx="2184400" cy="0"/>
          </a:xfrm>
          <a:custGeom>
            <a:avLst/>
            <a:gdLst/>
            <a:ahLst/>
            <a:cxnLst/>
            <a:rect l="l" t="t" r="r" b="b"/>
            <a:pathLst>
              <a:path w="2184400">
                <a:moveTo>
                  <a:pt x="0" y="0"/>
                </a:moveTo>
                <a:lnTo>
                  <a:pt x="2184400" y="0"/>
                </a:lnTo>
              </a:path>
            </a:pathLst>
          </a:custGeom>
          <a:ln w="38100">
            <a:solidFill>
              <a:srgbClr val="58585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3300" y="4114800"/>
            <a:ext cx="990600" cy="850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562600" y="2425700"/>
            <a:ext cx="857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Noto Sans"/>
                <a:cs typeface="Noto Sans"/>
              </a:rPr>
              <a:t>1.050</a:t>
            </a:r>
            <a:r>
              <a:rPr sz="1200" spc="-6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257300" y="5499100"/>
            <a:ext cx="825500" cy="762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862" y="8693736"/>
            <a:ext cx="6794500" cy="7666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962" y="8708835"/>
            <a:ext cx="6718300" cy="690880"/>
          </a:xfrm>
          <a:custGeom>
            <a:avLst/>
            <a:gdLst/>
            <a:ahLst/>
            <a:cxnLst/>
            <a:rect l="l" t="t" r="r" b="b"/>
            <a:pathLst>
              <a:path w="6718300" h="690879">
                <a:moveTo>
                  <a:pt x="0" y="0"/>
                </a:moveTo>
                <a:lnTo>
                  <a:pt x="6718300" y="0"/>
                </a:lnTo>
                <a:lnTo>
                  <a:pt x="6718300" y="690432"/>
                </a:lnTo>
                <a:lnTo>
                  <a:pt x="0" y="690432"/>
                </a:lnTo>
                <a:lnTo>
                  <a:pt x="0" y="0"/>
                </a:lnTo>
                <a:close/>
              </a:path>
            </a:pathLst>
          </a:custGeom>
          <a:solidFill>
            <a:srgbClr val="FE65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36999" y="8497036"/>
            <a:ext cx="1071678" cy="10221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0962" y="8915400"/>
            <a:ext cx="6718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Arial"/>
                <a:cs typeface="Arial"/>
              </a:rPr>
              <a:t>30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minuts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diaris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75" dirty="0">
                <a:latin typeface="Arial"/>
                <a:cs typeface="Arial"/>
              </a:rPr>
              <a:t>foment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la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lectura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75300" y="7226300"/>
            <a:ext cx="84455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Noto Sans"/>
                <a:cs typeface="Noto Sans"/>
              </a:rPr>
              <a:t>560</a:t>
            </a:r>
            <a:r>
              <a:rPr sz="1200" spc="-9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  <a:p>
            <a:pPr marR="5080" algn="ctr">
              <a:lnSpc>
                <a:spcPct val="100000"/>
              </a:lnSpc>
              <a:spcBef>
                <a:spcPts val="960"/>
              </a:spcBef>
            </a:pPr>
            <a:r>
              <a:rPr sz="1200" spc="15" dirty="0">
                <a:latin typeface="Noto Sans"/>
                <a:cs typeface="Noto Sans"/>
              </a:rPr>
              <a:t>4.725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87630" algn="ctr">
              <a:lnSpc>
                <a:spcPct val="100000"/>
              </a:lnSpc>
            </a:pPr>
            <a:r>
              <a:rPr sz="1200" spc="25" dirty="0">
                <a:latin typeface="Noto Sans"/>
                <a:cs typeface="Noto Sans"/>
              </a:rPr>
              <a:t>525</a:t>
            </a:r>
            <a:r>
              <a:rPr sz="1200" spc="-9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75300" y="8331200"/>
            <a:ext cx="844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Noto Sans"/>
                <a:cs typeface="Noto Sans"/>
              </a:rPr>
              <a:t>5.250</a:t>
            </a:r>
            <a:r>
              <a:rPr sz="1200" spc="-5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hores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171700" y="8318500"/>
            <a:ext cx="561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latin typeface="Arial"/>
                <a:cs typeface="Arial"/>
              </a:rPr>
              <a:t>T</a:t>
            </a:r>
            <a:r>
              <a:rPr sz="1400" b="1" spc="-60" dirty="0">
                <a:latin typeface="Arial"/>
                <a:cs typeface="Arial"/>
              </a:rPr>
              <a:t>O</a:t>
            </a:r>
            <a:r>
              <a:rPr sz="1400" b="1" spc="-145" dirty="0">
                <a:latin typeface="Arial"/>
                <a:cs typeface="Arial"/>
              </a:rPr>
              <a:t>T</a:t>
            </a:r>
            <a:r>
              <a:rPr sz="1400" b="1" spc="-50" dirty="0">
                <a:latin typeface="Arial"/>
                <a:cs typeface="Arial"/>
              </a:rPr>
              <a:t>A</a:t>
            </a:r>
            <a:r>
              <a:rPr sz="1400" b="1" spc="-6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143036" y="7472781"/>
            <a:ext cx="4349750" cy="0"/>
          </a:xfrm>
          <a:custGeom>
            <a:avLst/>
            <a:gdLst/>
            <a:ahLst/>
            <a:cxnLst/>
            <a:rect l="l" t="t" r="r" b="b"/>
            <a:pathLst>
              <a:path w="4349750">
                <a:moveTo>
                  <a:pt x="0" y="0"/>
                </a:moveTo>
                <a:lnTo>
                  <a:pt x="4349750" y="0"/>
                </a:lnTo>
              </a:path>
            </a:pathLst>
          </a:custGeom>
          <a:ln w="254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171700" y="7109097"/>
            <a:ext cx="2511425" cy="9861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00" spc="-15" dirty="0">
                <a:latin typeface="Noto Sans"/>
                <a:cs typeface="Noto Sans"/>
              </a:rPr>
              <a:t>Lliure</a:t>
            </a:r>
            <a:r>
              <a:rPr sz="1200" spc="-5" dirty="0">
                <a:latin typeface="Noto Sans"/>
                <a:cs typeface="Noto Sans"/>
              </a:rPr>
              <a:t> disposició</a:t>
            </a:r>
            <a:endParaRPr sz="1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1400" b="1" spc="20" dirty="0">
                <a:latin typeface="Arial"/>
                <a:cs typeface="Arial"/>
              </a:rPr>
              <a:t>Total </a:t>
            </a:r>
            <a:r>
              <a:rPr sz="1400" b="1" spc="50" dirty="0">
                <a:latin typeface="Arial"/>
                <a:cs typeface="Arial"/>
              </a:rPr>
              <a:t>horari </a:t>
            </a:r>
            <a:r>
              <a:rPr sz="1400" b="1" spc="45" dirty="0">
                <a:latin typeface="Arial"/>
                <a:cs typeface="Arial"/>
              </a:rPr>
              <a:t>lectiu</a:t>
            </a:r>
            <a:r>
              <a:rPr sz="1400" b="1" spc="-18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curricular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200" spc="-5" dirty="0">
                <a:latin typeface="Noto Sans"/>
                <a:cs typeface="Noto Sans"/>
              </a:rPr>
              <a:t>Esbarjo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30336" y="8247481"/>
            <a:ext cx="4349750" cy="0"/>
          </a:xfrm>
          <a:custGeom>
            <a:avLst/>
            <a:gdLst/>
            <a:ahLst/>
            <a:cxnLst/>
            <a:rect l="l" t="t" r="r" b="b"/>
            <a:pathLst>
              <a:path w="4349750">
                <a:moveTo>
                  <a:pt x="0" y="0"/>
                </a:moveTo>
                <a:lnTo>
                  <a:pt x="4349750" y="0"/>
                </a:lnTo>
              </a:path>
            </a:pathLst>
          </a:custGeom>
          <a:ln w="254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02962" y="8619013"/>
            <a:ext cx="1104479" cy="1104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45312" y="8623510"/>
            <a:ext cx="1104479" cy="1104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69000" y="1498600"/>
            <a:ext cx="482600" cy="457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10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69986"/>
            <a:ext cx="6858000" cy="2136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285088"/>
            <a:ext cx="6858000" cy="2061210"/>
          </a:xfrm>
          <a:custGeom>
            <a:avLst/>
            <a:gdLst/>
            <a:ahLst/>
            <a:cxnLst/>
            <a:rect l="l" t="t" r="r" b="b"/>
            <a:pathLst>
              <a:path w="6858000" h="2061209">
                <a:moveTo>
                  <a:pt x="0" y="2060713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2060713"/>
                </a:lnTo>
                <a:lnTo>
                  <a:pt x="0" y="2060713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9" y="7383219"/>
            <a:ext cx="6816217" cy="1917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99" y="7411008"/>
            <a:ext cx="6715125" cy="1816100"/>
          </a:xfrm>
          <a:custGeom>
            <a:avLst/>
            <a:gdLst/>
            <a:ahLst/>
            <a:cxnLst/>
            <a:rect l="l" t="t" r="r" b="b"/>
            <a:pathLst>
              <a:path w="6715125" h="1816100">
                <a:moveTo>
                  <a:pt x="0" y="0"/>
                </a:moveTo>
                <a:lnTo>
                  <a:pt x="6714607" y="0"/>
                </a:lnTo>
                <a:lnTo>
                  <a:pt x="6714607" y="1815514"/>
                </a:lnTo>
                <a:lnTo>
                  <a:pt x="0" y="1815514"/>
                </a:lnTo>
                <a:lnTo>
                  <a:pt x="0" y="0"/>
                </a:lnTo>
                <a:close/>
              </a:path>
            </a:pathLst>
          </a:custGeom>
          <a:solidFill>
            <a:srgbClr val="EAF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99" y="7411008"/>
            <a:ext cx="6715125" cy="1816100"/>
          </a:xfrm>
          <a:custGeom>
            <a:avLst/>
            <a:gdLst/>
            <a:ahLst/>
            <a:cxnLst/>
            <a:rect l="l" t="t" r="r" b="b"/>
            <a:pathLst>
              <a:path w="6715125" h="1816100">
                <a:moveTo>
                  <a:pt x="0" y="0"/>
                </a:moveTo>
                <a:lnTo>
                  <a:pt x="6714617" y="0"/>
                </a:lnTo>
                <a:lnTo>
                  <a:pt x="6714617" y="1815515"/>
                </a:lnTo>
                <a:lnTo>
                  <a:pt x="0" y="181551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6F6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5600" y="237490"/>
            <a:ext cx="4021454" cy="89535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3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-114" dirty="0">
                <a:solidFill>
                  <a:srgbClr val="000000"/>
                </a:solidFill>
              </a:rPr>
              <a:t>Metodologia</a:t>
            </a:r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497782"/>
            <a:ext cx="6858000" cy="51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512887"/>
            <a:ext cx="6858000" cy="441959"/>
          </a:xfrm>
          <a:custGeom>
            <a:avLst/>
            <a:gdLst/>
            <a:ahLst/>
            <a:cxnLst/>
            <a:rect l="l" t="t" r="r" b="b"/>
            <a:pathLst>
              <a:path w="6858000" h="441960">
                <a:moveTo>
                  <a:pt x="0" y="0"/>
                </a:moveTo>
                <a:lnTo>
                  <a:pt x="6858000" y="0"/>
                </a:lnTo>
                <a:lnTo>
                  <a:pt x="6858000" y="441794"/>
                </a:lnTo>
                <a:lnTo>
                  <a:pt x="0" y="4417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005262"/>
            <a:ext cx="6858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" y="2132012"/>
            <a:ext cx="6858000" cy="2825750"/>
          </a:xfrm>
          <a:custGeom>
            <a:avLst/>
            <a:gdLst/>
            <a:ahLst/>
            <a:cxnLst/>
            <a:rect l="l" t="t" r="r" b="b"/>
            <a:pathLst>
              <a:path w="6858000" h="2825750">
                <a:moveTo>
                  <a:pt x="0" y="0"/>
                </a:moveTo>
                <a:lnTo>
                  <a:pt x="6857868" y="0"/>
                </a:lnTo>
                <a:lnTo>
                  <a:pt x="6857868" y="2825750"/>
                </a:lnTo>
                <a:lnTo>
                  <a:pt x="0" y="2825750"/>
                </a:lnTo>
                <a:lnTo>
                  <a:pt x="0" y="0"/>
                </a:lnTo>
                <a:close/>
              </a:path>
            </a:pathLst>
          </a:custGeom>
          <a:solidFill>
            <a:srgbClr val="99CC0D">
              <a:alpha val="207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310545"/>
            <a:ext cx="6858000" cy="1451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244" y="4465358"/>
            <a:ext cx="6588125" cy="816610"/>
          </a:xfrm>
          <a:custGeom>
            <a:avLst/>
            <a:gdLst/>
            <a:ahLst/>
            <a:cxnLst/>
            <a:rect l="l" t="t" r="r" b="b"/>
            <a:pathLst>
              <a:path w="6588125" h="816610">
                <a:moveTo>
                  <a:pt x="0" y="0"/>
                </a:moveTo>
                <a:lnTo>
                  <a:pt x="6587512" y="0"/>
                </a:lnTo>
                <a:lnTo>
                  <a:pt x="6587512" y="816216"/>
                </a:lnTo>
                <a:lnTo>
                  <a:pt x="0" y="816216"/>
                </a:lnTo>
                <a:lnTo>
                  <a:pt x="0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325658"/>
            <a:ext cx="6858000" cy="1375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9251" y="5583961"/>
            <a:ext cx="5740400" cy="701040"/>
          </a:xfrm>
          <a:custGeom>
            <a:avLst/>
            <a:gdLst/>
            <a:ahLst/>
            <a:cxnLst/>
            <a:rect l="l" t="t" r="r" b="b"/>
            <a:pathLst>
              <a:path w="5740400" h="701039">
                <a:moveTo>
                  <a:pt x="0" y="0"/>
                </a:moveTo>
                <a:lnTo>
                  <a:pt x="5740400" y="0"/>
                </a:lnTo>
                <a:lnTo>
                  <a:pt x="574040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3100" y="5628640"/>
            <a:ext cx="419163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b="1" spc="30" dirty="0">
                <a:latin typeface="Arial"/>
                <a:cs typeface="Arial"/>
              </a:rPr>
              <a:t>Quines </a:t>
            </a:r>
            <a:r>
              <a:rPr sz="1600" b="1" spc="-5" dirty="0">
                <a:latin typeface="Arial"/>
                <a:cs typeface="Arial"/>
              </a:rPr>
              <a:t>són </a:t>
            </a:r>
            <a:r>
              <a:rPr sz="1600" b="1" dirty="0">
                <a:latin typeface="Arial"/>
                <a:cs typeface="Arial"/>
              </a:rPr>
              <a:t>les </a:t>
            </a:r>
            <a:r>
              <a:rPr sz="1600" b="1" spc="35" dirty="0">
                <a:latin typeface="Arial"/>
                <a:cs typeface="Arial"/>
              </a:rPr>
              <a:t>característiques</a:t>
            </a:r>
            <a:r>
              <a:rPr sz="1600" b="1" spc="-13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d’aquests  </a:t>
            </a:r>
            <a:r>
              <a:rPr sz="1600" b="1" spc="40" dirty="0">
                <a:latin typeface="Arial"/>
                <a:cs typeface="Arial"/>
              </a:rPr>
              <a:t>coneixements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bàsics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48300" y="5232400"/>
            <a:ext cx="486409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b="1" spc="-1019" dirty="0">
                <a:latin typeface="Arial"/>
                <a:cs typeface="Arial"/>
              </a:rPr>
              <a:t>?</a:t>
            </a:r>
            <a:endParaRPr sz="7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3100" y="6858000"/>
            <a:ext cx="5456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latin typeface="Arial"/>
                <a:cs typeface="Arial"/>
              </a:rPr>
              <a:t>Aquells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coneixements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i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estratègies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que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són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útils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per…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79051" y="6084074"/>
            <a:ext cx="820803" cy="8650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17151" y="6099175"/>
            <a:ext cx="744855" cy="789305"/>
          </a:xfrm>
          <a:custGeom>
            <a:avLst/>
            <a:gdLst/>
            <a:ahLst/>
            <a:cxnLst/>
            <a:rect l="l" t="t" r="r" b="b"/>
            <a:pathLst>
              <a:path w="744854" h="789304">
                <a:moveTo>
                  <a:pt x="744601" y="312280"/>
                </a:moveTo>
                <a:lnTo>
                  <a:pt x="0" y="312280"/>
                </a:lnTo>
                <a:lnTo>
                  <a:pt x="372300" y="788835"/>
                </a:lnTo>
                <a:lnTo>
                  <a:pt x="744601" y="312280"/>
                </a:lnTo>
                <a:close/>
              </a:path>
              <a:path w="744854" h="789304">
                <a:moveTo>
                  <a:pt x="491439" y="0"/>
                </a:moveTo>
                <a:lnTo>
                  <a:pt x="253161" y="0"/>
                </a:lnTo>
                <a:lnTo>
                  <a:pt x="253161" y="312280"/>
                </a:lnTo>
                <a:lnTo>
                  <a:pt x="491439" y="312280"/>
                </a:lnTo>
                <a:lnTo>
                  <a:pt x="491439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3015" y="7399311"/>
            <a:ext cx="114300" cy="1872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0165" y="7417409"/>
            <a:ext cx="0" cy="1796414"/>
          </a:xfrm>
          <a:custGeom>
            <a:avLst/>
            <a:gdLst/>
            <a:ahLst/>
            <a:cxnLst/>
            <a:rect l="l" t="t" r="r" b="b"/>
            <a:pathLst>
              <a:path h="1796415">
                <a:moveTo>
                  <a:pt x="0" y="0"/>
                </a:moveTo>
                <a:lnTo>
                  <a:pt x="0" y="1796046"/>
                </a:lnTo>
              </a:path>
            </a:pathLst>
          </a:custGeom>
          <a:ln w="38100">
            <a:solidFill>
              <a:srgbClr val="99C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5502" y="7386611"/>
            <a:ext cx="114300" cy="1872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12652" y="7404709"/>
            <a:ext cx="0" cy="1796414"/>
          </a:xfrm>
          <a:custGeom>
            <a:avLst/>
            <a:gdLst/>
            <a:ahLst/>
            <a:cxnLst/>
            <a:rect l="l" t="t" r="r" b="b"/>
            <a:pathLst>
              <a:path h="1796415">
                <a:moveTo>
                  <a:pt x="0" y="0"/>
                </a:moveTo>
                <a:lnTo>
                  <a:pt x="0" y="1796046"/>
                </a:lnTo>
              </a:path>
            </a:pathLst>
          </a:custGeom>
          <a:ln w="38100">
            <a:solidFill>
              <a:srgbClr val="99CC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599" y="7416800"/>
            <a:ext cx="21996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123825" algn="ctr">
              <a:lnSpc>
                <a:spcPct val="111100"/>
              </a:lnSpc>
              <a:spcBef>
                <a:spcPts val="100"/>
              </a:spcBef>
            </a:pPr>
            <a:r>
              <a:rPr sz="1500" spc="-10" dirty="0">
                <a:latin typeface="Noto Sans"/>
                <a:cs typeface="Noto Sans"/>
              </a:rPr>
              <a:t>Obtenir la</a:t>
            </a:r>
            <a:r>
              <a:rPr sz="1500" spc="-55" dirty="0">
                <a:latin typeface="Noto Sans"/>
                <a:cs typeface="Noto Sans"/>
              </a:rPr>
              <a:t> </a:t>
            </a:r>
            <a:r>
              <a:rPr sz="1500" spc="-10" dirty="0">
                <a:latin typeface="Noto Sans"/>
                <a:cs typeface="Noto Sans"/>
              </a:rPr>
              <a:t>comprensió  bàsica </a:t>
            </a:r>
            <a:r>
              <a:rPr sz="1500" spc="-5" dirty="0">
                <a:latin typeface="Noto Sans"/>
                <a:cs typeface="Noto Sans"/>
              </a:rPr>
              <a:t>de </a:t>
            </a:r>
            <a:r>
              <a:rPr sz="1500" spc="-10" dirty="0">
                <a:latin typeface="Noto Sans"/>
                <a:cs typeface="Noto Sans"/>
              </a:rPr>
              <a:t>cada àmbit  </a:t>
            </a:r>
            <a:r>
              <a:rPr sz="1500" spc="-5" dirty="0">
                <a:latin typeface="Noto Sans"/>
                <a:cs typeface="Noto Sans"/>
              </a:rPr>
              <a:t>de</a:t>
            </a:r>
            <a:r>
              <a:rPr sz="1500" spc="-15" dirty="0">
                <a:latin typeface="Noto Sans"/>
                <a:cs typeface="Noto Sans"/>
              </a:rPr>
              <a:t> coneixement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09215" y="7632700"/>
            <a:ext cx="2184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Noto Sans"/>
                <a:cs typeface="Noto Sans"/>
              </a:rPr>
              <a:t>Seguir</a:t>
            </a:r>
            <a:r>
              <a:rPr sz="1500" spc="-10" dirty="0">
                <a:latin typeface="Noto Sans"/>
                <a:cs typeface="Noto Sans"/>
              </a:rPr>
              <a:t> </a:t>
            </a:r>
            <a:r>
              <a:rPr sz="1500" spc="-15" dirty="0">
                <a:latin typeface="Noto Sans"/>
                <a:cs typeface="Noto Sans"/>
              </a:rPr>
              <a:t>aprenent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31702" y="7493000"/>
            <a:ext cx="2229485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marR="141605" indent="-177800">
              <a:lnSpc>
                <a:spcPct val="111100"/>
              </a:lnSpc>
              <a:spcBef>
                <a:spcPts val="100"/>
              </a:spcBef>
            </a:pPr>
            <a:r>
              <a:rPr sz="1500" spc="-15" dirty="0">
                <a:latin typeface="Noto Sans"/>
                <a:cs typeface="Noto Sans"/>
              </a:rPr>
              <a:t>Comprendre </a:t>
            </a:r>
            <a:r>
              <a:rPr sz="1500" spc="-10" dirty="0">
                <a:latin typeface="Noto Sans"/>
                <a:cs typeface="Noto Sans"/>
              </a:rPr>
              <a:t>i</a:t>
            </a:r>
            <a:r>
              <a:rPr sz="1500" spc="-45" dirty="0">
                <a:latin typeface="Noto Sans"/>
                <a:cs typeface="Noto Sans"/>
              </a:rPr>
              <a:t> </a:t>
            </a:r>
            <a:r>
              <a:rPr sz="1500" spc="-10" dirty="0">
                <a:latin typeface="Noto Sans"/>
                <a:cs typeface="Noto Sans"/>
              </a:rPr>
              <a:t>actuar  en el món</a:t>
            </a:r>
            <a:r>
              <a:rPr sz="1500" spc="-25" dirty="0">
                <a:latin typeface="Noto Sans"/>
                <a:cs typeface="Noto Sans"/>
              </a:rPr>
              <a:t> </a:t>
            </a:r>
            <a:r>
              <a:rPr sz="1500" spc="-10" dirty="0">
                <a:latin typeface="Noto Sans"/>
                <a:cs typeface="Noto Sans"/>
              </a:rPr>
              <a:t>actual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2163" y="4026293"/>
            <a:ext cx="6482346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818" y="2334653"/>
            <a:ext cx="6587896" cy="1949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418" y="2410853"/>
            <a:ext cx="6384925" cy="1746885"/>
          </a:xfrm>
          <a:custGeom>
            <a:avLst/>
            <a:gdLst/>
            <a:ahLst/>
            <a:cxnLst/>
            <a:rect l="l" t="t" r="r" b="b"/>
            <a:pathLst>
              <a:path w="6384925" h="1746885">
                <a:moveTo>
                  <a:pt x="0" y="0"/>
                </a:moveTo>
                <a:lnTo>
                  <a:pt x="6384696" y="0"/>
                </a:lnTo>
                <a:lnTo>
                  <a:pt x="6384696" y="1746719"/>
                </a:lnTo>
                <a:lnTo>
                  <a:pt x="0" y="17467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03040" y="3213100"/>
            <a:ext cx="681659" cy="7704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97400" y="3187700"/>
            <a:ext cx="558800" cy="7563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9551" y="3333592"/>
            <a:ext cx="692848" cy="627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76900" y="2540000"/>
            <a:ext cx="1117600" cy="1638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94000" y="3454400"/>
            <a:ext cx="603250" cy="546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837" y="2071852"/>
            <a:ext cx="2437257" cy="22946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165" y="2086952"/>
            <a:ext cx="2360930" cy="2218690"/>
          </a:xfrm>
          <a:custGeom>
            <a:avLst/>
            <a:gdLst/>
            <a:ahLst/>
            <a:cxnLst/>
            <a:rect l="l" t="t" r="r" b="b"/>
            <a:pathLst>
              <a:path w="2360930" h="2218690">
                <a:moveTo>
                  <a:pt x="1180299" y="0"/>
                </a:moveTo>
                <a:lnTo>
                  <a:pt x="1134990" y="812"/>
                </a:lnTo>
                <a:lnTo>
                  <a:pt x="1089734" y="3248"/>
                </a:lnTo>
                <a:lnTo>
                  <a:pt x="1044586" y="7309"/>
                </a:lnTo>
                <a:lnTo>
                  <a:pt x="999598" y="12995"/>
                </a:lnTo>
                <a:lnTo>
                  <a:pt x="954826" y="20304"/>
                </a:lnTo>
                <a:lnTo>
                  <a:pt x="910322" y="29239"/>
                </a:lnTo>
                <a:lnTo>
                  <a:pt x="866140" y="39797"/>
                </a:lnTo>
                <a:lnTo>
                  <a:pt x="822334" y="51980"/>
                </a:lnTo>
                <a:lnTo>
                  <a:pt x="778958" y="65787"/>
                </a:lnTo>
                <a:lnTo>
                  <a:pt x="736066" y="81219"/>
                </a:lnTo>
                <a:lnTo>
                  <a:pt x="693710" y="98275"/>
                </a:lnTo>
                <a:lnTo>
                  <a:pt x="651945" y="116956"/>
                </a:lnTo>
                <a:lnTo>
                  <a:pt x="610825" y="137261"/>
                </a:lnTo>
                <a:lnTo>
                  <a:pt x="570403" y="159190"/>
                </a:lnTo>
                <a:lnTo>
                  <a:pt x="530733" y="182744"/>
                </a:lnTo>
                <a:lnTo>
                  <a:pt x="491868" y="207922"/>
                </a:lnTo>
                <a:lnTo>
                  <a:pt x="453863" y="234724"/>
                </a:lnTo>
                <a:lnTo>
                  <a:pt x="416771" y="263151"/>
                </a:lnTo>
                <a:lnTo>
                  <a:pt x="380646" y="293203"/>
                </a:lnTo>
                <a:lnTo>
                  <a:pt x="345541" y="324878"/>
                </a:lnTo>
                <a:lnTo>
                  <a:pt x="310987" y="358722"/>
                </a:lnTo>
                <a:lnTo>
                  <a:pt x="278251" y="393573"/>
                </a:lnTo>
                <a:lnTo>
                  <a:pt x="247335" y="429376"/>
                </a:lnTo>
                <a:lnTo>
                  <a:pt x="218236" y="466078"/>
                </a:lnTo>
                <a:lnTo>
                  <a:pt x="190957" y="503624"/>
                </a:lnTo>
                <a:lnTo>
                  <a:pt x="165496" y="541960"/>
                </a:lnTo>
                <a:lnTo>
                  <a:pt x="141853" y="581030"/>
                </a:lnTo>
                <a:lnTo>
                  <a:pt x="120030" y="620781"/>
                </a:lnTo>
                <a:lnTo>
                  <a:pt x="100025" y="661158"/>
                </a:lnTo>
                <a:lnTo>
                  <a:pt x="81838" y="702107"/>
                </a:lnTo>
                <a:lnTo>
                  <a:pt x="65471" y="743573"/>
                </a:lnTo>
                <a:lnTo>
                  <a:pt x="50921" y="785502"/>
                </a:lnTo>
                <a:lnTo>
                  <a:pt x="38191" y="827839"/>
                </a:lnTo>
                <a:lnTo>
                  <a:pt x="27279" y="870530"/>
                </a:lnTo>
                <a:lnTo>
                  <a:pt x="18186" y="913521"/>
                </a:lnTo>
                <a:lnTo>
                  <a:pt x="10911" y="956756"/>
                </a:lnTo>
                <a:lnTo>
                  <a:pt x="5455" y="1000182"/>
                </a:lnTo>
                <a:lnTo>
                  <a:pt x="1818" y="1043744"/>
                </a:lnTo>
                <a:lnTo>
                  <a:pt x="0" y="1087388"/>
                </a:lnTo>
                <a:lnTo>
                  <a:pt x="0" y="1131059"/>
                </a:lnTo>
                <a:lnTo>
                  <a:pt x="1818" y="1174703"/>
                </a:lnTo>
                <a:lnTo>
                  <a:pt x="5455" y="1218265"/>
                </a:lnTo>
                <a:lnTo>
                  <a:pt x="10911" y="1261692"/>
                </a:lnTo>
                <a:lnTo>
                  <a:pt x="18186" y="1304927"/>
                </a:lnTo>
                <a:lnTo>
                  <a:pt x="27279" y="1347918"/>
                </a:lnTo>
                <a:lnTo>
                  <a:pt x="38191" y="1390609"/>
                </a:lnTo>
                <a:lnTo>
                  <a:pt x="50921" y="1432946"/>
                </a:lnTo>
                <a:lnTo>
                  <a:pt x="65471" y="1474875"/>
                </a:lnTo>
                <a:lnTo>
                  <a:pt x="81838" y="1516341"/>
                </a:lnTo>
                <a:lnTo>
                  <a:pt x="100025" y="1557289"/>
                </a:lnTo>
                <a:lnTo>
                  <a:pt x="120030" y="1597666"/>
                </a:lnTo>
                <a:lnTo>
                  <a:pt x="141853" y="1637417"/>
                </a:lnTo>
                <a:lnTo>
                  <a:pt x="165496" y="1676488"/>
                </a:lnTo>
                <a:lnTo>
                  <a:pt x="190957" y="1714823"/>
                </a:lnTo>
                <a:lnTo>
                  <a:pt x="218236" y="1752369"/>
                </a:lnTo>
                <a:lnTo>
                  <a:pt x="247335" y="1789071"/>
                </a:lnTo>
                <a:lnTo>
                  <a:pt x="278251" y="1824875"/>
                </a:lnTo>
                <a:lnTo>
                  <a:pt x="310987" y="1859726"/>
                </a:lnTo>
                <a:lnTo>
                  <a:pt x="345541" y="1893570"/>
                </a:lnTo>
                <a:lnTo>
                  <a:pt x="380646" y="1925245"/>
                </a:lnTo>
                <a:lnTo>
                  <a:pt x="416771" y="1955296"/>
                </a:lnTo>
                <a:lnTo>
                  <a:pt x="453863" y="1983723"/>
                </a:lnTo>
                <a:lnTo>
                  <a:pt x="491868" y="2010526"/>
                </a:lnTo>
                <a:lnTo>
                  <a:pt x="530733" y="2035704"/>
                </a:lnTo>
                <a:lnTo>
                  <a:pt x="570403" y="2059258"/>
                </a:lnTo>
                <a:lnTo>
                  <a:pt x="610825" y="2081187"/>
                </a:lnTo>
                <a:lnTo>
                  <a:pt x="651945" y="2101492"/>
                </a:lnTo>
                <a:lnTo>
                  <a:pt x="693710" y="2120172"/>
                </a:lnTo>
                <a:lnTo>
                  <a:pt x="736066" y="2137229"/>
                </a:lnTo>
                <a:lnTo>
                  <a:pt x="778958" y="2152660"/>
                </a:lnTo>
                <a:lnTo>
                  <a:pt x="822334" y="2166468"/>
                </a:lnTo>
                <a:lnTo>
                  <a:pt x="866140" y="2178651"/>
                </a:lnTo>
                <a:lnTo>
                  <a:pt x="910322" y="2189209"/>
                </a:lnTo>
                <a:lnTo>
                  <a:pt x="954826" y="2198143"/>
                </a:lnTo>
                <a:lnTo>
                  <a:pt x="999598" y="2205453"/>
                </a:lnTo>
                <a:lnTo>
                  <a:pt x="1044586" y="2211138"/>
                </a:lnTo>
                <a:lnTo>
                  <a:pt x="1089734" y="2215199"/>
                </a:lnTo>
                <a:lnTo>
                  <a:pt x="1134990" y="2217636"/>
                </a:lnTo>
                <a:lnTo>
                  <a:pt x="1180299" y="2218448"/>
                </a:lnTo>
                <a:lnTo>
                  <a:pt x="1225609" y="2217636"/>
                </a:lnTo>
                <a:lnTo>
                  <a:pt x="1270865" y="2215199"/>
                </a:lnTo>
                <a:lnTo>
                  <a:pt x="1316013" y="2211138"/>
                </a:lnTo>
                <a:lnTo>
                  <a:pt x="1361001" y="2205453"/>
                </a:lnTo>
                <a:lnTo>
                  <a:pt x="1405773" y="2198143"/>
                </a:lnTo>
                <a:lnTo>
                  <a:pt x="1450277" y="2189209"/>
                </a:lnTo>
                <a:lnTo>
                  <a:pt x="1494459" y="2178651"/>
                </a:lnTo>
                <a:lnTo>
                  <a:pt x="1538264" y="2166468"/>
                </a:lnTo>
                <a:lnTo>
                  <a:pt x="1581640" y="2152660"/>
                </a:lnTo>
                <a:lnTo>
                  <a:pt x="1624533" y="2137229"/>
                </a:lnTo>
                <a:lnTo>
                  <a:pt x="1666889" y="2120172"/>
                </a:lnTo>
                <a:lnTo>
                  <a:pt x="1708653" y="2101492"/>
                </a:lnTo>
                <a:lnTo>
                  <a:pt x="1749774" y="2081187"/>
                </a:lnTo>
                <a:lnTo>
                  <a:pt x="1790196" y="2059258"/>
                </a:lnTo>
                <a:lnTo>
                  <a:pt x="1829866" y="2035704"/>
                </a:lnTo>
                <a:lnTo>
                  <a:pt x="1868730" y="2010526"/>
                </a:lnTo>
                <a:lnTo>
                  <a:pt x="1906735" y="1983723"/>
                </a:lnTo>
                <a:lnTo>
                  <a:pt x="1943828" y="1955296"/>
                </a:lnTo>
                <a:lnTo>
                  <a:pt x="1979953" y="1925245"/>
                </a:lnTo>
                <a:lnTo>
                  <a:pt x="2015058" y="1893570"/>
                </a:lnTo>
                <a:lnTo>
                  <a:pt x="2049612" y="1859726"/>
                </a:lnTo>
                <a:lnTo>
                  <a:pt x="2082347" y="1824875"/>
                </a:lnTo>
                <a:lnTo>
                  <a:pt x="2113264" y="1789071"/>
                </a:lnTo>
                <a:lnTo>
                  <a:pt x="2142362" y="1752369"/>
                </a:lnTo>
                <a:lnTo>
                  <a:pt x="2169641" y="1714823"/>
                </a:lnTo>
                <a:lnTo>
                  <a:pt x="2195102" y="1676488"/>
                </a:lnTo>
                <a:lnTo>
                  <a:pt x="2218744" y="1637417"/>
                </a:lnTo>
                <a:lnTo>
                  <a:pt x="2240568" y="1597666"/>
                </a:lnTo>
                <a:lnTo>
                  <a:pt x="2260573" y="1557289"/>
                </a:lnTo>
                <a:lnTo>
                  <a:pt x="2278759" y="1516341"/>
                </a:lnTo>
                <a:lnTo>
                  <a:pt x="2295127" y="1474875"/>
                </a:lnTo>
                <a:lnTo>
                  <a:pt x="2309676" y="1432946"/>
                </a:lnTo>
                <a:lnTo>
                  <a:pt x="2322406" y="1390609"/>
                </a:lnTo>
                <a:lnTo>
                  <a:pt x="2333318" y="1347918"/>
                </a:lnTo>
                <a:lnTo>
                  <a:pt x="2342411" y="1304927"/>
                </a:lnTo>
                <a:lnTo>
                  <a:pt x="2349686" y="1261692"/>
                </a:lnTo>
                <a:lnTo>
                  <a:pt x="2355142" y="1218265"/>
                </a:lnTo>
                <a:lnTo>
                  <a:pt x="2358779" y="1174703"/>
                </a:lnTo>
                <a:lnTo>
                  <a:pt x="2360597" y="1131059"/>
                </a:lnTo>
                <a:lnTo>
                  <a:pt x="2360597" y="1087388"/>
                </a:lnTo>
                <a:lnTo>
                  <a:pt x="2358779" y="1043744"/>
                </a:lnTo>
                <a:lnTo>
                  <a:pt x="2355142" y="1000182"/>
                </a:lnTo>
                <a:lnTo>
                  <a:pt x="2349686" y="956756"/>
                </a:lnTo>
                <a:lnTo>
                  <a:pt x="2342411" y="913521"/>
                </a:lnTo>
                <a:lnTo>
                  <a:pt x="2333318" y="870530"/>
                </a:lnTo>
                <a:lnTo>
                  <a:pt x="2322406" y="827839"/>
                </a:lnTo>
                <a:lnTo>
                  <a:pt x="2309676" y="785502"/>
                </a:lnTo>
                <a:lnTo>
                  <a:pt x="2295127" y="743573"/>
                </a:lnTo>
                <a:lnTo>
                  <a:pt x="2278759" y="702107"/>
                </a:lnTo>
                <a:lnTo>
                  <a:pt x="2260573" y="661158"/>
                </a:lnTo>
                <a:lnTo>
                  <a:pt x="2240568" y="620781"/>
                </a:lnTo>
                <a:lnTo>
                  <a:pt x="2218744" y="581030"/>
                </a:lnTo>
                <a:lnTo>
                  <a:pt x="2195102" y="541960"/>
                </a:lnTo>
                <a:lnTo>
                  <a:pt x="2169641" y="503624"/>
                </a:lnTo>
                <a:lnTo>
                  <a:pt x="2142362" y="466078"/>
                </a:lnTo>
                <a:lnTo>
                  <a:pt x="2113264" y="429376"/>
                </a:lnTo>
                <a:lnTo>
                  <a:pt x="2082347" y="393573"/>
                </a:lnTo>
                <a:lnTo>
                  <a:pt x="2049612" y="358722"/>
                </a:lnTo>
                <a:lnTo>
                  <a:pt x="2015058" y="324878"/>
                </a:lnTo>
                <a:lnTo>
                  <a:pt x="1979953" y="293203"/>
                </a:lnTo>
                <a:lnTo>
                  <a:pt x="1943828" y="263151"/>
                </a:lnTo>
                <a:lnTo>
                  <a:pt x="1906735" y="234724"/>
                </a:lnTo>
                <a:lnTo>
                  <a:pt x="1868730" y="207922"/>
                </a:lnTo>
                <a:lnTo>
                  <a:pt x="1829866" y="182744"/>
                </a:lnTo>
                <a:lnTo>
                  <a:pt x="1790196" y="159190"/>
                </a:lnTo>
                <a:lnTo>
                  <a:pt x="1749774" y="137261"/>
                </a:lnTo>
                <a:lnTo>
                  <a:pt x="1708653" y="116956"/>
                </a:lnTo>
                <a:lnTo>
                  <a:pt x="1666889" y="98275"/>
                </a:lnTo>
                <a:lnTo>
                  <a:pt x="1624533" y="81219"/>
                </a:lnTo>
                <a:lnTo>
                  <a:pt x="1581640" y="65787"/>
                </a:lnTo>
                <a:lnTo>
                  <a:pt x="1538264" y="51980"/>
                </a:lnTo>
                <a:lnTo>
                  <a:pt x="1494459" y="39797"/>
                </a:lnTo>
                <a:lnTo>
                  <a:pt x="1450277" y="29239"/>
                </a:lnTo>
                <a:lnTo>
                  <a:pt x="1405773" y="20304"/>
                </a:lnTo>
                <a:lnTo>
                  <a:pt x="1361001" y="12995"/>
                </a:lnTo>
                <a:lnTo>
                  <a:pt x="1316013" y="7309"/>
                </a:lnTo>
                <a:lnTo>
                  <a:pt x="1270865" y="3248"/>
                </a:lnTo>
                <a:lnTo>
                  <a:pt x="1225609" y="812"/>
                </a:lnTo>
                <a:lnTo>
                  <a:pt x="1180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9362" y="2219464"/>
            <a:ext cx="2146300" cy="19939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462" y="2234794"/>
            <a:ext cx="2070100" cy="1917700"/>
          </a:xfrm>
          <a:custGeom>
            <a:avLst/>
            <a:gdLst/>
            <a:ahLst/>
            <a:cxnLst/>
            <a:rect l="l" t="t" r="r" b="b"/>
            <a:pathLst>
              <a:path w="2070100" h="1917700">
                <a:moveTo>
                  <a:pt x="1057751" y="0"/>
                </a:moveTo>
                <a:lnTo>
                  <a:pt x="1012344" y="0"/>
                </a:lnTo>
                <a:lnTo>
                  <a:pt x="966972" y="1834"/>
                </a:lnTo>
                <a:lnTo>
                  <a:pt x="921705" y="5502"/>
                </a:lnTo>
                <a:lnTo>
                  <a:pt x="876614" y="11004"/>
                </a:lnTo>
                <a:lnTo>
                  <a:pt x="831769" y="18340"/>
                </a:lnTo>
                <a:lnTo>
                  <a:pt x="787241" y="27510"/>
                </a:lnTo>
                <a:lnTo>
                  <a:pt x="743099" y="38514"/>
                </a:lnTo>
                <a:lnTo>
                  <a:pt x="699414" y="51352"/>
                </a:lnTo>
                <a:lnTo>
                  <a:pt x="656256" y="66024"/>
                </a:lnTo>
                <a:lnTo>
                  <a:pt x="613696" y="82531"/>
                </a:lnTo>
                <a:lnTo>
                  <a:pt x="571803" y="100871"/>
                </a:lnTo>
                <a:lnTo>
                  <a:pt x="530649" y="121045"/>
                </a:lnTo>
                <a:lnTo>
                  <a:pt x="490303" y="143053"/>
                </a:lnTo>
                <a:lnTo>
                  <a:pt x="450836" y="166896"/>
                </a:lnTo>
                <a:lnTo>
                  <a:pt x="412317" y="192572"/>
                </a:lnTo>
                <a:lnTo>
                  <a:pt x="374818" y="220083"/>
                </a:lnTo>
                <a:lnTo>
                  <a:pt x="338408" y="249427"/>
                </a:lnTo>
                <a:lnTo>
                  <a:pt x="303158" y="280605"/>
                </a:lnTo>
                <a:lnTo>
                  <a:pt x="268542" y="314238"/>
                </a:lnTo>
                <a:lnTo>
                  <a:pt x="236023" y="349007"/>
                </a:lnTo>
                <a:lnTo>
                  <a:pt x="205602" y="384841"/>
                </a:lnTo>
                <a:lnTo>
                  <a:pt x="177279" y="421670"/>
                </a:lnTo>
                <a:lnTo>
                  <a:pt x="151054" y="459422"/>
                </a:lnTo>
                <a:lnTo>
                  <a:pt x="126928" y="498027"/>
                </a:lnTo>
                <a:lnTo>
                  <a:pt x="104899" y="537413"/>
                </a:lnTo>
                <a:lnTo>
                  <a:pt x="84968" y="577509"/>
                </a:lnTo>
                <a:lnTo>
                  <a:pt x="67135" y="618245"/>
                </a:lnTo>
                <a:lnTo>
                  <a:pt x="51400" y="659549"/>
                </a:lnTo>
                <a:lnTo>
                  <a:pt x="37763" y="701350"/>
                </a:lnTo>
                <a:lnTo>
                  <a:pt x="26224" y="743577"/>
                </a:lnTo>
                <a:lnTo>
                  <a:pt x="16783" y="786159"/>
                </a:lnTo>
                <a:lnTo>
                  <a:pt x="9440" y="829025"/>
                </a:lnTo>
                <a:lnTo>
                  <a:pt x="4195" y="872105"/>
                </a:lnTo>
                <a:lnTo>
                  <a:pt x="1048" y="915326"/>
                </a:lnTo>
                <a:lnTo>
                  <a:pt x="0" y="958619"/>
                </a:lnTo>
                <a:lnTo>
                  <a:pt x="1048" y="1001911"/>
                </a:lnTo>
                <a:lnTo>
                  <a:pt x="4195" y="1045132"/>
                </a:lnTo>
                <a:lnTo>
                  <a:pt x="9440" y="1088212"/>
                </a:lnTo>
                <a:lnTo>
                  <a:pt x="16783" y="1131078"/>
                </a:lnTo>
                <a:lnTo>
                  <a:pt x="26224" y="1173660"/>
                </a:lnTo>
                <a:lnTo>
                  <a:pt x="37763" y="1215887"/>
                </a:lnTo>
                <a:lnTo>
                  <a:pt x="51400" y="1257687"/>
                </a:lnTo>
                <a:lnTo>
                  <a:pt x="67135" y="1298990"/>
                </a:lnTo>
                <a:lnTo>
                  <a:pt x="84968" y="1339725"/>
                </a:lnTo>
                <a:lnTo>
                  <a:pt x="104899" y="1379821"/>
                </a:lnTo>
                <a:lnTo>
                  <a:pt x="126928" y="1419206"/>
                </a:lnTo>
                <a:lnTo>
                  <a:pt x="151054" y="1457810"/>
                </a:lnTo>
                <a:lnTo>
                  <a:pt x="177279" y="1495562"/>
                </a:lnTo>
                <a:lnTo>
                  <a:pt x="205602" y="1532390"/>
                </a:lnTo>
                <a:lnTo>
                  <a:pt x="236023" y="1568223"/>
                </a:lnTo>
                <a:lnTo>
                  <a:pt x="268542" y="1602991"/>
                </a:lnTo>
                <a:lnTo>
                  <a:pt x="303158" y="1636622"/>
                </a:lnTo>
                <a:lnTo>
                  <a:pt x="338408" y="1667802"/>
                </a:lnTo>
                <a:lnTo>
                  <a:pt x="374818" y="1697147"/>
                </a:lnTo>
                <a:lnTo>
                  <a:pt x="412317" y="1724659"/>
                </a:lnTo>
                <a:lnTo>
                  <a:pt x="450836" y="1750336"/>
                </a:lnTo>
                <a:lnTo>
                  <a:pt x="490303" y="1774179"/>
                </a:lnTo>
                <a:lnTo>
                  <a:pt x="530649" y="1796188"/>
                </a:lnTo>
                <a:lnTo>
                  <a:pt x="571803" y="1816363"/>
                </a:lnTo>
                <a:lnTo>
                  <a:pt x="613696" y="1834704"/>
                </a:lnTo>
                <a:lnTo>
                  <a:pt x="656256" y="1851211"/>
                </a:lnTo>
                <a:lnTo>
                  <a:pt x="699414" y="1865883"/>
                </a:lnTo>
                <a:lnTo>
                  <a:pt x="743099" y="1878722"/>
                </a:lnTo>
                <a:lnTo>
                  <a:pt x="787241" y="1889727"/>
                </a:lnTo>
                <a:lnTo>
                  <a:pt x="831769" y="1898897"/>
                </a:lnTo>
                <a:lnTo>
                  <a:pt x="876614" y="1906233"/>
                </a:lnTo>
                <a:lnTo>
                  <a:pt x="921705" y="1911736"/>
                </a:lnTo>
                <a:lnTo>
                  <a:pt x="966972" y="1915404"/>
                </a:lnTo>
                <a:lnTo>
                  <a:pt x="1012344" y="1917238"/>
                </a:lnTo>
                <a:lnTo>
                  <a:pt x="1057751" y="1917238"/>
                </a:lnTo>
                <a:lnTo>
                  <a:pt x="1103123" y="1915404"/>
                </a:lnTo>
                <a:lnTo>
                  <a:pt x="1148390" y="1911736"/>
                </a:lnTo>
                <a:lnTo>
                  <a:pt x="1193481" y="1906233"/>
                </a:lnTo>
                <a:lnTo>
                  <a:pt x="1238326" y="1898897"/>
                </a:lnTo>
                <a:lnTo>
                  <a:pt x="1282854" y="1889727"/>
                </a:lnTo>
                <a:lnTo>
                  <a:pt x="1326997" y="1878722"/>
                </a:lnTo>
                <a:lnTo>
                  <a:pt x="1370682" y="1865883"/>
                </a:lnTo>
                <a:lnTo>
                  <a:pt x="1413840" y="1851211"/>
                </a:lnTo>
                <a:lnTo>
                  <a:pt x="1456400" y="1834704"/>
                </a:lnTo>
                <a:lnTo>
                  <a:pt x="1498293" y="1816363"/>
                </a:lnTo>
                <a:lnTo>
                  <a:pt x="1539448" y="1796188"/>
                </a:lnTo>
                <a:lnTo>
                  <a:pt x="1579794" y="1774179"/>
                </a:lnTo>
                <a:lnTo>
                  <a:pt x="1619262" y="1750336"/>
                </a:lnTo>
                <a:lnTo>
                  <a:pt x="1657781" y="1724659"/>
                </a:lnTo>
                <a:lnTo>
                  <a:pt x="1695281" y="1697147"/>
                </a:lnTo>
                <a:lnTo>
                  <a:pt x="1731691" y="1667802"/>
                </a:lnTo>
                <a:lnTo>
                  <a:pt x="1766941" y="1636622"/>
                </a:lnTo>
                <a:lnTo>
                  <a:pt x="1801558" y="1602991"/>
                </a:lnTo>
                <a:lnTo>
                  <a:pt x="1834077" y="1568223"/>
                </a:lnTo>
                <a:lnTo>
                  <a:pt x="1864499" y="1532390"/>
                </a:lnTo>
                <a:lnTo>
                  <a:pt x="1892822" y="1495562"/>
                </a:lnTo>
                <a:lnTo>
                  <a:pt x="1919047" y="1457810"/>
                </a:lnTo>
                <a:lnTo>
                  <a:pt x="1943174" y="1419206"/>
                </a:lnTo>
                <a:lnTo>
                  <a:pt x="1965203" y="1379821"/>
                </a:lnTo>
                <a:lnTo>
                  <a:pt x="1985134" y="1339725"/>
                </a:lnTo>
                <a:lnTo>
                  <a:pt x="2002967" y="1298990"/>
                </a:lnTo>
                <a:lnTo>
                  <a:pt x="2018702" y="1257687"/>
                </a:lnTo>
                <a:lnTo>
                  <a:pt x="2032339" y="1215887"/>
                </a:lnTo>
                <a:lnTo>
                  <a:pt x="2043878" y="1173660"/>
                </a:lnTo>
                <a:lnTo>
                  <a:pt x="2053319" y="1131078"/>
                </a:lnTo>
                <a:lnTo>
                  <a:pt x="2060662" y="1088212"/>
                </a:lnTo>
                <a:lnTo>
                  <a:pt x="2065907" y="1045132"/>
                </a:lnTo>
                <a:lnTo>
                  <a:pt x="2069054" y="1001911"/>
                </a:lnTo>
                <a:lnTo>
                  <a:pt x="2070103" y="958619"/>
                </a:lnTo>
                <a:lnTo>
                  <a:pt x="2069054" y="915326"/>
                </a:lnTo>
                <a:lnTo>
                  <a:pt x="2065907" y="872105"/>
                </a:lnTo>
                <a:lnTo>
                  <a:pt x="2060662" y="829025"/>
                </a:lnTo>
                <a:lnTo>
                  <a:pt x="2053319" y="786159"/>
                </a:lnTo>
                <a:lnTo>
                  <a:pt x="2043878" y="743577"/>
                </a:lnTo>
                <a:lnTo>
                  <a:pt x="2032339" y="701350"/>
                </a:lnTo>
                <a:lnTo>
                  <a:pt x="2018702" y="659549"/>
                </a:lnTo>
                <a:lnTo>
                  <a:pt x="2002967" y="618245"/>
                </a:lnTo>
                <a:lnTo>
                  <a:pt x="1985134" y="577509"/>
                </a:lnTo>
                <a:lnTo>
                  <a:pt x="1965203" y="537413"/>
                </a:lnTo>
                <a:lnTo>
                  <a:pt x="1943174" y="498027"/>
                </a:lnTo>
                <a:lnTo>
                  <a:pt x="1919047" y="459422"/>
                </a:lnTo>
                <a:lnTo>
                  <a:pt x="1892822" y="421670"/>
                </a:lnTo>
                <a:lnTo>
                  <a:pt x="1864499" y="384841"/>
                </a:lnTo>
                <a:lnTo>
                  <a:pt x="1834077" y="349007"/>
                </a:lnTo>
                <a:lnTo>
                  <a:pt x="1801558" y="314238"/>
                </a:lnTo>
                <a:lnTo>
                  <a:pt x="1766941" y="280605"/>
                </a:lnTo>
                <a:lnTo>
                  <a:pt x="1731691" y="249427"/>
                </a:lnTo>
                <a:lnTo>
                  <a:pt x="1695281" y="220083"/>
                </a:lnTo>
                <a:lnTo>
                  <a:pt x="1657781" y="192572"/>
                </a:lnTo>
                <a:lnTo>
                  <a:pt x="1619262" y="166896"/>
                </a:lnTo>
                <a:lnTo>
                  <a:pt x="1579794" y="143053"/>
                </a:lnTo>
                <a:lnTo>
                  <a:pt x="1539448" y="121045"/>
                </a:lnTo>
                <a:lnTo>
                  <a:pt x="1498293" y="100871"/>
                </a:lnTo>
                <a:lnTo>
                  <a:pt x="1456400" y="82531"/>
                </a:lnTo>
                <a:lnTo>
                  <a:pt x="1413840" y="66024"/>
                </a:lnTo>
                <a:lnTo>
                  <a:pt x="1370682" y="51352"/>
                </a:lnTo>
                <a:lnTo>
                  <a:pt x="1326997" y="38514"/>
                </a:lnTo>
                <a:lnTo>
                  <a:pt x="1282854" y="27510"/>
                </a:lnTo>
                <a:lnTo>
                  <a:pt x="1238326" y="18340"/>
                </a:lnTo>
                <a:lnTo>
                  <a:pt x="1193481" y="11004"/>
                </a:lnTo>
                <a:lnTo>
                  <a:pt x="1148390" y="5502"/>
                </a:lnTo>
                <a:lnTo>
                  <a:pt x="1103123" y="1834"/>
                </a:lnTo>
                <a:lnTo>
                  <a:pt x="1057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66700" y="1638300"/>
            <a:ext cx="5961380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30" dirty="0">
                <a:latin typeface="Arial"/>
                <a:cs typeface="Arial"/>
              </a:rPr>
              <a:t>L’aprenentatge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competencial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723900" marR="3760470" indent="-635" algn="ctr">
              <a:lnSpc>
                <a:spcPct val="114599"/>
              </a:lnSpc>
            </a:pPr>
            <a:r>
              <a:rPr sz="1600" b="1" spc="-75" dirty="0">
                <a:latin typeface="Arial"/>
                <a:cs typeface="Arial"/>
              </a:rPr>
              <a:t>Els </a:t>
            </a:r>
            <a:r>
              <a:rPr sz="1600" b="1" spc="20" dirty="0">
                <a:latin typeface="Arial"/>
                <a:cs typeface="Arial"/>
              </a:rPr>
              <a:t>nostres  </a:t>
            </a:r>
            <a:r>
              <a:rPr sz="1600" b="1" spc="50" dirty="0">
                <a:latin typeface="Arial"/>
                <a:cs typeface="Arial"/>
              </a:rPr>
              <a:t>alumnes  </a:t>
            </a:r>
            <a:r>
              <a:rPr sz="1600" b="1" spc="70" dirty="0">
                <a:latin typeface="Arial"/>
                <a:cs typeface="Arial"/>
              </a:rPr>
              <a:t>hauran  </a:t>
            </a:r>
            <a:r>
              <a:rPr sz="1600" b="1" spc="30" dirty="0">
                <a:latin typeface="Arial"/>
                <a:cs typeface="Arial"/>
              </a:rPr>
              <a:t>d’aprendre </a:t>
            </a:r>
            <a:r>
              <a:rPr sz="1600" b="1" spc="60" dirty="0">
                <a:latin typeface="Arial"/>
                <a:cs typeface="Arial"/>
              </a:rPr>
              <a:t>al  </a:t>
            </a:r>
            <a:r>
              <a:rPr sz="1600" b="1" spc="30" dirty="0">
                <a:latin typeface="Arial"/>
                <a:cs typeface="Arial"/>
              </a:rPr>
              <a:t>llarg </a:t>
            </a:r>
            <a:r>
              <a:rPr sz="1600" b="1" spc="45" dirty="0">
                <a:latin typeface="Arial"/>
                <a:cs typeface="Arial"/>
              </a:rPr>
              <a:t>de </a:t>
            </a:r>
            <a:r>
              <a:rPr sz="1600" b="1" spc="100" dirty="0">
                <a:latin typeface="Arial"/>
                <a:cs typeface="Arial"/>
              </a:rPr>
              <a:t>tota</a:t>
            </a:r>
            <a:r>
              <a:rPr sz="1600" b="1" spc="-23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la  </a:t>
            </a:r>
            <a:r>
              <a:rPr sz="1600" b="1" dirty="0">
                <a:latin typeface="Arial"/>
                <a:cs typeface="Arial"/>
              </a:rPr>
              <a:t>seva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vida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8100" marR="5080">
              <a:lnSpc>
                <a:spcPct val="111100"/>
              </a:lnSpc>
              <a:spcBef>
                <a:spcPts val="1810"/>
              </a:spcBef>
            </a:pPr>
            <a:r>
              <a:rPr sz="1800" spc="-10" dirty="0">
                <a:latin typeface="Noto Sans"/>
                <a:cs typeface="Noto Sans"/>
              </a:rPr>
              <a:t>Cal prioritzar els </a:t>
            </a:r>
            <a:r>
              <a:rPr sz="1800" spc="-15" dirty="0">
                <a:latin typeface="Noto Sans"/>
                <a:cs typeface="Noto Sans"/>
              </a:rPr>
              <a:t>coneixements </a:t>
            </a:r>
            <a:r>
              <a:rPr sz="1800" spc="-10" dirty="0">
                <a:latin typeface="Noto Sans"/>
                <a:cs typeface="Noto Sans"/>
              </a:rPr>
              <a:t>que </a:t>
            </a:r>
            <a:r>
              <a:rPr sz="1800" spc="-5" dirty="0">
                <a:latin typeface="Noto Sans"/>
                <a:cs typeface="Noto Sans"/>
              </a:rPr>
              <a:t>són </a:t>
            </a:r>
            <a:r>
              <a:rPr sz="1800" spc="-10" dirty="0">
                <a:latin typeface="Noto Sans"/>
                <a:cs typeface="Noto Sans"/>
              </a:rPr>
              <a:t>bàsics i afavorir  </a:t>
            </a:r>
            <a:r>
              <a:rPr sz="1800" spc="-40" dirty="0">
                <a:latin typeface="Noto Sans"/>
                <a:cs typeface="Noto Sans"/>
              </a:rPr>
              <a:t>l’autonomia </a:t>
            </a:r>
            <a:r>
              <a:rPr sz="1800" spc="-10" dirty="0">
                <a:latin typeface="Noto Sans"/>
                <a:cs typeface="Noto Sans"/>
              </a:rPr>
              <a:t>en</a:t>
            </a:r>
            <a:r>
              <a:rPr sz="1800" spc="30" dirty="0">
                <a:latin typeface="Noto Sans"/>
                <a:cs typeface="Noto Sans"/>
              </a:rPr>
              <a:t> </a:t>
            </a:r>
            <a:r>
              <a:rPr sz="1800" spc="-45" dirty="0">
                <a:latin typeface="Noto Sans"/>
                <a:cs typeface="Noto Sans"/>
              </a:rPr>
              <a:t>l’aprenentatge</a:t>
            </a:r>
            <a:endParaRPr sz="1800">
              <a:latin typeface="Noto Sans"/>
              <a:cs typeface="Noto San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98851" y="3810935"/>
            <a:ext cx="854141" cy="8245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2663" y="3841750"/>
            <a:ext cx="746760" cy="716915"/>
          </a:xfrm>
          <a:custGeom>
            <a:avLst/>
            <a:gdLst/>
            <a:ahLst/>
            <a:cxnLst/>
            <a:rect l="l" t="t" r="r" b="b"/>
            <a:pathLst>
              <a:path w="746760" h="716914">
                <a:moveTo>
                  <a:pt x="537241" y="0"/>
                </a:moveTo>
                <a:lnTo>
                  <a:pt x="0" y="485178"/>
                </a:lnTo>
                <a:lnTo>
                  <a:pt x="209274" y="716914"/>
                </a:lnTo>
                <a:lnTo>
                  <a:pt x="746516" y="231724"/>
                </a:lnTo>
                <a:lnTo>
                  <a:pt x="537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54600" y="2933700"/>
            <a:ext cx="908050" cy="1130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41900" y="8191500"/>
            <a:ext cx="1219200" cy="914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94000" y="8013700"/>
            <a:ext cx="1231900" cy="11303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4500" y="8242300"/>
            <a:ext cx="1397000" cy="8509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69000" y="1498600"/>
            <a:ext cx="482600" cy="457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11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01761"/>
            <a:ext cx="6858000" cy="2679700"/>
          </a:xfrm>
          <a:custGeom>
            <a:avLst/>
            <a:gdLst/>
            <a:ahLst/>
            <a:cxnLst/>
            <a:rect l="l" t="t" r="r" b="b"/>
            <a:pathLst>
              <a:path w="6858000" h="2679700">
                <a:moveTo>
                  <a:pt x="0" y="2679115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2679115"/>
                </a:lnTo>
                <a:lnTo>
                  <a:pt x="0" y="2679115"/>
                </a:lnTo>
                <a:close/>
              </a:path>
            </a:pathLst>
          </a:custGeom>
          <a:solidFill>
            <a:srgbClr val="CBE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70833"/>
            <a:ext cx="3305492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700" y="2006600"/>
            <a:ext cx="1638300" cy="261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608" y="3655656"/>
            <a:ext cx="4693589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0700" y="1993900"/>
            <a:ext cx="1651000" cy="261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4304" y="3672204"/>
            <a:ext cx="4718989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54400" y="2006600"/>
            <a:ext cx="1663700" cy="261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6492" y="3655656"/>
            <a:ext cx="3271507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1993900"/>
            <a:ext cx="1651000" cy="261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5014" y="7171626"/>
            <a:ext cx="1480690" cy="1480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8406" y="7415169"/>
            <a:ext cx="1038703" cy="10396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2069" y="7475797"/>
            <a:ext cx="871855" cy="872490"/>
          </a:xfrm>
          <a:custGeom>
            <a:avLst/>
            <a:gdLst/>
            <a:ahLst/>
            <a:cxnLst/>
            <a:rect l="l" t="t" r="r" b="b"/>
            <a:pathLst>
              <a:path w="871854" h="872490">
                <a:moveTo>
                  <a:pt x="427536" y="0"/>
                </a:moveTo>
                <a:lnTo>
                  <a:pt x="383052" y="3111"/>
                </a:lnTo>
                <a:lnTo>
                  <a:pt x="339072" y="10740"/>
                </a:lnTo>
                <a:lnTo>
                  <a:pt x="295972" y="22863"/>
                </a:lnTo>
                <a:lnTo>
                  <a:pt x="254127" y="39451"/>
                </a:lnTo>
                <a:lnTo>
                  <a:pt x="213911" y="60480"/>
                </a:lnTo>
                <a:lnTo>
                  <a:pt x="175700" y="85922"/>
                </a:lnTo>
                <a:lnTo>
                  <a:pt x="139868" y="115751"/>
                </a:lnTo>
                <a:lnTo>
                  <a:pt x="106791" y="149942"/>
                </a:lnTo>
                <a:lnTo>
                  <a:pt x="77574" y="187494"/>
                </a:lnTo>
                <a:lnTo>
                  <a:pt x="53054" y="227171"/>
                </a:lnTo>
                <a:lnTo>
                  <a:pt x="33206" y="268595"/>
                </a:lnTo>
                <a:lnTo>
                  <a:pt x="18002" y="311393"/>
                </a:lnTo>
                <a:lnTo>
                  <a:pt x="7418" y="355188"/>
                </a:lnTo>
                <a:lnTo>
                  <a:pt x="1425" y="399605"/>
                </a:lnTo>
                <a:lnTo>
                  <a:pt x="0" y="444268"/>
                </a:lnTo>
                <a:lnTo>
                  <a:pt x="3114" y="488803"/>
                </a:lnTo>
                <a:lnTo>
                  <a:pt x="10742" y="532833"/>
                </a:lnTo>
                <a:lnTo>
                  <a:pt x="22857" y="575984"/>
                </a:lnTo>
                <a:lnTo>
                  <a:pt x="39434" y="617879"/>
                </a:lnTo>
                <a:lnTo>
                  <a:pt x="60447" y="658143"/>
                </a:lnTo>
                <a:lnTo>
                  <a:pt x="85868" y="696401"/>
                </a:lnTo>
                <a:lnTo>
                  <a:pt x="115671" y="732278"/>
                </a:lnTo>
                <a:lnTo>
                  <a:pt x="149832" y="765397"/>
                </a:lnTo>
                <a:lnTo>
                  <a:pt x="187344" y="794652"/>
                </a:lnTo>
                <a:lnTo>
                  <a:pt x="226978" y="819206"/>
                </a:lnTo>
                <a:lnTo>
                  <a:pt x="268358" y="839083"/>
                </a:lnTo>
                <a:lnTo>
                  <a:pt x="311109" y="854310"/>
                </a:lnTo>
                <a:lnTo>
                  <a:pt x="354857" y="864914"/>
                </a:lnTo>
                <a:lnTo>
                  <a:pt x="399225" y="870920"/>
                </a:lnTo>
                <a:lnTo>
                  <a:pt x="443838" y="872354"/>
                </a:lnTo>
                <a:lnTo>
                  <a:pt x="488323" y="869244"/>
                </a:lnTo>
                <a:lnTo>
                  <a:pt x="532303" y="861615"/>
                </a:lnTo>
                <a:lnTo>
                  <a:pt x="575404" y="849492"/>
                </a:lnTo>
                <a:lnTo>
                  <a:pt x="617250" y="832904"/>
                </a:lnTo>
                <a:lnTo>
                  <a:pt x="657467" y="811875"/>
                </a:lnTo>
                <a:lnTo>
                  <a:pt x="695678" y="786431"/>
                </a:lnTo>
                <a:lnTo>
                  <a:pt x="731511" y="756600"/>
                </a:lnTo>
                <a:lnTo>
                  <a:pt x="764588" y="722407"/>
                </a:lnTo>
                <a:lnTo>
                  <a:pt x="793805" y="684855"/>
                </a:lnTo>
                <a:lnTo>
                  <a:pt x="818325" y="645179"/>
                </a:lnTo>
                <a:lnTo>
                  <a:pt x="838173" y="603755"/>
                </a:lnTo>
                <a:lnTo>
                  <a:pt x="853377" y="560959"/>
                </a:lnTo>
                <a:lnTo>
                  <a:pt x="863962" y="517164"/>
                </a:lnTo>
                <a:lnTo>
                  <a:pt x="869954" y="472748"/>
                </a:lnTo>
                <a:lnTo>
                  <a:pt x="871380" y="428085"/>
                </a:lnTo>
                <a:lnTo>
                  <a:pt x="868265" y="383551"/>
                </a:lnTo>
                <a:lnTo>
                  <a:pt x="860637" y="339521"/>
                </a:lnTo>
                <a:lnTo>
                  <a:pt x="848522" y="296371"/>
                </a:lnTo>
                <a:lnTo>
                  <a:pt x="831945" y="254476"/>
                </a:lnTo>
                <a:lnTo>
                  <a:pt x="810932" y="214211"/>
                </a:lnTo>
                <a:lnTo>
                  <a:pt x="785511" y="175952"/>
                </a:lnTo>
                <a:lnTo>
                  <a:pt x="755708" y="140074"/>
                </a:lnTo>
                <a:lnTo>
                  <a:pt x="721547" y="106953"/>
                </a:lnTo>
                <a:lnTo>
                  <a:pt x="684033" y="77697"/>
                </a:lnTo>
                <a:lnTo>
                  <a:pt x="644397" y="53144"/>
                </a:lnTo>
                <a:lnTo>
                  <a:pt x="603016" y="33268"/>
                </a:lnTo>
                <a:lnTo>
                  <a:pt x="560264" y="18041"/>
                </a:lnTo>
                <a:lnTo>
                  <a:pt x="516517" y="7439"/>
                </a:lnTo>
                <a:lnTo>
                  <a:pt x="472149" y="1433"/>
                </a:lnTo>
                <a:lnTo>
                  <a:pt x="427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2068" y="7475800"/>
            <a:ext cx="871855" cy="872490"/>
          </a:xfrm>
          <a:custGeom>
            <a:avLst/>
            <a:gdLst/>
            <a:ahLst/>
            <a:cxnLst/>
            <a:rect l="l" t="t" r="r" b="b"/>
            <a:pathLst>
              <a:path w="871854" h="872490">
                <a:moveTo>
                  <a:pt x="721553" y="106959"/>
                </a:moveTo>
                <a:lnTo>
                  <a:pt x="755713" y="140079"/>
                </a:lnTo>
                <a:lnTo>
                  <a:pt x="785516" y="175955"/>
                </a:lnTo>
                <a:lnTo>
                  <a:pt x="810937" y="214214"/>
                </a:lnTo>
                <a:lnTo>
                  <a:pt x="831949" y="254478"/>
                </a:lnTo>
                <a:lnTo>
                  <a:pt x="848526" y="296373"/>
                </a:lnTo>
                <a:lnTo>
                  <a:pt x="860641" y="339523"/>
                </a:lnTo>
                <a:lnTo>
                  <a:pt x="868269" y="383553"/>
                </a:lnTo>
                <a:lnTo>
                  <a:pt x="871383" y="428087"/>
                </a:lnTo>
                <a:lnTo>
                  <a:pt x="869957" y="472751"/>
                </a:lnTo>
                <a:lnTo>
                  <a:pt x="863965" y="517167"/>
                </a:lnTo>
                <a:lnTo>
                  <a:pt x="853380" y="560961"/>
                </a:lnTo>
                <a:lnTo>
                  <a:pt x="838176" y="603758"/>
                </a:lnTo>
                <a:lnTo>
                  <a:pt x="818328" y="645182"/>
                </a:lnTo>
                <a:lnTo>
                  <a:pt x="793807" y="684858"/>
                </a:lnTo>
                <a:lnTo>
                  <a:pt x="764589" y="722409"/>
                </a:lnTo>
                <a:lnTo>
                  <a:pt x="731512" y="756602"/>
                </a:lnTo>
                <a:lnTo>
                  <a:pt x="695679" y="786433"/>
                </a:lnTo>
                <a:lnTo>
                  <a:pt x="657467" y="811876"/>
                </a:lnTo>
                <a:lnTo>
                  <a:pt x="617251" y="832905"/>
                </a:lnTo>
                <a:lnTo>
                  <a:pt x="575405" y="849494"/>
                </a:lnTo>
                <a:lnTo>
                  <a:pt x="532305" y="861617"/>
                </a:lnTo>
                <a:lnTo>
                  <a:pt x="488325" y="869246"/>
                </a:lnTo>
                <a:lnTo>
                  <a:pt x="443841" y="872357"/>
                </a:lnTo>
                <a:lnTo>
                  <a:pt x="399227" y="870922"/>
                </a:lnTo>
                <a:lnTo>
                  <a:pt x="354859" y="864916"/>
                </a:lnTo>
                <a:lnTo>
                  <a:pt x="311112" y="854313"/>
                </a:lnTo>
                <a:lnTo>
                  <a:pt x="268360" y="839085"/>
                </a:lnTo>
                <a:lnTo>
                  <a:pt x="226979" y="819208"/>
                </a:lnTo>
                <a:lnTo>
                  <a:pt x="187344" y="794654"/>
                </a:lnTo>
                <a:lnTo>
                  <a:pt x="149829" y="765397"/>
                </a:lnTo>
                <a:lnTo>
                  <a:pt x="115670" y="732278"/>
                </a:lnTo>
                <a:lnTo>
                  <a:pt x="85867" y="696401"/>
                </a:lnTo>
                <a:lnTo>
                  <a:pt x="60446" y="658142"/>
                </a:lnTo>
                <a:lnTo>
                  <a:pt x="39434" y="617878"/>
                </a:lnTo>
                <a:lnTo>
                  <a:pt x="22857" y="575983"/>
                </a:lnTo>
                <a:lnTo>
                  <a:pt x="10742" y="532833"/>
                </a:lnTo>
                <a:lnTo>
                  <a:pt x="3114" y="488803"/>
                </a:lnTo>
                <a:lnTo>
                  <a:pt x="0" y="444269"/>
                </a:lnTo>
                <a:lnTo>
                  <a:pt x="1425" y="399606"/>
                </a:lnTo>
                <a:lnTo>
                  <a:pt x="7418" y="355189"/>
                </a:lnTo>
                <a:lnTo>
                  <a:pt x="18003" y="311395"/>
                </a:lnTo>
                <a:lnTo>
                  <a:pt x="33206" y="268598"/>
                </a:lnTo>
                <a:lnTo>
                  <a:pt x="53055" y="227174"/>
                </a:lnTo>
                <a:lnTo>
                  <a:pt x="77575" y="187499"/>
                </a:lnTo>
                <a:lnTo>
                  <a:pt x="106793" y="149947"/>
                </a:lnTo>
                <a:lnTo>
                  <a:pt x="139871" y="115754"/>
                </a:lnTo>
                <a:lnTo>
                  <a:pt x="175703" y="85923"/>
                </a:lnTo>
                <a:lnTo>
                  <a:pt x="213915" y="60480"/>
                </a:lnTo>
                <a:lnTo>
                  <a:pt x="254131" y="39451"/>
                </a:lnTo>
                <a:lnTo>
                  <a:pt x="295977" y="22862"/>
                </a:lnTo>
                <a:lnTo>
                  <a:pt x="339077" y="10740"/>
                </a:lnTo>
                <a:lnTo>
                  <a:pt x="383057" y="3110"/>
                </a:lnTo>
                <a:lnTo>
                  <a:pt x="427541" y="0"/>
                </a:lnTo>
                <a:lnTo>
                  <a:pt x="472155" y="1434"/>
                </a:lnTo>
                <a:lnTo>
                  <a:pt x="516523" y="7440"/>
                </a:lnTo>
                <a:lnTo>
                  <a:pt x="560270" y="18044"/>
                </a:lnTo>
                <a:lnTo>
                  <a:pt x="603022" y="33271"/>
                </a:lnTo>
                <a:lnTo>
                  <a:pt x="644403" y="53149"/>
                </a:lnTo>
                <a:lnTo>
                  <a:pt x="684038" y="77702"/>
                </a:lnTo>
                <a:lnTo>
                  <a:pt x="721553" y="10695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8" name="object 18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494784"/>
            <a:ext cx="6858000" cy="51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512887"/>
            <a:ext cx="6858000" cy="441959"/>
          </a:xfrm>
          <a:custGeom>
            <a:avLst/>
            <a:gdLst/>
            <a:ahLst/>
            <a:cxnLst/>
            <a:rect l="l" t="t" r="r" b="b"/>
            <a:pathLst>
              <a:path w="6858000" h="441960">
                <a:moveTo>
                  <a:pt x="0" y="0"/>
                </a:moveTo>
                <a:lnTo>
                  <a:pt x="6858000" y="0"/>
                </a:lnTo>
                <a:lnTo>
                  <a:pt x="6858000" y="441794"/>
                </a:lnTo>
                <a:lnTo>
                  <a:pt x="0" y="4417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6700" y="863600"/>
            <a:ext cx="521462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600" b="1" spc="-114" dirty="0">
                <a:latin typeface="Trebuchet MS"/>
                <a:cs typeface="Trebuchet MS"/>
              </a:rPr>
              <a:t>Metodologia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600" b="1" spc="35" dirty="0">
                <a:latin typeface="Arial"/>
                <a:cs typeface="Arial"/>
              </a:rPr>
              <a:t>Característiques </a:t>
            </a:r>
            <a:r>
              <a:rPr sz="1600" b="1" spc="10" dirty="0">
                <a:latin typeface="Arial"/>
                <a:cs typeface="Arial"/>
              </a:rPr>
              <a:t>dels </a:t>
            </a:r>
            <a:r>
              <a:rPr sz="1600" b="1" spc="55" dirty="0">
                <a:latin typeface="Arial"/>
                <a:cs typeface="Arial"/>
              </a:rPr>
              <a:t>aprenentatges</a:t>
            </a:r>
            <a:r>
              <a:rPr sz="1600" b="1" spc="-210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competencials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1000" y="2717800"/>
            <a:ext cx="979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0" dirty="0">
                <a:latin typeface="Arial"/>
                <a:cs typeface="Arial"/>
              </a:rPr>
              <a:t>F</a:t>
            </a:r>
            <a:r>
              <a:rPr sz="1400" b="1" spc="60" dirty="0">
                <a:latin typeface="Arial"/>
                <a:cs typeface="Arial"/>
              </a:rPr>
              <a:t>un</a:t>
            </a:r>
            <a:r>
              <a:rPr sz="1400" b="1" spc="-60" dirty="0">
                <a:latin typeface="Arial"/>
                <a:cs typeface="Arial"/>
              </a:rPr>
              <a:t>c</a:t>
            </a:r>
            <a:r>
              <a:rPr sz="1400" b="1" spc="35" dirty="0">
                <a:latin typeface="Arial"/>
                <a:cs typeface="Arial"/>
              </a:rPr>
              <a:t>i</a:t>
            </a:r>
            <a:r>
              <a:rPr sz="1400" b="1" spc="5" dirty="0">
                <a:latin typeface="Arial"/>
                <a:cs typeface="Arial"/>
              </a:rPr>
              <a:t>o</a:t>
            </a:r>
            <a:r>
              <a:rPr sz="1400" b="1" spc="60" dirty="0">
                <a:latin typeface="Arial"/>
                <a:cs typeface="Arial"/>
              </a:rPr>
              <a:t>n</a:t>
            </a:r>
            <a:r>
              <a:rPr sz="1400" b="1" spc="50" dirty="0">
                <a:latin typeface="Arial"/>
                <a:cs typeface="Arial"/>
              </a:rPr>
              <a:t>al</a:t>
            </a:r>
            <a:r>
              <a:rPr sz="1400" b="1" spc="-85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08600" y="3335020"/>
            <a:ext cx="12642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Permeten  </a:t>
            </a:r>
            <a:r>
              <a:rPr sz="1300" spc="-15" dirty="0">
                <a:latin typeface="Noto Sans"/>
                <a:cs typeface="Noto Sans"/>
              </a:rPr>
              <a:t>resoldre  </a:t>
            </a:r>
            <a:r>
              <a:rPr sz="1300" spc="-10" dirty="0">
                <a:latin typeface="Noto Sans"/>
                <a:cs typeface="Noto Sans"/>
              </a:rPr>
              <a:t>problemes</a:t>
            </a:r>
            <a:r>
              <a:rPr sz="1300" spc="-40" dirty="0">
                <a:latin typeface="Noto Sans"/>
                <a:cs typeface="Noto Sans"/>
              </a:rPr>
              <a:t> </a:t>
            </a:r>
            <a:r>
              <a:rPr sz="1300" spc="-5" dirty="0">
                <a:latin typeface="Noto Sans"/>
                <a:cs typeface="Noto Sans"/>
              </a:rPr>
              <a:t>de</a:t>
            </a:r>
            <a:r>
              <a:rPr sz="1300" spc="-35" dirty="0">
                <a:latin typeface="Noto Sans"/>
                <a:cs typeface="Noto Sans"/>
              </a:rPr>
              <a:t> </a:t>
            </a:r>
            <a:r>
              <a:rPr sz="1300" spc="-10" dirty="0">
                <a:latin typeface="Noto Sans"/>
                <a:cs typeface="Noto Sans"/>
              </a:rPr>
              <a:t>la </a:t>
            </a:r>
            <a:r>
              <a:rPr sz="1300" spc="-5" dirty="0">
                <a:latin typeface="Noto Sans"/>
                <a:cs typeface="Noto Sans"/>
              </a:rPr>
              <a:t> </a:t>
            </a:r>
            <a:r>
              <a:rPr sz="1300" spc="-10" dirty="0">
                <a:latin typeface="Noto Sans"/>
                <a:cs typeface="Noto Sans"/>
              </a:rPr>
              <a:t>vida</a:t>
            </a:r>
            <a:r>
              <a:rPr sz="1300" spc="-35" dirty="0">
                <a:latin typeface="Noto Sans"/>
                <a:cs typeface="Noto Sans"/>
              </a:rPr>
              <a:t> </a:t>
            </a:r>
            <a:r>
              <a:rPr sz="1300" spc="-10" dirty="0">
                <a:latin typeface="Noto Sans"/>
                <a:cs typeface="Noto Sans"/>
              </a:rPr>
              <a:t>quotidiana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0000" y="2730500"/>
            <a:ext cx="981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Productius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68700" y="3233420"/>
            <a:ext cx="144335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0320" algn="ctr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Permeten fer  activitats </a:t>
            </a:r>
            <a:r>
              <a:rPr sz="1300" spc="-5" dirty="0">
                <a:latin typeface="Noto Sans"/>
                <a:cs typeface="Noto Sans"/>
              </a:rPr>
              <a:t>que no  són</a:t>
            </a:r>
            <a:r>
              <a:rPr sz="1300" spc="-45" dirty="0">
                <a:latin typeface="Noto Sans"/>
                <a:cs typeface="Noto Sans"/>
              </a:rPr>
              <a:t> </a:t>
            </a:r>
            <a:r>
              <a:rPr sz="1300" spc="-15" dirty="0">
                <a:latin typeface="Noto Sans"/>
                <a:cs typeface="Noto Sans"/>
              </a:rPr>
              <a:t>exclusivament  reproductives </a:t>
            </a:r>
            <a:r>
              <a:rPr sz="1300" spc="-5" dirty="0">
                <a:latin typeface="Noto Sans"/>
                <a:cs typeface="Noto Sans"/>
              </a:rPr>
              <a:t>o  </a:t>
            </a:r>
            <a:r>
              <a:rPr sz="1300" spc="-10" dirty="0">
                <a:latin typeface="Noto Sans"/>
                <a:cs typeface="Noto Sans"/>
              </a:rPr>
              <a:t>repetitives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2800" y="3335020"/>
            <a:ext cx="10712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1300" spc="-15" dirty="0">
                <a:latin typeface="Noto Sans"/>
                <a:cs typeface="Noto Sans"/>
              </a:rPr>
              <a:t>Perduren </a:t>
            </a:r>
            <a:r>
              <a:rPr sz="1300" spc="-10" dirty="0">
                <a:latin typeface="Noto Sans"/>
                <a:cs typeface="Noto Sans"/>
              </a:rPr>
              <a:t>i</a:t>
            </a:r>
            <a:r>
              <a:rPr sz="1300" spc="-65" dirty="0">
                <a:latin typeface="Noto Sans"/>
                <a:cs typeface="Noto Sans"/>
              </a:rPr>
              <a:t> </a:t>
            </a:r>
            <a:r>
              <a:rPr sz="1300" spc="-5" dirty="0">
                <a:latin typeface="Noto Sans"/>
                <a:cs typeface="Noto Sans"/>
              </a:rPr>
              <a:t>no  </a:t>
            </a:r>
            <a:r>
              <a:rPr sz="1300" spc="-35" dirty="0">
                <a:latin typeface="Noto Sans"/>
                <a:cs typeface="Noto Sans"/>
              </a:rPr>
              <a:t>s’obliden </a:t>
            </a:r>
            <a:r>
              <a:rPr sz="1300" spc="-5" dirty="0">
                <a:latin typeface="Noto Sans"/>
                <a:cs typeface="Noto Sans"/>
              </a:rPr>
              <a:t>de  </a:t>
            </a:r>
            <a:r>
              <a:rPr sz="1300" spc="-20" dirty="0">
                <a:latin typeface="Noto Sans"/>
                <a:cs typeface="Noto Sans"/>
              </a:rPr>
              <a:t>seguida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4707783"/>
            <a:ext cx="6858000" cy="51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4725885"/>
            <a:ext cx="6852284" cy="441959"/>
          </a:xfrm>
          <a:custGeom>
            <a:avLst/>
            <a:gdLst/>
            <a:ahLst/>
            <a:cxnLst/>
            <a:rect l="l" t="t" r="r" b="b"/>
            <a:pathLst>
              <a:path w="6852284" h="441960">
                <a:moveTo>
                  <a:pt x="0" y="441807"/>
                </a:moveTo>
                <a:lnTo>
                  <a:pt x="0" y="0"/>
                </a:lnTo>
                <a:lnTo>
                  <a:pt x="6851713" y="0"/>
                </a:lnTo>
                <a:lnTo>
                  <a:pt x="6851713" y="441807"/>
                </a:lnTo>
                <a:lnTo>
                  <a:pt x="0" y="44180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8100" y="5275091"/>
            <a:ext cx="4229100" cy="42311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79955" y="5876544"/>
            <a:ext cx="1410322" cy="14103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91335" y="6073855"/>
            <a:ext cx="1021528" cy="10224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74447" y="6133939"/>
            <a:ext cx="855344" cy="856615"/>
          </a:xfrm>
          <a:custGeom>
            <a:avLst/>
            <a:gdLst/>
            <a:ahLst/>
            <a:cxnLst/>
            <a:rect l="l" t="t" r="r" b="b"/>
            <a:pathLst>
              <a:path w="855344" h="856615">
                <a:moveTo>
                  <a:pt x="419650" y="0"/>
                </a:moveTo>
                <a:lnTo>
                  <a:pt x="375987" y="3053"/>
                </a:lnTo>
                <a:lnTo>
                  <a:pt x="332819" y="10542"/>
                </a:lnTo>
                <a:lnTo>
                  <a:pt x="290514" y="22440"/>
                </a:lnTo>
                <a:lnTo>
                  <a:pt x="249440" y="38722"/>
                </a:lnTo>
                <a:lnTo>
                  <a:pt x="209966" y="59363"/>
                </a:lnTo>
                <a:lnTo>
                  <a:pt x="172459" y="84336"/>
                </a:lnTo>
                <a:lnTo>
                  <a:pt x="137288" y="113615"/>
                </a:lnTo>
                <a:lnTo>
                  <a:pt x="104821" y="147176"/>
                </a:lnTo>
                <a:lnTo>
                  <a:pt x="76142" y="184035"/>
                </a:lnTo>
                <a:lnTo>
                  <a:pt x="52074" y="222979"/>
                </a:lnTo>
                <a:lnTo>
                  <a:pt x="32592" y="263640"/>
                </a:lnTo>
                <a:lnTo>
                  <a:pt x="17669" y="305647"/>
                </a:lnTo>
                <a:lnTo>
                  <a:pt x="7280" y="348633"/>
                </a:lnTo>
                <a:lnTo>
                  <a:pt x="1399" y="392230"/>
                </a:lnTo>
                <a:lnTo>
                  <a:pt x="0" y="436069"/>
                </a:lnTo>
                <a:lnTo>
                  <a:pt x="3057" y="479781"/>
                </a:lnTo>
                <a:lnTo>
                  <a:pt x="10544" y="522998"/>
                </a:lnTo>
                <a:lnTo>
                  <a:pt x="22436" y="565351"/>
                </a:lnTo>
                <a:lnTo>
                  <a:pt x="38707" y="606472"/>
                </a:lnTo>
                <a:lnTo>
                  <a:pt x="59331" y="645992"/>
                </a:lnTo>
                <a:lnTo>
                  <a:pt x="84281" y="683543"/>
                </a:lnTo>
                <a:lnTo>
                  <a:pt x="113533" y="718757"/>
                </a:lnTo>
                <a:lnTo>
                  <a:pt x="147061" y="751264"/>
                </a:lnTo>
                <a:lnTo>
                  <a:pt x="183883" y="779981"/>
                </a:lnTo>
                <a:lnTo>
                  <a:pt x="222787" y="804082"/>
                </a:lnTo>
                <a:lnTo>
                  <a:pt x="263405" y="823593"/>
                </a:lnTo>
                <a:lnTo>
                  <a:pt x="305367" y="838540"/>
                </a:lnTo>
                <a:lnTo>
                  <a:pt x="348307" y="848948"/>
                </a:lnTo>
                <a:lnTo>
                  <a:pt x="391856" y="854843"/>
                </a:lnTo>
                <a:lnTo>
                  <a:pt x="435647" y="856251"/>
                </a:lnTo>
                <a:lnTo>
                  <a:pt x="479310" y="853197"/>
                </a:lnTo>
                <a:lnTo>
                  <a:pt x="522478" y="845709"/>
                </a:lnTo>
                <a:lnTo>
                  <a:pt x="564783" y="833810"/>
                </a:lnTo>
                <a:lnTo>
                  <a:pt x="605856" y="817528"/>
                </a:lnTo>
                <a:lnTo>
                  <a:pt x="645330" y="796887"/>
                </a:lnTo>
                <a:lnTo>
                  <a:pt x="682837" y="771914"/>
                </a:lnTo>
                <a:lnTo>
                  <a:pt x="718008" y="742635"/>
                </a:lnTo>
                <a:lnTo>
                  <a:pt x="750476" y="709074"/>
                </a:lnTo>
                <a:lnTo>
                  <a:pt x="779155" y="672217"/>
                </a:lnTo>
                <a:lnTo>
                  <a:pt x="803222" y="633275"/>
                </a:lnTo>
                <a:lnTo>
                  <a:pt x="822705" y="592617"/>
                </a:lnTo>
                <a:lnTo>
                  <a:pt x="837627" y="550611"/>
                </a:lnTo>
                <a:lnTo>
                  <a:pt x="848017" y="507625"/>
                </a:lnTo>
                <a:lnTo>
                  <a:pt x="853898" y="464029"/>
                </a:lnTo>
                <a:lnTo>
                  <a:pt x="855297" y="420191"/>
                </a:lnTo>
                <a:lnTo>
                  <a:pt x="852240" y="376479"/>
                </a:lnTo>
                <a:lnTo>
                  <a:pt x="844752" y="333262"/>
                </a:lnTo>
                <a:lnTo>
                  <a:pt x="832860" y="290908"/>
                </a:lnTo>
                <a:lnTo>
                  <a:pt x="816589" y="249786"/>
                </a:lnTo>
                <a:lnTo>
                  <a:pt x="795966" y="210264"/>
                </a:lnTo>
                <a:lnTo>
                  <a:pt x="771015" y="172711"/>
                </a:lnTo>
                <a:lnTo>
                  <a:pt x="741763" y="137496"/>
                </a:lnTo>
                <a:lnTo>
                  <a:pt x="708236" y="104986"/>
                </a:lnTo>
                <a:lnTo>
                  <a:pt x="671413" y="76269"/>
                </a:lnTo>
                <a:lnTo>
                  <a:pt x="632509" y="52168"/>
                </a:lnTo>
                <a:lnTo>
                  <a:pt x="591892" y="32657"/>
                </a:lnTo>
                <a:lnTo>
                  <a:pt x="549929" y="17710"/>
                </a:lnTo>
                <a:lnTo>
                  <a:pt x="506989" y="7303"/>
                </a:lnTo>
                <a:lnTo>
                  <a:pt x="463440" y="1408"/>
                </a:lnTo>
                <a:lnTo>
                  <a:pt x="419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74447" y="6133938"/>
            <a:ext cx="855344" cy="856615"/>
          </a:xfrm>
          <a:custGeom>
            <a:avLst/>
            <a:gdLst/>
            <a:ahLst/>
            <a:cxnLst/>
            <a:rect l="l" t="t" r="r" b="b"/>
            <a:pathLst>
              <a:path w="855344" h="856615">
                <a:moveTo>
                  <a:pt x="708231" y="104984"/>
                </a:moveTo>
                <a:lnTo>
                  <a:pt x="741760" y="137492"/>
                </a:lnTo>
                <a:lnTo>
                  <a:pt x="771013" y="172707"/>
                </a:lnTo>
                <a:lnTo>
                  <a:pt x="795964" y="210259"/>
                </a:lnTo>
                <a:lnTo>
                  <a:pt x="816588" y="249780"/>
                </a:lnTo>
                <a:lnTo>
                  <a:pt x="832859" y="290901"/>
                </a:lnTo>
                <a:lnTo>
                  <a:pt x="844751" y="333255"/>
                </a:lnTo>
                <a:lnTo>
                  <a:pt x="852238" y="376472"/>
                </a:lnTo>
                <a:lnTo>
                  <a:pt x="855295" y="420184"/>
                </a:lnTo>
                <a:lnTo>
                  <a:pt x="853895" y="464023"/>
                </a:lnTo>
                <a:lnTo>
                  <a:pt x="848014" y="507619"/>
                </a:lnTo>
                <a:lnTo>
                  <a:pt x="837624" y="550605"/>
                </a:lnTo>
                <a:lnTo>
                  <a:pt x="822701" y="592612"/>
                </a:lnTo>
                <a:lnTo>
                  <a:pt x="803219" y="633271"/>
                </a:lnTo>
                <a:lnTo>
                  <a:pt x="779152" y="672214"/>
                </a:lnTo>
                <a:lnTo>
                  <a:pt x="750473" y="709072"/>
                </a:lnTo>
                <a:lnTo>
                  <a:pt x="718006" y="742634"/>
                </a:lnTo>
                <a:lnTo>
                  <a:pt x="682836" y="771914"/>
                </a:lnTo>
                <a:lnTo>
                  <a:pt x="645329" y="796887"/>
                </a:lnTo>
                <a:lnTo>
                  <a:pt x="605855" y="817528"/>
                </a:lnTo>
                <a:lnTo>
                  <a:pt x="564782" y="833811"/>
                </a:lnTo>
                <a:lnTo>
                  <a:pt x="522477" y="845709"/>
                </a:lnTo>
                <a:lnTo>
                  <a:pt x="479310" y="853198"/>
                </a:lnTo>
                <a:lnTo>
                  <a:pt x="435647" y="856251"/>
                </a:lnTo>
                <a:lnTo>
                  <a:pt x="391857" y="854843"/>
                </a:lnTo>
                <a:lnTo>
                  <a:pt x="348308" y="848948"/>
                </a:lnTo>
                <a:lnTo>
                  <a:pt x="305368" y="838540"/>
                </a:lnTo>
                <a:lnTo>
                  <a:pt x="263406" y="823594"/>
                </a:lnTo>
                <a:lnTo>
                  <a:pt x="222789" y="804084"/>
                </a:lnTo>
                <a:lnTo>
                  <a:pt x="183886" y="779983"/>
                </a:lnTo>
                <a:lnTo>
                  <a:pt x="147064" y="751267"/>
                </a:lnTo>
                <a:lnTo>
                  <a:pt x="113535" y="718758"/>
                </a:lnTo>
                <a:lnTo>
                  <a:pt x="84281" y="683544"/>
                </a:lnTo>
                <a:lnTo>
                  <a:pt x="59330" y="645992"/>
                </a:lnTo>
                <a:lnTo>
                  <a:pt x="38706" y="606471"/>
                </a:lnTo>
                <a:lnTo>
                  <a:pt x="22435" y="565349"/>
                </a:lnTo>
                <a:lnTo>
                  <a:pt x="10543" y="522996"/>
                </a:lnTo>
                <a:lnTo>
                  <a:pt x="3056" y="479779"/>
                </a:lnTo>
                <a:lnTo>
                  <a:pt x="0" y="436066"/>
                </a:lnTo>
                <a:lnTo>
                  <a:pt x="1399" y="392228"/>
                </a:lnTo>
                <a:lnTo>
                  <a:pt x="7281" y="348632"/>
                </a:lnTo>
                <a:lnTo>
                  <a:pt x="17670" y="305646"/>
                </a:lnTo>
                <a:lnTo>
                  <a:pt x="32593" y="263639"/>
                </a:lnTo>
                <a:lnTo>
                  <a:pt x="52076" y="222980"/>
                </a:lnTo>
                <a:lnTo>
                  <a:pt x="76143" y="184037"/>
                </a:lnTo>
                <a:lnTo>
                  <a:pt x="104822" y="147178"/>
                </a:lnTo>
                <a:lnTo>
                  <a:pt x="137289" y="113617"/>
                </a:lnTo>
                <a:lnTo>
                  <a:pt x="172459" y="84337"/>
                </a:lnTo>
                <a:lnTo>
                  <a:pt x="209966" y="59363"/>
                </a:lnTo>
                <a:lnTo>
                  <a:pt x="249440" y="38722"/>
                </a:lnTo>
                <a:lnTo>
                  <a:pt x="290513" y="22440"/>
                </a:lnTo>
                <a:lnTo>
                  <a:pt x="332817" y="10541"/>
                </a:lnTo>
                <a:lnTo>
                  <a:pt x="375985" y="3053"/>
                </a:lnTo>
                <a:lnTo>
                  <a:pt x="419648" y="0"/>
                </a:lnTo>
                <a:lnTo>
                  <a:pt x="463438" y="1408"/>
                </a:lnTo>
                <a:lnTo>
                  <a:pt x="506987" y="7303"/>
                </a:lnTo>
                <a:lnTo>
                  <a:pt x="549927" y="17710"/>
                </a:lnTo>
                <a:lnTo>
                  <a:pt x="591889" y="32657"/>
                </a:lnTo>
                <a:lnTo>
                  <a:pt x="632506" y="52167"/>
                </a:lnTo>
                <a:lnTo>
                  <a:pt x="671409" y="76268"/>
                </a:lnTo>
                <a:lnTo>
                  <a:pt x="708231" y="10498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98700" y="6077937"/>
            <a:ext cx="577215" cy="7778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440"/>
              </a:spcBef>
            </a:pPr>
            <a:r>
              <a:rPr sz="1400" b="1" spc="20" dirty="0">
                <a:solidFill>
                  <a:srgbClr val="008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20400"/>
              </a:lnSpc>
            </a:pPr>
            <a:r>
              <a:rPr sz="900" dirty="0">
                <a:latin typeface="Noto Sans"/>
                <a:cs typeface="Noto Sans"/>
              </a:rPr>
              <a:t>E</a:t>
            </a:r>
            <a:r>
              <a:rPr sz="900" spc="-5" dirty="0">
                <a:latin typeface="Noto Sans"/>
                <a:cs typeface="Noto Sans"/>
              </a:rPr>
              <a:t>xplo</a:t>
            </a:r>
            <a:r>
              <a:rPr sz="900" spc="-25" dirty="0">
                <a:latin typeface="Noto Sans"/>
                <a:cs typeface="Noto Sans"/>
              </a:rPr>
              <a:t>r</a:t>
            </a:r>
            <a:r>
              <a:rPr sz="900" spc="-5" dirty="0">
                <a:latin typeface="Noto Sans"/>
                <a:cs typeface="Noto Sans"/>
              </a:rPr>
              <a:t>ació  </a:t>
            </a:r>
            <a:r>
              <a:rPr sz="900" spc="-25" dirty="0">
                <a:latin typeface="Noto Sans"/>
                <a:cs typeface="Noto Sans"/>
              </a:rPr>
              <a:t>d’idees  </a:t>
            </a:r>
            <a:r>
              <a:rPr sz="900" spc="-10" dirty="0">
                <a:latin typeface="Noto Sans"/>
                <a:cs typeface="Noto Sans"/>
              </a:rPr>
              <a:t>prèvies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15563" y="5892025"/>
            <a:ext cx="1213573" cy="12135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4360" y="6003614"/>
            <a:ext cx="1015194" cy="10160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07278" y="6063506"/>
            <a:ext cx="849630" cy="850900"/>
          </a:xfrm>
          <a:custGeom>
            <a:avLst/>
            <a:gdLst/>
            <a:ahLst/>
            <a:cxnLst/>
            <a:rect l="l" t="t" r="r" b="b"/>
            <a:pathLst>
              <a:path w="849629" h="850900">
                <a:moveTo>
                  <a:pt x="416737" y="0"/>
                </a:moveTo>
                <a:lnTo>
                  <a:pt x="373377" y="3032"/>
                </a:lnTo>
                <a:lnTo>
                  <a:pt x="330508" y="10469"/>
                </a:lnTo>
                <a:lnTo>
                  <a:pt x="288496" y="22285"/>
                </a:lnTo>
                <a:lnTo>
                  <a:pt x="247708" y="38454"/>
                </a:lnTo>
                <a:lnTo>
                  <a:pt x="208507" y="58952"/>
                </a:lnTo>
                <a:lnTo>
                  <a:pt x="171261" y="83752"/>
                </a:lnTo>
                <a:lnTo>
                  <a:pt x="136334" y="112829"/>
                </a:lnTo>
                <a:lnTo>
                  <a:pt x="104093" y="146158"/>
                </a:lnTo>
                <a:lnTo>
                  <a:pt x="75614" y="182761"/>
                </a:lnTo>
                <a:lnTo>
                  <a:pt x="51713" y="221433"/>
                </a:lnTo>
                <a:lnTo>
                  <a:pt x="32366" y="261810"/>
                </a:lnTo>
                <a:lnTo>
                  <a:pt x="17547" y="303525"/>
                </a:lnTo>
                <a:lnTo>
                  <a:pt x="7230" y="346213"/>
                </a:lnTo>
                <a:lnTo>
                  <a:pt x="1389" y="389507"/>
                </a:lnTo>
                <a:lnTo>
                  <a:pt x="0" y="433041"/>
                </a:lnTo>
                <a:lnTo>
                  <a:pt x="3035" y="476449"/>
                </a:lnTo>
                <a:lnTo>
                  <a:pt x="10470" y="519367"/>
                </a:lnTo>
                <a:lnTo>
                  <a:pt x="22279" y="561426"/>
                </a:lnTo>
                <a:lnTo>
                  <a:pt x="38437" y="602262"/>
                </a:lnTo>
                <a:lnTo>
                  <a:pt x="58918" y="641509"/>
                </a:lnTo>
                <a:lnTo>
                  <a:pt x="83696" y="678801"/>
                </a:lnTo>
                <a:lnTo>
                  <a:pt x="112745" y="713772"/>
                </a:lnTo>
                <a:lnTo>
                  <a:pt x="146041" y="746055"/>
                </a:lnTo>
                <a:lnTo>
                  <a:pt x="182609" y="774572"/>
                </a:lnTo>
                <a:lnTo>
                  <a:pt x="221244" y="798506"/>
                </a:lnTo>
                <a:lnTo>
                  <a:pt x="261580" y="817881"/>
                </a:lnTo>
                <a:lnTo>
                  <a:pt x="303251" y="832723"/>
                </a:lnTo>
                <a:lnTo>
                  <a:pt x="345893" y="843058"/>
                </a:lnTo>
                <a:lnTo>
                  <a:pt x="389140" y="848911"/>
                </a:lnTo>
                <a:lnTo>
                  <a:pt x="432626" y="850308"/>
                </a:lnTo>
                <a:lnTo>
                  <a:pt x="475986" y="847275"/>
                </a:lnTo>
                <a:lnTo>
                  <a:pt x="518854" y="839838"/>
                </a:lnTo>
                <a:lnTo>
                  <a:pt x="560864" y="828021"/>
                </a:lnTo>
                <a:lnTo>
                  <a:pt x="601652" y="811850"/>
                </a:lnTo>
                <a:lnTo>
                  <a:pt x="640852" y="791352"/>
                </a:lnTo>
                <a:lnTo>
                  <a:pt x="678097" y="766551"/>
                </a:lnTo>
                <a:lnTo>
                  <a:pt x="713024" y="737474"/>
                </a:lnTo>
                <a:lnTo>
                  <a:pt x="745265" y="704145"/>
                </a:lnTo>
                <a:lnTo>
                  <a:pt x="773744" y="667542"/>
                </a:lnTo>
                <a:lnTo>
                  <a:pt x="797645" y="628869"/>
                </a:lnTo>
                <a:lnTo>
                  <a:pt x="816993" y="588493"/>
                </a:lnTo>
                <a:lnTo>
                  <a:pt x="831813" y="546777"/>
                </a:lnTo>
                <a:lnTo>
                  <a:pt x="842131" y="504090"/>
                </a:lnTo>
                <a:lnTo>
                  <a:pt x="847972" y="460796"/>
                </a:lnTo>
                <a:lnTo>
                  <a:pt x="849363" y="417262"/>
                </a:lnTo>
                <a:lnTo>
                  <a:pt x="846328" y="373853"/>
                </a:lnTo>
                <a:lnTo>
                  <a:pt x="838893" y="330936"/>
                </a:lnTo>
                <a:lnTo>
                  <a:pt x="827084" y="288877"/>
                </a:lnTo>
                <a:lnTo>
                  <a:pt x="810926" y="248040"/>
                </a:lnTo>
                <a:lnTo>
                  <a:pt x="790445" y="208793"/>
                </a:lnTo>
                <a:lnTo>
                  <a:pt x="765666" y="171502"/>
                </a:lnTo>
                <a:lnTo>
                  <a:pt x="736615" y="136531"/>
                </a:lnTo>
                <a:lnTo>
                  <a:pt x="703317" y="104248"/>
                </a:lnTo>
                <a:lnTo>
                  <a:pt x="666751" y="75733"/>
                </a:lnTo>
                <a:lnTo>
                  <a:pt x="628118" y="51801"/>
                </a:lnTo>
                <a:lnTo>
                  <a:pt x="587783" y="32427"/>
                </a:lnTo>
                <a:lnTo>
                  <a:pt x="546112" y="17586"/>
                </a:lnTo>
                <a:lnTo>
                  <a:pt x="503470" y="7251"/>
                </a:lnTo>
                <a:lnTo>
                  <a:pt x="460223" y="1397"/>
                </a:lnTo>
                <a:lnTo>
                  <a:pt x="416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7276" y="6063501"/>
            <a:ext cx="849630" cy="850900"/>
          </a:xfrm>
          <a:custGeom>
            <a:avLst/>
            <a:gdLst/>
            <a:ahLst/>
            <a:cxnLst/>
            <a:rect l="l" t="t" r="r" b="b"/>
            <a:pathLst>
              <a:path w="849629" h="850900">
                <a:moveTo>
                  <a:pt x="703319" y="104255"/>
                </a:moveTo>
                <a:lnTo>
                  <a:pt x="736615" y="136538"/>
                </a:lnTo>
                <a:lnTo>
                  <a:pt x="765665" y="171508"/>
                </a:lnTo>
                <a:lnTo>
                  <a:pt x="790443" y="208800"/>
                </a:lnTo>
                <a:lnTo>
                  <a:pt x="810924" y="248047"/>
                </a:lnTo>
                <a:lnTo>
                  <a:pt x="827082" y="288883"/>
                </a:lnTo>
                <a:lnTo>
                  <a:pt x="838892" y="330943"/>
                </a:lnTo>
                <a:lnTo>
                  <a:pt x="846327" y="373860"/>
                </a:lnTo>
                <a:lnTo>
                  <a:pt x="849362" y="417269"/>
                </a:lnTo>
                <a:lnTo>
                  <a:pt x="847972" y="460804"/>
                </a:lnTo>
                <a:lnTo>
                  <a:pt x="842132" y="504098"/>
                </a:lnTo>
                <a:lnTo>
                  <a:pt x="831814" y="546785"/>
                </a:lnTo>
                <a:lnTo>
                  <a:pt x="816995" y="588501"/>
                </a:lnTo>
                <a:lnTo>
                  <a:pt x="797647" y="628878"/>
                </a:lnTo>
                <a:lnTo>
                  <a:pt x="773747" y="667551"/>
                </a:lnTo>
                <a:lnTo>
                  <a:pt x="745268" y="704153"/>
                </a:lnTo>
                <a:lnTo>
                  <a:pt x="713026" y="737482"/>
                </a:lnTo>
                <a:lnTo>
                  <a:pt x="678099" y="766559"/>
                </a:lnTo>
                <a:lnTo>
                  <a:pt x="640853" y="791359"/>
                </a:lnTo>
                <a:lnTo>
                  <a:pt x="601652" y="811857"/>
                </a:lnTo>
                <a:lnTo>
                  <a:pt x="560864" y="828027"/>
                </a:lnTo>
                <a:lnTo>
                  <a:pt x="518853" y="839843"/>
                </a:lnTo>
                <a:lnTo>
                  <a:pt x="475985" y="847280"/>
                </a:lnTo>
                <a:lnTo>
                  <a:pt x="432625" y="850312"/>
                </a:lnTo>
                <a:lnTo>
                  <a:pt x="389138" y="848913"/>
                </a:lnTo>
                <a:lnTo>
                  <a:pt x="345892" y="843059"/>
                </a:lnTo>
                <a:lnTo>
                  <a:pt x="303250" y="832723"/>
                </a:lnTo>
                <a:lnTo>
                  <a:pt x="261579" y="817881"/>
                </a:lnTo>
                <a:lnTo>
                  <a:pt x="221243" y="798505"/>
                </a:lnTo>
                <a:lnTo>
                  <a:pt x="182610" y="774572"/>
                </a:lnTo>
                <a:lnTo>
                  <a:pt x="146043" y="746055"/>
                </a:lnTo>
                <a:lnTo>
                  <a:pt x="112747" y="713772"/>
                </a:lnTo>
                <a:lnTo>
                  <a:pt x="83697" y="678802"/>
                </a:lnTo>
                <a:lnTo>
                  <a:pt x="58918" y="641510"/>
                </a:lnTo>
                <a:lnTo>
                  <a:pt x="38438" y="602264"/>
                </a:lnTo>
                <a:lnTo>
                  <a:pt x="22280" y="561427"/>
                </a:lnTo>
                <a:lnTo>
                  <a:pt x="10470" y="519367"/>
                </a:lnTo>
                <a:lnTo>
                  <a:pt x="3035" y="476450"/>
                </a:lnTo>
                <a:lnTo>
                  <a:pt x="0" y="433041"/>
                </a:lnTo>
                <a:lnTo>
                  <a:pt x="1389" y="389507"/>
                </a:lnTo>
                <a:lnTo>
                  <a:pt x="7230" y="346213"/>
                </a:lnTo>
                <a:lnTo>
                  <a:pt x="17548" y="303525"/>
                </a:lnTo>
                <a:lnTo>
                  <a:pt x="32367" y="261810"/>
                </a:lnTo>
                <a:lnTo>
                  <a:pt x="51714" y="221433"/>
                </a:lnTo>
                <a:lnTo>
                  <a:pt x="75615" y="182760"/>
                </a:lnTo>
                <a:lnTo>
                  <a:pt x="104095" y="146157"/>
                </a:lnTo>
                <a:lnTo>
                  <a:pt x="136336" y="112829"/>
                </a:lnTo>
                <a:lnTo>
                  <a:pt x="171263" y="83752"/>
                </a:lnTo>
                <a:lnTo>
                  <a:pt x="208509" y="58951"/>
                </a:lnTo>
                <a:lnTo>
                  <a:pt x="247709" y="38454"/>
                </a:lnTo>
                <a:lnTo>
                  <a:pt x="288497" y="22284"/>
                </a:lnTo>
                <a:lnTo>
                  <a:pt x="330509" y="10468"/>
                </a:lnTo>
                <a:lnTo>
                  <a:pt x="373377" y="3032"/>
                </a:lnTo>
                <a:lnTo>
                  <a:pt x="416737" y="0"/>
                </a:lnTo>
                <a:lnTo>
                  <a:pt x="460223" y="1398"/>
                </a:lnTo>
                <a:lnTo>
                  <a:pt x="503470" y="7252"/>
                </a:lnTo>
                <a:lnTo>
                  <a:pt x="546112" y="17587"/>
                </a:lnTo>
                <a:lnTo>
                  <a:pt x="587783" y="32430"/>
                </a:lnTo>
                <a:lnTo>
                  <a:pt x="628118" y="51805"/>
                </a:lnTo>
                <a:lnTo>
                  <a:pt x="666752" y="75738"/>
                </a:lnTo>
                <a:lnTo>
                  <a:pt x="703319" y="10425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810000" y="6001737"/>
            <a:ext cx="628650" cy="7778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440"/>
              </a:spcBef>
            </a:pPr>
            <a:r>
              <a:rPr sz="1400" b="1" spc="20" dirty="0">
                <a:solidFill>
                  <a:srgbClr val="008F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20400"/>
              </a:lnSpc>
            </a:pPr>
            <a:r>
              <a:rPr sz="900" spc="-55" dirty="0">
                <a:latin typeface="Noto Sans"/>
                <a:cs typeface="Noto Sans"/>
              </a:rPr>
              <a:t>I</a:t>
            </a:r>
            <a:r>
              <a:rPr sz="900" spc="-5" dirty="0">
                <a:latin typeface="Noto Sans"/>
                <a:cs typeface="Noto Sans"/>
              </a:rPr>
              <a:t>n</a:t>
            </a:r>
            <a:r>
              <a:rPr sz="900" spc="-10" dirty="0">
                <a:latin typeface="Noto Sans"/>
                <a:cs typeface="Noto Sans"/>
              </a:rPr>
              <a:t>t</a:t>
            </a:r>
            <a:r>
              <a:rPr sz="900" spc="-30" dirty="0">
                <a:latin typeface="Noto Sans"/>
                <a:cs typeface="Noto Sans"/>
              </a:rPr>
              <a:t>r</a:t>
            </a:r>
            <a:r>
              <a:rPr sz="900" spc="-5" dirty="0">
                <a:latin typeface="Noto Sans"/>
                <a:cs typeface="Noto Sans"/>
              </a:rPr>
              <a:t>o</a:t>
            </a:r>
            <a:r>
              <a:rPr sz="900" spc="-10" dirty="0">
                <a:latin typeface="Noto Sans"/>
                <a:cs typeface="Noto Sans"/>
              </a:rPr>
              <a:t>d</a:t>
            </a:r>
            <a:r>
              <a:rPr sz="900" spc="-5" dirty="0">
                <a:latin typeface="Noto Sans"/>
                <a:cs typeface="Noto Sans"/>
              </a:rPr>
              <a:t>ucció  de nous  </a:t>
            </a:r>
            <a:r>
              <a:rPr sz="900" spc="-15" dirty="0">
                <a:latin typeface="Noto Sans"/>
                <a:cs typeface="Noto Sans"/>
              </a:rPr>
              <a:t>continguts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93900" y="7700223"/>
            <a:ext cx="1239685" cy="12405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9971" y="7807738"/>
            <a:ext cx="1062640" cy="10635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64387" y="7869122"/>
            <a:ext cx="894080" cy="895350"/>
          </a:xfrm>
          <a:custGeom>
            <a:avLst/>
            <a:gdLst/>
            <a:ahLst/>
            <a:cxnLst/>
            <a:rect l="l" t="t" r="r" b="b"/>
            <a:pathLst>
              <a:path w="894080" h="895350">
                <a:moveTo>
                  <a:pt x="438547" y="0"/>
                </a:moveTo>
                <a:lnTo>
                  <a:pt x="392918" y="3190"/>
                </a:lnTo>
                <a:lnTo>
                  <a:pt x="347807" y="11016"/>
                </a:lnTo>
                <a:lnTo>
                  <a:pt x="303598" y="23450"/>
                </a:lnTo>
                <a:lnTo>
                  <a:pt x="260676" y="40466"/>
                </a:lnTo>
                <a:lnTo>
                  <a:pt x="219425" y="62037"/>
                </a:lnTo>
                <a:lnTo>
                  <a:pt x="180230" y="88136"/>
                </a:lnTo>
                <a:lnTo>
                  <a:pt x="143476" y="118736"/>
                </a:lnTo>
                <a:lnTo>
                  <a:pt x="109547" y="153810"/>
                </a:lnTo>
                <a:lnTo>
                  <a:pt x="79576" y="192328"/>
                </a:lnTo>
                <a:lnTo>
                  <a:pt x="54423" y="233024"/>
                </a:lnTo>
                <a:lnTo>
                  <a:pt x="34062" y="275514"/>
                </a:lnTo>
                <a:lnTo>
                  <a:pt x="18467" y="319412"/>
                </a:lnTo>
                <a:lnTo>
                  <a:pt x="7609" y="364333"/>
                </a:lnTo>
                <a:lnTo>
                  <a:pt x="1462" y="409892"/>
                </a:lnTo>
                <a:lnTo>
                  <a:pt x="0" y="455704"/>
                </a:lnTo>
                <a:lnTo>
                  <a:pt x="3194" y="501384"/>
                </a:lnTo>
                <a:lnTo>
                  <a:pt x="11018" y="546547"/>
                </a:lnTo>
                <a:lnTo>
                  <a:pt x="23445" y="590807"/>
                </a:lnTo>
                <a:lnTo>
                  <a:pt x="40448" y="633780"/>
                </a:lnTo>
                <a:lnTo>
                  <a:pt x="62000" y="675080"/>
                </a:lnTo>
                <a:lnTo>
                  <a:pt x="88074" y="714322"/>
                </a:lnTo>
                <a:lnTo>
                  <a:pt x="118643" y="751122"/>
                </a:lnTo>
                <a:lnTo>
                  <a:pt x="153680" y="785093"/>
                </a:lnTo>
                <a:lnTo>
                  <a:pt x="192160" y="815102"/>
                </a:lnTo>
                <a:lnTo>
                  <a:pt x="232815" y="840288"/>
                </a:lnTo>
                <a:lnTo>
                  <a:pt x="275262" y="860677"/>
                </a:lnTo>
                <a:lnTo>
                  <a:pt x="319114" y="876296"/>
                </a:lnTo>
                <a:lnTo>
                  <a:pt x="363987" y="887173"/>
                </a:lnTo>
                <a:lnTo>
                  <a:pt x="409497" y="893333"/>
                </a:lnTo>
                <a:lnTo>
                  <a:pt x="455259" y="894804"/>
                </a:lnTo>
                <a:lnTo>
                  <a:pt x="500888" y="891613"/>
                </a:lnTo>
                <a:lnTo>
                  <a:pt x="545999" y="883787"/>
                </a:lnTo>
                <a:lnTo>
                  <a:pt x="590209" y="871353"/>
                </a:lnTo>
                <a:lnTo>
                  <a:pt x="633131" y="854337"/>
                </a:lnTo>
                <a:lnTo>
                  <a:pt x="674383" y="832766"/>
                </a:lnTo>
                <a:lnTo>
                  <a:pt x="713577" y="806667"/>
                </a:lnTo>
                <a:lnTo>
                  <a:pt x="750332" y="776068"/>
                </a:lnTo>
                <a:lnTo>
                  <a:pt x="784260" y="740995"/>
                </a:lnTo>
                <a:lnTo>
                  <a:pt x="814229" y="702477"/>
                </a:lnTo>
                <a:lnTo>
                  <a:pt x="839380" y="661781"/>
                </a:lnTo>
                <a:lnTo>
                  <a:pt x="859740" y="619292"/>
                </a:lnTo>
                <a:lnTo>
                  <a:pt x="875335" y="575394"/>
                </a:lnTo>
                <a:lnTo>
                  <a:pt x="886192" y="530473"/>
                </a:lnTo>
                <a:lnTo>
                  <a:pt x="892339" y="484914"/>
                </a:lnTo>
                <a:lnTo>
                  <a:pt x="893801" y="439102"/>
                </a:lnTo>
                <a:lnTo>
                  <a:pt x="890607" y="393422"/>
                </a:lnTo>
                <a:lnTo>
                  <a:pt x="882783" y="348259"/>
                </a:lnTo>
                <a:lnTo>
                  <a:pt x="870356" y="303999"/>
                </a:lnTo>
                <a:lnTo>
                  <a:pt x="853352" y="261027"/>
                </a:lnTo>
                <a:lnTo>
                  <a:pt x="831800" y="219727"/>
                </a:lnTo>
                <a:lnTo>
                  <a:pt x="805724" y="180485"/>
                </a:lnTo>
                <a:lnTo>
                  <a:pt x="775154" y="143687"/>
                </a:lnTo>
                <a:lnTo>
                  <a:pt x="740115" y="109716"/>
                </a:lnTo>
                <a:lnTo>
                  <a:pt x="701637" y="79706"/>
                </a:lnTo>
                <a:lnTo>
                  <a:pt x="660984" y="54520"/>
                </a:lnTo>
                <a:lnTo>
                  <a:pt x="618539" y="34130"/>
                </a:lnTo>
                <a:lnTo>
                  <a:pt x="574689" y="18510"/>
                </a:lnTo>
                <a:lnTo>
                  <a:pt x="529817" y="7633"/>
                </a:lnTo>
                <a:lnTo>
                  <a:pt x="484308" y="1471"/>
                </a:lnTo>
                <a:lnTo>
                  <a:pt x="438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64381" y="7869123"/>
            <a:ext cx="894080" cy="895350"/>
          </a:xfrm>
          <a:custGeom>
            <a:avLst/>
            <a:gdLst/>
            <a:ahLst/>
            <a:cxnLst/>
            <a:rect l="l" t="t" r="r" b="b"/>
            <a:pathLst>
              <a:path w="894080" h="895350">
                <a:moveTo>
                  <a:pt x="740119" y="109710"/>
                </a:moveTo>
                <a:lnTo>
                  <a:pt x="775158" y="143682"/>
                </a:lnTo>
                <a:lnTo>
                  <a:pt x="805728" y="180483"/>
                </a:lnTo>
                <a:lnTo>
                  <a:pt x="831803" y="219726"/>
                </a:lnTo>
                <a:lnTo>
                  <a:pt x="853355" y="261026"/>
                </a:lnTo>
                <a:lnTo>
                  <a:pt x="870359" y="303999"/>
                </a:lnTo>
                <a:lnTo>
                  <a:pt x="882786" y="348260"/>
                </a:lnTo>
                <a:lnTo>
                  <a:pt x="890610" y="393423"/>
                </a:lnTo>
                <a:lnTo>
                  <a:pt x="893805" y="439103"/>
                </a:lnTo>
                <a:lnTo>
                  <a:pt x="892342" y="484915"/>
                </a:lnTo>
                <a:lnTo>
                  <a:pt x="886195" y="530475"/>
                </a:lnTo>
                <a:lnTo>
                  <a:pt x="875338" y="575396"/>
                </a:lnTo>
                <a:lnTo>
                  <a:pt x="859743" y="619294"/>
                </a:lnTo>
                <a:lnTo>
                  <a:pt x="839384" y="661784"/>
                </a:lnTo>
                <a:lnTo>
                  <a:pt x="814233" y="702480"/>
                </a:lnTo>
                <a:lnTo>
                  <a:pt x="784263" y="740998"/>
                </a:lnTo>
                <a:lnTo>
                  <a:pt x="750334" y="776071"/>
                </a:lnTo>
                <a:lnTo>
                  <a:pt x="713580" y="806669"/>
                </a:lnTo>
                <a:lnTo>
                  <a:pt x="674385" y="832767"/>
                </a:lnTo>
                <a:lnTo>
                  <a:pt x="633134" y="854337"/>
                </a:lnTo>
                <a:lnTo>
                  <a:pt x="590211" y="871353"/>
                </a:lnTo>
                <a:lnTo>
                  <a:pt x="546002" y="883787"/>
                </a:lnTo>
                <a:lnTo>
                  <a:pt x="500890" y="891613"/>
                </a:lnTo>
                <a:lnTo>
                  <a:pt x="455261" y="894803"/>
                </a:lnTo>
                <a:lnTo>
                  <a:pt x="409500" y="893332"/>
                </a:lnTo>
                <a:lnTo>
                  <a:pt x="363990" y="887172"/>
                </a:lnTo>
                <a:lnTo>
                  <a:pt x="319117" y="876295"/>
                </a:lnTo>
                <a:lnTo>
                  <a:pt x="275266" y="860676"/>
                </a:lnTo>
                <a:lnTo>
                  <a:pt x="232820" y="840287"/>
                </a:lnTo>
                <a:lnTo>
                  <a:pt x="192165" y="815102"/>
                </a:lnTo>
                <a:lnTo>
                  <a:pt x="153685" y="785093"/>
                </a:lnTo>
                <a:lnTo>
                  <a:pt x="118646" y="751120"/>
                </a:lnTo>
                <a:lnTo>
                  <a:pt x="88076" y="714320"/>
                </a:lnTo>
                <a:lnTo>
                  <a:pt x="62001" y="675078"/>
                </a:lnTo>
                <a:lnTo>
                  <a:pt x="40449" y="633777"/>
                </a:lnTo>
                <a:lnTo>
                  <a:pt x="23445" y="590804"/>
                </a:lnTo>
                <a:lnTo>
                  <a:pt x="11018" y="546544"/>
                </a:lnTo>
                <a:lnTo>
                  <a:pt x="3194" y="501381"/>
                </a:lnTo>
                <a:lnTo>
                  <a:pt x="0" y="455701"/>
                </a:lnTo>
                <a:lnTo>
                  <a:pt x="1462" y="409888"/>
                </a:lnTo>
                <a:lnTo>
                  <a:pt x="7609" y="364329"/>
                </a:lnTo>
                <a:lnTo>
                  <a:pt x="18466" y="319407"/>
                </a:lnTo>
                <a:lnTo>
                  <a:pt x="34061" y="275509"/>
                </a:lnTo>
                <a:lnTo>
                  <a:pt x="54420" y="233019"/>
                </a:lnTo>
                <a:lnTo>
                  <a:pt x="79571" y="192323"/>
                </a:lnTo>
                <a:lnTo>
                  <a:pt x="109541" y="153805"/>
                </a:lnTo>
                <a:lnTo>
                  <a:pt x="143470" y="118732"/>
                </a:lnTo>
                <a:lnTo>
                  <a:pt x="180224" y="88134"/>
                </a:lnTo>
                <a:lnTo>
                  <a:pt x="219419" y="62036"/>
                </a:lnTo>
                <a:lnTo>
                  <a:pt x="260670" y="40466"/>
                </a:lnTo>
                <a:lnTo>
                  <a:pt x="303593" y="23450"/>
                </a:lnTo>
                <a:lnTo>
                  <a:pt x="347802" y="11016"/>
                </a:lnTo>
                <a:lnTo>
                  <a:pt x="392914" y="3190"/>
                </a:lnTo>
                <a:lnTo>
                  <a:pt x="438543" y="0"/>
                </a:lnTo>
                <a:lnTo>
                  <a:pt x="484304" y="1471"/>
                </a:lnTo>
                <a:lnTo>
                  <a:pt x="529814" y="7631"/>
                </a:lnTo>
                <a:lnTo>
                  <a:pt x="574687" y="18508"/>
                </a:lnTo>
                <a:lnTo>
                  <a:pt x="618539" y="34127"/>
                </a:lnTo>
                <a:lnTo>
                  <a:pt x="660984" y="54516"/>
                </a:lnTo>
                <a:lnTo>
                  <a:pt x="701639" y="79701"/>
                </a:lnTo>
                <a:lnTo>
                  <a:pt x="740119" y="10971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260600" y="7874000"/>
            <a:ext cx="71183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solidFill>
                  <a:srgbClr val="008F0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latin typeface="Noto Sans"/>
                <a:cs typeface="Noto Sans"/>
              </a:rPr>
              <a:t>Aplicació a</a:t>
            </a:r>
            <a:r>
              <a:rPr sz="900" spc="-70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la</a:t>
            </a:r>
            <a:endParaRPr sz="900">
              <a:latin typeface="Noto Sans"/>
              <a:cs typeface="Noto Sans"/>
            </a:endParaRPr>
          </a:p>
          <a:p>
            <a:pPr marL="25400" marR="30480" algn="ctr">
              <a:lnSpc>
                <a:spcPct val="120400"/>
              </a:lnSpc>
            </a:pPr>
            <a:r>
              <a:rPr sz="900" spc="-10" dirty="0">
                <a:latin typeface="Noto Sans"/>
                <a:cs typeface="Noto Sans"/>
              </a:rPr>
              <a:t>resolució</a:t>
            </a:r>
            <a:r>
              <a:rPr sz="900" spc="-55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de  </a:t>
            </a:r>
            <a:r>
              <a:rPr sz="900" spc="-10" dirty="0">
                <a:latin typeface="Noto Sans"/>
                <a:cs typeface="Noto Sans"/>
              </a:rPr>
              <a:t>problemes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30335" y="6450228"/>
            <a:ext cx="1986252" cy="19862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0459" y="6801912"/>
            <a:ext cx="1327700" cy="13288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73176" y="6871584"/>
            <a:ext cx="1142365" cy="1143635"/>
          </a:xfrm>
          <a:custGeom>
            <a:avLst/>
            <a:gdLst/>
            <a:ahLst/>
            <a:cxnLst/>
            <a:rect l="l" t="t" r="r" b="b"/>
            <a:pathLst>
              <a:path w="1142364" h="1143634">
                <a:moveTo>
                  <a:pt x="575075" y="0"/>
                </a:moveTo>
                <a:lnTo>
                  <a:pt x="531250" y="1385"/>
                </a:lnTo>
                <a:lnTo>
                  <a:pt x="487658" y="6112"/>
                </a:lnTo>
                <a:lnTo>
                  <a:pt x="444508" y="14165"/>
                </a:lnTo>
                <a:lnTo>
                  <a:pt x="402005" y="25530"/>
                </a:lnTo>
                <a:lnTo>
                  <a:pt x="360359" y="40194"/>
                </a:lnTo>
                <a:lnTo>
                  <a:pt x="319775" y="58140"/>
                </a:lnTo>
                <a:lnTo>
                  <a:pt x="280462" y="79355"/>
                </a:lnTo>
                <a:lnTo>
                  <a:pt x="242627" y="103824"/>
                </a:lnTo>
                <a:lnTo>
                  <a:pt x="206478" y="131533"/>
                </a:lnTo>
                <a:lnTo>
                  <a:pt x="172220" y="162468"/>
                </a:lnTo>
                <a:lnTo>
                  <a:pt x="140063" y="196613"/>
                </a:lnTo>
                <a:lnTo>
                  <a:pt x="110764" y="233247"/>
                </a:lnTo>
                <a:lnTo>
                  <a:pt x="84932" y="271515"/>
                </a:lnTo>
                <a:lnTo>
                  <a:pt x="62555" y="311212"/>
                </a:lnTo>
                <a:lnTo>
                  <a:pt x="43616" y="352128"/>
                </a:lnTo>
                <a:lnTo>
                  <a:pt x="28102" y="394056"/>
                </a:lnTo>
                <a:lnTo>
                  <a:pt x="15997" y="436788"/>
                </a:lnTo>
                <a:lnTo>
                  <a:pt x="7289" y="480118"/>
                </a:lnTo>
                <a:lnTo>
                  <a:pt x="1961" y="523837"/>
                </a:lnTo>
                <a:lnTo>
                  <a:pt x="0" y="567737"/>
                </a:lnTo>
                <a:lnTo>
                  <a:pt x="1390" y="611612"/>
                </a:lnTo>
                <a:lnTo>
                  <a:pt x="6118" y="655253"/>
                </a:lnTo>
                <a:lnTo>
                  <a:pt x="14169" y="698454"/>
                </a:lnTo>
                <a:lnTo>
                  <a:pt x="25529" y="741005"/>
                </a:lnTo>
                <a:lnTo>
                  <a:pt x="40182" y="782700"/>
                </a:lnTo>
                <a:lnTo>
                  <a:pt x="58115" y="823332"/>
                </a:lnTo>
                <a:lnTo>
                  <a:pt x="79313" y="862692"/>
                </a:lnTo>
                <a:lnTo>
                  <a:pt x="103761" y="900573"/>
                </a:lnTo>
                <a:lnTo>
                  <a:pt x="131446" y="936767"/>
                </a:lnTo>
                <a:lnTo>
                  <a:pt x="162351" y="971067"/>
                </a:lnTo>
                <a:lnTo>
                  <a:pt x="196464" y="1003266"/>
                </a:lnTo>
                <a:lnTo>
                  <a:pt x="233060" y="1032603"/>
                </a:lnTo>
                <a:lnTo>
                  <a:pt x="271290" y="1058469"/>
                </a:lnTo>
                <a:lnTo>
                  <a:pt x="310944" y="1080878"/>
                </a:lnTo>
                <a:lnTo>
                  <a:pt x="351817" y="1099844"/>
                </a:lnTo>
                <a:lnTo>
                  <a:pt x="393700" y="1115382"/>
                </a:lnTo>
                <a:lnTo>
                  <a:pt x="436386" y="1127506"/>
                </a:lnTo>
                <a:lnTo>
                  <a:pt x="479668" y="1136231"/>
                </a:lnTo>
                <a:lnTo>
                  <a:pt x="523339" y="1141571"/>
                </a:lnTo>
                <a:lnTo>
                  <a:pt x="567190" y="1143542"/>
                </a:lnTo>
                <a:lnTo>
                  <a:pt x="611016" y="1142156"/>
                </a:lnTo>
                <a:lnTo>
                  <a:pt x="654607" y="1137429"/>
                </a:lnTo>
                <a:lnTo>
                  <a:pt x="697758" y="1129376"/>
                </a:lnTo>
                <a:lnTo>
                  <a:pt x="740260" y="1118011"/>
                </a:lnTo>
                <a:lnTo>
                  <a:pt x="781907" y="1103347"/>
                </a:lnTo>
                <a:lnTo>
                  <a:pt x="822490" y="1085401"/>
                </a:lnTo>
                <a:lnTo>
                  <a:pt x="861803" y="1064186"/>
                </a:lnTo>
                <a:lnTo>
                  <a:pt x="899638" y="1039717"/>
                </a:lnTo>
                <a:lnTo>
                  <a:pt x="935788" y="1012008"/>
                </a:lnTo>
                <a:lnTo>
                  <a:pt x="970045" y="981073"/>
                </a:lnTo>
                <a:lnTo>
                  <a:pt x="1002203" y="946929"/>
                </a:lnTo>
                <a:lnTo>
                  <a:pt x="1031504" y="910295"/>
                </a:lnTo>
                <a:lnTo>
                  <a:pt x="1057336" y="872026"/>
                </a:lnTo>
                <a:lnTo>
                  <a:pt x="1079715" y="832329"/>
                </a:lnTo>
                <a:lnTo>
                  <a:pt x="1098655" y="791413"/>
                </a:lnTo>
                <a:lnTo>
                  <a:pt x="1114169" y="749485"/>
                </a:lnTo>
                <a:lnTo>
                  <a:pt x="1126274" y="706753"/>
                </a:lnTo>
                <a:lnTo>
                  <a:pt x="1134983" y="663423"/>
                </a:lnTo>
                <a:lnTo>
                  <a:pt x="1140310" y="619704"/>
                </a:lnTo>
                <a:lnTo>
                  <a:pt x="1142271" y="575804"/>
                </a:lnTo>
                <a:lnTo>
                  <a:pt x="1140880" y="531929"/>
                </a:lnTo>
                <a:lnTo>
                  <a:pt x="1136152" y="488288"/>
                </a:lnTo>
                <a:lnTo>
                  <a:pt x="1128100" y="445088"/>
                </a:lnTo>
                <a:lnTo>
                  <a:pt x="1116740" y="402536"/>
                </a:lnTo>
                <a:lnTo>
                  <a:pt x="1102086" y="360841"/>
                </a:lnTo>
                <a:lnTo>
                  <a:pt x="1084152" y="320209"/>
                </a:lnTo>
                <a:lnTo>
                  <a:pt x="1062954" y="280849"/>
                </a:lnTo>
                <a:lnTo>
                  <a:pt x="1038505" y="242968"/>
                </a:lnTo>
                <a:lnTo>
                  <a:pt x="1010820" y="206774"/>
                </a:lnTo>
                <a:lnTo>
                  <a:pt x="979914" y="172474"/>
                </a:lnTo>
                <a:lnTo>
                  <a:pt x="945802" y="140275"/>
                </a:lnTo>
                <a:lnTo>
                  <a:pt x="909205" y="110938"/>
                </a:lnTo>
                <a:lnTo>
                  <a:pt x="870976" y="85072"/>
                </a:lnTo>
                <a:lnTo>
                  <a:pt x="831321" y="62663"/>
                </a:lnTo>
                <a:lnTo>
                  <a:pt x="790449" y="43697"/>
                </a:lnTo>
                <a:lnTo>
                  <a:pt x="748566" y="28159"/>
                </a:lnTo>
                <a:lnTo>
                  <a:pt x="705880" y="16035"/>
                </a:lnTo>
                <a:lnTo>
                  <a:pt x="662598" y="7310"/>
                </a:lnTo>
                <a:lnTo>
                  <a:pt x="618927" y="1970"/>
                </a:lnTo>
                <a:lnTo>
                  <a:pt x="575075" y="0"/>
                </a:lnTo>
                <a:close/>
              </a:path>
            </a:pathLst>
          </a:custGeom>
          <a:solidFill>
            <a:srgbClr val="CBE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73172" y="6871586"/>
            <a:ext cx="1142365" cy="1143635"/>
          </a:xfrm>
          <a:custGeom>
            <a:avLst/>
            <a:gdLst/>
            <a:ahLst/>
            <a:cxnLst/>
            <a:rect l="l" t="t" r="r" b="b"/>
            <a:pathLst>
              <a:path w="1142364" h="1143634">
                <a:moveTo>
                  <a:pt x="945803" y="140276"/>
                </a:moveTo>
                <a:lnTo>
                  <a:pt x="979915" y="172475"/>
                </a:lnTo>
                <a:lnTo>
                  <a:pt x="1010821" y="206775"/>
                </a:lnTo>
                <a:lnTo>
                  <a:pt x="1038506" y="242970"/>
                </a:lnTo>
                <a:lnTo>
                  <a:pt x="1062955" y="280851"/>
                </a:lnTo>
                <a:lnTo>
                  <a:pt x="1084153" y="320212"/>
                </a:lnTo>
                <a:lnTo>
                  <a:pt x="1102086" y="360843"/>
                </a:lnTo>
                <a:lnTo>
                  <a:pt x="1116740" y="402539"/>
                </a:lnTo>
                <a:lnTo>
                  <a:pt x="1128100" y="445090"/>
                </a:lnTo>
                <a:lnTo>
                  <a:pt x="1136152" y="488290"/>
                </a:lnTo>
                <a:lnTo>
                  <a:pt x="1140880" y="531932"/>
                </a:lnTo>
                <a:lnTo>
                  <a:pt x="1142271" y="575806"/>
                </a:lnTo>
                <a:lnTo>
                  <a:pt x="1140311" y="619706"/>
                </a:lnTo>
                <a:lnTo>
                  <a:pt x="1134983" y="663425"/>
                </a:lnTo>
                <a:lnTo>
                  <a:pt x="1126275" y="706754"/>
                </a:lnTo>
                <a:lnTo>
                  <a:pt x="1114171" y="749486"/>
                </a:lnTo>
                <a:lnTo>
                  <a:pt x="1098657" y="791414"/>
                </a:lnTo>
                <a:lnTo>
                  <a:pt x="1079718" y="832329"/>
                </a:lnTo>
                <a:lnTo>
                  <a:pt x="1057340" y="872024"/>
                </a:lnTo>
                <a:lnTo>
                  <a:pt x="1031509" y="910292"/>
                </a:lnTo>
                <a:lnTo>
                  <a:pt x="1002209" y="946925"/>
                </a:lnTo>
                <a:lnTo>
                  <a:pt x="970052" y="981071"/>
                </a:lnTo>
                <a:lnTo>
                  <a:pt x="935794" y="1012006"/>
                </a:lnTo>
                <a:lnTo>
                  <a:pt x="899644" y="1039716"/>
                </a:lnTo>
                <a:lnTo>
                  <a:pt x="861809" y="1064186"/>
                </a:lnTo>
                <a:lnTo>
                  <a:pt x="822496" y="1085402"/>
                </a:lnTo>
                <a:lnTo>
                  <a:pt x="781912" y="1103349"/>
                </a:lnTo>
                <a:lnTo>
                  <a:pt x="740266" y="1118012"/>
                </a:lnTo>
                <a:lnTo>
                  <a:pt x="697763" y="1129378"/>
                </a:lnTo>
                <a:lnTo>
                  <a:pt x="654613" y="1137432"/>
                </a:lnTo>
                <a:lnTo>
                  <a:pt x="611021" y="1142159"/>
                </a:lnTo>
                <a:lnTo>
                  <a:pt x="567195" y="1143545"/>
                </a:lnTo>
                <a:lnTo>
                  <a:pt x="523344" y="1141575"/>
                </a:lnTo>
                <a:lnTo>
                  <a:pt x="479673" y="1136235"/>
                </a:lnTo>
                <a:lnTo>
                  <a:pt x="436391" y="1127510"/>
                </a:lnTo>
                <a:lnTo>
                  <a:pt x="393705" y="1115386"/>
                </a:lnTo>
                <a:lnTo>
                  <a:pt x="351822" y="1099848"/>
                </a:lnTo>
                <a:lnTo>
                  <a:pt x="310949" y="1080881"/>
                </a:lnTo>
                <a:lnTo>
                  <a:pt x="271294" y="1058472"/>
                </a:lnTo>
                <a:lnTo>
                  <a:pt x="233065" y="1032606"/>
                </a:lnTo>
                <a:lnTo>
                  <a:pt x="196468" y="1003268"/>
                </a:lnTo>
                <a:lnTo>
                  <a:pt x="162355" y="971069"/>
                </a:lnTo>
                <a:lnTo>
                  <a:pt x="131450" y="936769"/>
                </a:lnTo>
                <a:lnTo>
                  <a:pt x="103765" y="900574"/>
                </a:lnTo>
                <a:lnTo>
                  <a:pt x="79316" y="862693"/>
                </a:lnTo>
                <a:lnTo>
                  <a:pt x="58118" y="823332"/>
                </a:lnTo>
                <a:lnTo>
                  <a:pt x="40185" y="782701"/>
                </a:lnTo>
                <a:lnTo>
                  <a:pt x="25531" y="741005"/>
                </a:lnTo>
                <a:lnTo>
                  <a:pt x="14171" y="698454"/>
                </a:lnTo>
                <a:lnTo>
                  <a:pt x="6119" y="655254"/>
                </a:lnTo>
                <a:lnTo>
                  <a:pt x="1391" y="611612"/>
                </a:lnTo>
                <a:lnTo>
                  <a:pt x="0" y="567738"/>
                </a:lnTo>
                <a:lnTo>
                  <a:pt x="1960" y="523838"/>
                </a:lnTo>
                <a:lnTo>
                  <a:pt x="7288" y="480119"/>
                </a:lnTo>
                <a:lnTo>
                  <a:pt x="15996" y="436790"/>
                </a:lnTo>
                <a:lnTo>
                  <a:pt x="28100" y="394058"/>
                </a:lnTo>
                <a:lnTo>
                  <a:pt x="43614" y="352130"/>
                </a:lnTo>
                <a:lnTo>
                  <a:pt x="62553" y="311215"/>
                </a:lnTo>
                <a:lnTo>
                  <a:pt x="84931" y="271520"/>
                </a:lnTo>
                <a:lnTo>
                  <a:pt x="110762" y="233252"/>
                </a:lnTo>
                <a:lnTo>
                  <a:pt x="140062" y="196619"/>
                </a:lnTo>
                <a:lnTo>
                  <a:pt x="172219" y="162473"/>
                </a:lnTo>
                <a:lnTo>
                  <a:pt x="206477" y="131538"/>
                </a:lnTo>
                <a:lnTo>
                  <a:pt x="242627" y="103828"/>
                </a:lnTo>
                <a:lnTo>
                  <a:pt x="280462" y="79359"/>
                </a:lnTo>
                <a:lnTo>
                  <a:pt x="319775" y="58143"/>
                </a:lnTo>
                <a:lnTo>
                  <a:pt x="360359" y="40196"/>
                </a:lnTo>
                <a:lnTo>
                  <a:pt x="402005" y="25532"/>
                </a:lnTo>
                <a:lnTo>
                  <a:pt x="444508" y="14166"/>
                </a:lnTo>
                <a:lnTo>
                  <a:pt x="487658" y="6112"/>
                </a:lnTo>
                <a:lnTo>
                  <a:pt x="531250" y="1385"/>
                </a:lnTo>
                <a:lnTo>
                  <a:pt x="575076" y="0"/>
                </a:lnTo>
                <a:lnTo>
                  <a:pt x="618927" y="1969"/>
                </a:lnTo>
                <a:lnTo>
                  <a:pt x="662598" y="7310"/>
                </a:lnTo>
                <a:lnTo>
                  <a:pt x="705880" y="16035"/>
                </a:lnTo>
                <a:lnTo>
                  <a:pt x="748566" y="28159"/>
                </a:lnTo>
                <a:lnTo>
                  <a:pt x="790449" y="43697"/>
                </a:lnTo>
                <a:lnTo>
                  <a:pt x="831322" y="62663"/>
                </a:lnTo>
                <a:lnTo>
                  <a:pt x="870977" y="85072"/>
                </a:lnTo>
                <a:lnTo>
                  <a:pt x="909206" y="110938"/>
                </a:lnTo>
                <a:lnTo>
                  <a:pt x="945803" y="140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895600" y="7302500"/>
            <a:ext cx="11010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40" dirty="0">
                <a:latin typeface="Arial"/>
                <a:cs typeface="Arial"/>
              </a:rPr>
              <a:t>A</a:t>
            </a:r>
            <a:r>
              <a:rPr sz="1100" b="1" spc="-45" dirty="0">
                <a:latin typeface="Arial"/>
                <a:cs typeface="Arial"/>
              </a:rPr>
              <a:t>P</a:t>
            </a:r>
            <a:r>
              <a:rPr sz="1100" b="1" spc="-70" dirty="0">
                <a:latin typeface="Arial"/>
                <a:cs typeface="Arial"/>
              </a:rPr>
              <a:t>R</a:t>
            </a:r>
            <a:r>
              <a:rPr sz="1100" b="1" spc="-120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NE</a:t>
            </a:r>
            <a:r>
              <a:rPr sz="1100" b="1" spc="35" dirty="0">
                <a:latin typeface="Arial"/>
                <a:cs typeface="Arial"/>
              </a:rPr>
              <a:t>N</a:t>
            </a:r>
            <a:r>
              <a:rPr sz="1100" b="1" spc="-55" dirty="0">
                <a:latin typeface="Arial"/>
                <a:cs typeface="Arial"/>
              </a:rPr>
              <a:t>T</a:t>
            </a:r>
            <a:r>
              <a:rPr sz="1100" b="1" spc="-120" dirty="0">
                <a:latin typeface="Arial"/>
                <a:cs typeface="Arial"/>
              </a:rPr>
              <a:t>A</a:t>
            </a:r>
            <a:r>
              <a:rPr sz="1100" b="1" spc="-60" dirty="0">
                <a:latin typeface="Arial"/>
                <a:cs typeface="Arial"/>
              </a:rPr>
              <a:t>TG</a:t>
            </a:r>
            <a:r>
              <a:rPr sz="1100" b="1" spc="-12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40200" y="7454900"/>
            <a:ext cx="769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algn="ctr">
              <a:lnSpc>
                <a:spcPts val="1639"/>
              </a:lnSpc>
              <a:spcBef>
                <a:spcPts val="100"/>
              </a:spcBef>
            </a:pPr>
            <a:r>
              <a:rPr sz="1400" b="1" spc="20" dirty="0">
                <a:solidFill>
                  <a:srgbClr val="008F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040"/>
              </a:lnSpc>
            </a:pPr>
            <a:r>
              <a:rPr sz="900" spc="-10" dirty="0">
                <a:latin typeface="Noto Sans"/>
                <a:cs typeface="Noto Sans"/>
              </a:rPr>
              <a:t>Estructuració</a:t>
            </a:r>
            <a:endParaRPr sz="900">
              <a:latin typeface="Noto Sans"/>
              <a:cs typeface="Noto Sans"/>
            </a:endParaRPr>
          </a:p>
          <a:p>
            <a:pPr marL="12065" marR="5080" indent="6985" algn="ctr">
              <a:lnSpc>
                <a:spcPct val="120400"/>
              </a:lnSpc>
            </a:pPr>
            <a:r>
              <a:rPr sz="900" spc="-5" dirty="0">
                <a:latin typeface="Noto Sans"/>
                <a:cs typeface="Noto Sans"/>
              </a:rPr>
              <a:t>dels   co</a:t>
            </a:r>
            <a:r>
              <a:rPr sz="900" spc="-10" dirty="0">
                <a:latin typeface="Noto Sans"/>
                <a:cs typeface="Noto Sans"/>
              </a:rPr>
              <a:t>n</a:t>
            </a:r>
            <a:r>
              <a:rPr sz="900" spc="-5" dirty="0">
                <a:latin typeface="Noto Sans"/>
                <a:cs typeface="Noto Sans"/>
              </a:rPr>
              <a:t>e</a:t>
            </a:r>
            <a:r>
              <a:rPr sz="900" spc="-10" dirty="0">
                <a:latin typeface="Noto Sans"/>
                <a:cs typeface="Noto Sans"/>
              </a:rPr>
              <a:t>i</a:t>
            </a:r>
            <a:r>
              <a:rPr sz="900" spc="-25" dirty="0">
                <a:latin typeface="Noto Sans"/>
                <a:cs typeface="Noto Sans"/>
              </a:rPr>
              <a:t>x</a:t>
            </a:r>
            <a:r>
              <a:rPr sz="900" spc="-5" dirty="0">
                <a:latin typeface="Noto Sans"/>
                <a:cs typeface="Noto Sans"/>
              </a:rPr>
              <a:t>eme</a:t>
            </a:r>
            <a:r>
              <a:rPr sz="900" spc="-10" dirty="0">
                <a:latin typeface="Noto Sans"/>
                <a:cs typeface="Noto Sans"/>
              </a:rPr>
              <a:t>n</a:t>
            </a:r>
            <a:r>
              <a:rPr sz="900" spc="-5" dirty="0">
                <a:latin typeface="Noto Sans"/>
                <a:cs typeface="Noto Sans"/>
              </a:rPr>
              <a:t>ts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8300" y="2730500"/>
            <a:ext cx="1178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spc="60" dirty="0">
                <a:latin typeface="Arial"/>
                <a:cs typeface="Arial"/>
              </a:rPr>
              <a:t>r</a:t>
            </a:r>
            <a:r>
              <a:rPr sz="1400" b="1" spc="65" dirty="0">
                <a:latin typeface="Arial"/>
                <a:cs typeface="Arial"/>
              </a:rPr>
              <a:t>an</a:t>
            </a:r>
            <a:r>
              <a:rPr sz="1400" b="1" spc="-85" dirty="0">
                <a:latin typeface="Arial"/>
                <a:cs typeface="Arial"/>
              </a:rPr>
              <a:t>s</a:t>
            </a:r>
            <a:r>
              <a:rPr sz="1400" b="1" spc="75" dirty="0">
                <a:latin typeface="Arial"/>
                <a:cs typeface="Arial"/>
              </a:rPr>
              <a:t>f</a:t>
            </a:r>
            <a:r>
              <a:rPr sz="1400" b="1" spc="45" dirty="0">
                <a:latin typeface="Arial"/>
                <a:cs typeface="Arial"/>
              </a:rPr>
              <a:t>e</a:t>
            </a:r>
            <a:r>
              <a:rPr sz="1400" b="1" spc="90" dirty="0">
                <a:latin typeface="Arial"/>
                <a:cs typeface="Arial"/>
              </a:rPr>
              <a:t>r</a:t>
            </a:r>
            <a:r>
              <a:rPr sz="1400" b="1" spc="35" dirty="0">
                <a:latin typeface="Arial"/>
                <a:cs typeface="Arial"/>
              </a:rPr>
              <a:t>i</a:t>
            </a:r>
            <a:r>
              <a:rPr sz="1400" b="1" spc="30" dirty="0">
                <a:latin typeface="Arial"/>
                <a:cs typeface="Arial"/>
              </a:rPr>
              <a:t>b</a:t>
            </a:r>
            <a:r>
              <a:rPr sz="1400" b="1" spc="35" dirty="0">
                <a:latin typeface="Arial"/>
                <a:cs typeface="Arial"/>
              </a:rPr>
              <a:t>l</a:t>
            </a:r>
            <a:r>
              <a:rPr sz="1400" b="1" spc="45" dirty="0">
                <a:latin typeface="Arial"/>
                <a:cs typeface="Arial"/>
              </a:rPr>
              <a:t>e</a:t>
            </a:r>
            <a:r>
              <a:rPr sz="1400" b="1" spc="-85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4800" y="3335020"/>
            <a:ext cx="13576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1300" spc="-5" dirty="0">
                <a:latin typeface="Noto Sans"/>
                <a:cs typeface="Noto Sans"/>
              </a:rPr>
              <a:t>Es poden</a:t>
            </a:r>
            <a:r>
              <a:rPr sz="1300" spc="-70" dirty="0">
                <a:latin typeface="Noto Sans"/>
                <a:cs typeface="Noto Sans"/>
              </a:rPr>
              <a:t> </a:t>
            </a:r>
            <a:r>
              <a:rPr sz="1300" spc="-10" dirty="0">
                <a:latin typeface="Noto Sans"/>
                <a:cs typeface="Noto Sans"/>
              </a:rPr>
              <a:t>utilitzar  </a:t>
            </a:r>
            <a:r>
              <a:rPr sz="1300" spc="-5" dirty="0">
                <a:latin typeface="Noto Sans"/>
                <a:cs typeface="Noto Sans"/>
              </a:rPr>
              <a:t>en </a:t>
            </a:r>
            <a:r>
              <a:rPr sz="1300" spc="-10" dirty="0">
                <a:latin typeface="Noto Sans"/>
                <a:cs typeface="Noto Sans"/>
              </a:rPr>
              <a:t>contextos  diferents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57400" y="2639060"/>
            <a:ext cx="121094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0">
              <a:lnSpc>
                <a:spcPct val="113100"/>
              </a:lnSpc>
              <a:spcBef>
                <a:spcPts val="100"/>
              </a:spcBef>
            </a:pPr>
            <a:r>
              <a:rPr sz="1400" b="1" spc="10" dirty="0">
                <a:latin typeface="Arial"/>
                <a:cs typeface="Arial"/>
              </a:rPr>
              <a:t>Significatius  </a:t>
            </a:r>
            <a:r>
              <a:rPr sz="1400" b="1" spc="35" dirty="0">
                <a:latin typeface="Arial"/>
                <a:cs typeface="Arial"/>
              </a:rPr>
              <a:t>i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permanents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6700" y="4813300"/>
            <a:ext cx="5012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" dirty="0">
                <a:latin typeface="Arial"/>
                <a:cs typeface="Arial"/>
              </a:rPr>
              <a:t>Seqüència </a:t>
            </a:r>
            <a:r>
              <a:rPr sz="1600" b="1" spc="35" dirty="0">
                <a:latin typeface="Arial"/>
                <a:cs typeface="Arial"/>
              </a:rPr>
              <a:t>didàctica </a:t>
            </a:r>
            <a:r>
              <a:rPr sz="1600" b="1" spc="50" dirty="0">
                <a:latin typeface="Arial"/>
                <a:cs typeface="Arial"/>
              </a:rPr>
              <a:t>que afavoreix</a:t>
            </a:r>
            <a:r>
              <a:rPr sz="1600" b="1" spc="-180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l’aprenentatge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8624" y="3093402"/>
            <a:ext cx="1440154" cy="101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6724" y="3124200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80">
                <a:moveTo>
                  <a:pt x="0" y="0"/>
                </a:moveTo>
                <a:lnTo>
                  <a:pt x="1363954" y="0"/>
                </a:lnTo>
              </a:path>
            </a:pathLst>
          </a:custGeom>
          <a:ln w="25400">
            <a:solidFill>
              <a:srgbClr val="9AA3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02320" y="3182302"/>
            <a:ext cx="1440154" cy="101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0420" y="3213100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79">
                <a:moveTo>
                  <a:pt x="0" y="0"/>
                </a:moveTo>
                <a:lnTo>
                  <a:pt x="1363954" y="0"/>
                </a:lnTo>
              </a:path>
            </a:pathLst>
          </a:custGeom>
          <a:ln w="25400">
            <a:solidFill>
              <a:srgbClr val="9AA3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78720" y="3093402"/>
            <a:ext cx="1440154" cy="101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16820" y="3124200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79">
                <a:moveTo>
                  <a:pt x="0" y="0"/>
                </a:moveTo>
                <a:lnTo>
                  <a:pt x="1363954" y="0"/>
                </a:lnTo>
              </a:path>
            </a:pathLst>
          </a:custGeom>
          <a:ln w="25400">
            <a:solidFill>
              <a:srgbClr val="9AA3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29720" y="3093402"/>
            <a:ext cx="1440154" cy="101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67820" y="3124200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79">
                <a:moveTo>
                  <a:pt x="0" y="0"/>
                </a:moveTo>
                <a:lnTo>
                  <a:pt x="1363954" y="0"/>
                </a:lnTo>
              </a:path>
            </a:pathLst>
          </a:custGeom>
          <a:ln w="25400">
            <a:solidFill>
              <a:srgbClr val="9AA3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69000" y="1498600"/>
            <a:ext cx="482600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69000" y="4711700"/>
            <a:ext cx="482600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159000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4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CAE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962986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3766972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CAE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4570958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5374944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73"/>
                </a:lnTo>
                <a:lnTo>
                  <a:pt x="0" y="803973"/>
                </a:lnTo>
                <a:lnTo>
                  <a:pt x="0" y="0"/>
                </a:lnTo>
                <a:close/>
              </a:path>
            </a:pathLst>
          </a:custGeom>
          <a:solidFill>
            <a:srgbClr val="CAE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6178918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6982904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CAE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7786890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8590877"/>
            <a:ext cx="6731000" cy="804545"/>
          </a:xfrm>
          <a:custGeom>
            <a:avLst/>
            <a:gdLst/>
            <a:ahLst/>
            <a:cxnLst/>
            <a:rect l="l" t="t" r="r" b="b"/>
            <a:pathLst>
              <a:path w="6731000" h="804545">
                <a:moveTo>
                  <a:pt x="0" y="0"/>
                </a:moveTo>
                <a:lnTo>
                  <a:pt x="6731000" y="0"/>
                </a:lnTo>
                <a:lnTo>
                  <a:pt x="6731000" y="803986"/>
                </a:lnTo>
                <a:lnTo>
                  <a:pt x="0" y="803986"/>
                </a:lnTo>
                <a:lnTo>
                  <a:pt x="0" y="0"/>
                </a:lnTo>
                <a:close/>
              </a:path>
            </a:pathLst>
          </a:custGeom>
          <a:solidFill>
            <a:srgbClr val="CAE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6700" y="863600"/>
            <a:ext cx="5233035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600" b="1" spc="-114" dirty="0">
                <a:latin typeface="Trebuchet MS"/>
                <a:cs typeface="Trebuchet MS"/>
              </a:rPr>
              <a:t>Metodologia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113100"/>
              </a:lnSpc>
            </a:pPr>
            <a:r>
              <a:rPr sz="1400" b="1" spc="30" dirty="0">
                <a:latin typeface="Arial"/>
                <a:cs typeface="Arial"/>
              </a:rPr>
              <a:t>Característiques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unitats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didàctiques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dels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projectes  </a:t>
            </a:r>
            <a:r>
              <a:rPr sz="1400" b="1" spc="45" dirty="0">
                <a:latin typeface="Arial"/>
                <a:cs typeface="Arial"/>
              </a:rPr>
              <a:t>que </a:t>
            </a:r>
            <a:r>
              <a:rPr sz="1400" b="1" spc="40" dirty="0">
                <a:latin typeface="Arial"/>
                <a:cs typeface="Arial"/>
              </a:rPr>
              <a:t>afavoreixen </a:t>
            </a:r>
            <a:r>
              <a:rPr sz="1400" b="1" spc="20" dirty="0">
                <a:latin typeface="Arial"/>
                <a:cs typeface="Arial"/>
              </a:rPr>
              <a:t>l’assoliment </a:t>
            </a:r>
            <a:r>
              <a:rPr sz="1400" b="1" spc="3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28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competències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7150" y="2139950"/>
          <a:ext cx="6731000" cy="7235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1000"/>
              </a:tblGrid>
              <a:tr h="803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38150">
                        <a:lnSpc>
                          <a:spcPct val="100000"/>
                        </a:lnSpc>
                      </a:pPr>
                      <a:r>
                        <a:rPr sz="1300" spc="-15" dirty="0">
                          <a:latin typeface="Noto Sans"/>
                          <a:cs typeface="Noto Sans"/>
                        </a:rPr>
                        <a:t>Es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comparteixen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amb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70" dirty="0">
                          <a:latin typeface="Noto Sans"/>
                          <a:cs typeface="Noto Sans"/>
                        </a:rPr>
                        <a:t>l’alumnat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els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objectius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els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criteris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60" dirty="0">
                          <a:latin typeface="Noto Sans"/>
                          <a:cs typeface="Noto Sans"/>
                        </a:rPr>
                        <a:t>d’avaluació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(criteris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80" dirty="0">
                          <a:latin typeface="Noto Sans"/>
                          <a:cs typeface="Noto Sans"/>
                        </a:rPr>
                        <a:t>d’èxit).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5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50850" marR="1345565">
                        <a:lnSpc>
                          <a:spcPct val="115399"/>
                        </a:lnSpc>
                        <a:spcBef>
                          <a:spcPts val="1330"/>
                        </a:spcBef>
                      </a:pPr>
                      <a:r>
                        <a:rPr sz="1300" spc="-40" dirty="0">
                          <a:latin typeface="Noto Sans"/>
                          <a:cs typeface="Noto Sans"/>
                        </a:rPr>
                        <a:t>Parteixen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dels interessos dels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alumnes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tot el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procés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o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els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tenen 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en</a:t>
                      </a:r>
                      <a:r>
                        <a:rPr sz="1300" spc="-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compte.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6891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50850" marR="563245">
                        <a:lnSpc>
                          <a:spcPct val="115399"/>
                        </a:lnSpc>
                        <a:spcBef>
                          <a:spcPts val="295"/>
                        </a:spcBef>
                      </a:pPr>
                      <a:r>
                        <a:rPr sz="1300" spc="-25" dirty="0">
                          <a:latin typeface="Noto Sans"/>
                          <a:cs typeface="Noto Sans"/>
                        </a:rPr>
                        <a:t>Els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continguts </a:t>
                      </a:r>
                      <a:r>
                        <a:rPr sz="1300" spc="-20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treballen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50" dirty="0">
                          <a:latin typeface="Noto Sans"/>
                          <a:cs typeface="Noto Sans"/>
                        </a:rPr>
                        <a:t>manera integrada,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no </a:t>
                      </a:r>
                      <a:r>
                        <a:rPr sz="1300" spc="-50" dirty="0">
                          <a:latin typeface="Noto Sans"/>
                          <a:cs typeface="Noto Sans"/>
                        </a:rPr>
                        <a:t>fragmentats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àrees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coneixement,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20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relacionen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amb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contextos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reals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o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problemes quotidians  </a:t>
                      </a:r>
                      <a:r>
                        <a:rPr sz="1300" spc="-50" dirty="0">
                          <a:latin typeface="Noto Sans"/>
                          <a:cs typeface="Noto Sans"/>
                        </a:rPr>
                        <a:t>(aprenentatge</a:t>
                      </a:r>
                      <a:r>
                        <a:rPr sz="1300" spc="-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autèntic).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50850" marR="1196975">
                        <a:lnSpc>
                          <a:spcPct val="115399"/>
                        </a:lnSpc>
                        <a:spcBef>
                          <a:spcPts val="265"/>
                        </a:spcBef>
                      </a:pPr>
                      <a:r>
                        <a:rPr sz="1300" spc="-20" dirty="0">
                          <a:latin typeface="Noto Sans"/>
                          <a:cs typeface="Noto Sans"/>
                        </a:rPr>
                        <a:t>Les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activitats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responen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 una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seqüència didàctica </a:t>
                      </a:r>
                      <a:r>
                        <a:rPr sz="1300" spc="-55" dirty="0">
                          <a:latin typeface="Noto Sans"/>
                          <a:cs typeface="Noto Sans"/>
                        </a:rPr>
                        <a:t>lògica: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Exploració  </a:t>
                      </a:r>
                      <a:r>
                        <a:rPr sz="1300" spc="-55" dirty="0">
                          <a:latin typeface="Noto Sans"/>
                          <a:cs typeface="Noto Sans"/>
                        </a:rPr>
                        <a:t>d’idees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prèvies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-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Introducció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nous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continguts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-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Estructuració dels 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coneixements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-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Aplicació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 la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resolució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</a:t>
                      </a:r>
                      <a:r>
                        <a:rPr sz="1300" spc="24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problemes.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38150" marR="214629">
                        <a:lnSpc>
                          <a:spcPct val="115399"/>
                        </a:lnSpc>
                        <a:spcBef>
                          <a:spcPts val="1135"/>
                        </a:spcBef>
                      </a:pPr>
                      <a:r>
                        <a:rPr sz="1300" spc="-20" dirty="0">
                          <a:latin typeface="Noto Sans"/>
                          <a:cs typeface="Noto Sans"/>
                        </a:rPr>
                        <a:t>Les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activitats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contenen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molts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elements </a:t>
                      </a:r>
                      <a:r>
                        <a:rPr sz="1300" spc="-60" dirty="0">
                          <a:latin typeface="Noto Sans"/>
                          <a:cs typeface="Noto Sans"/>
                        </a:rPr>
                        <a:t>d’indagació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recerca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 suposen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aplicar 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els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coneixements</a:t>
                      </a:r>
                      <a:r>
                        <a:rPr sz="1300" spc="-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adquirits.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15" dirty="0">
                          <a:latin typeface="Noto Sans"/>
                          <a:cs typeface="Noto Sans"/>
                        </a:rPr>
                        <a:t>Es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50" dirty="0">
                          <a:latin typeface="Noto Sans"/>
                          <a:cs typeface="Noto Sans"/>
                        </a:rPr>
                        <a:t>fan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més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preguntes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no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pas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20" dirty="0">
                          <a:latin typeface="Noto Sans"/>
                          <a:cs typeface="Noto Sans"/>
                        </a:rPr>
                        <a:t>es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donen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respostes.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441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38150" marR="1758314">
                        <a:lnSpc>
                          <a:spcPct val="115399"/>
                        </a:lnSpc>
                        <a:spcBef>
                          <a:spcPts val="505"/>
                        </a:spcBef>
                      </a:pPr>
                      <a:r>
                        <a:rPr sz="1300" spc="-45" dirty="0">
                          <a:latin typeface="Noto Sans"/>
                          <a:cs typeface="Noto Sans"/>
                        </a:rPr>
                        <a:t>Plantegen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situacions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sovint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no tenen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una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única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solució. 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Provoquen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dilemes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controvèrsies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fomenten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la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discussió 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entre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els</a:t>
                      </a:r>
                      <a:r>
                        <a:rPr sz="1300" spc="3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alumnes.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641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50850" marR="521970">
                        <a:lnSpc>
                          <a:spcPct val="115399"/>
                        </a:lnSpc>
                        <a:spcBef>
                          <a:spcPts val="1275"/>
                        </a:spcBef>
                      </a:pPr>
                      <a:r>
                        <a:rPr sz="1300" spc="-15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preveuen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tasques que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comporten </a:t>
                      </a:r>
                      <a:r>
                        <a:rPr sz="1300" spc="-90" dirty="0">
                          <a:latin typeface="Noto Sans"/>
                          <a:cs typeface="Noto Sans"/>
                        </a:rPr>
                        <a:t>l’ús </a:t>
                      </a:r>
                      <a:r>
                        <a:rPr sz="1300" spc="-55" dirty="0">
                          <a:latin typeface="Noto Sans"/>
                          <a:cs typeface="Noto Sans"/>
                        </a:rPr>
                        <a:t>d’habilitats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cognitives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complexitat 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variada.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6192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38150" marR="1619250">
                        <a:lnSpc>
                          <a:spcPct val="115399"/>
                        </a:lnSpc>
                        <a:spcBef>
                          <a:spcPts val="1045"/>
                        </a:spcBef>
                      </a:pPr>
                      <a:r>
                        <a:rPr sz="1300" spc="-40" dirty="0">
                          <a:latin typeface="Noto Sans"/>
                          <a:cs typeface="Noto Sans"/>
                        </a:rPr>
                        <a:t>Habitualment requereixen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el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treball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equip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(cooperatiu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o </a:t>
                      </a:r>
                      <a:r>
                        <a:rPr sz="1300" spc="-55" dirty="0">
                          <a:latin typeface="Noto Sans"/>
                          <a:cs typeface="Noto Sans"/>
                        </a:rPr>
                        <a:t>no), 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tot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sempre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hi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ha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una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part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recerca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</a:t>
                      </a:r>
                      <a:r>
                        <a:rPr sz="13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reflexió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personals.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32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438150" marR="541020">
                        <a:lnSpc>
                          <a:spcPct val="115399"/>
                        </a:lnSpc>
                        <a:spcBef>
                          <a:spcPts val="1315"/>
                        </a:spcBef>
                      </a:pPr>
                      <a:r>
                        <a:rPr sz="1300" spc="-35" dirty="0">
                          <a:latin typeface="Noto Sans"/>
                          <a:cs typeface="Noto Sans"/>
                        </a:rPr>
                        <a:t>Fomenten </a:t>
                      </a:r>
                      <a:r>
                        <a:rPr sz="1300" spc="-65" dirty="0">
                          <a:latin typeface="Noto Sans"/>
                          <a:cs typeface="Noto Sans"/>
                        </a:rPr>
                        <a:t>l’autonomia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70" dirty="0">
                          <a:latin typeface="Noto Sans"/>
                          <a:cs typeface="Noto Sans"/>
                        </a:rPr>
                        <a:t>l’alumnat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300" spc="-75" dirty="0">
                          <a:latin typeface="Noto Sans"/>
                          <a:cs typeface="Noto Sans"/>
                        </a:rPr>
                        <a:t>l’alumne </a:t>
                      </a:r>
                      <a:r>
                        <a:rPr sz="1300" spc="-55" dirty="0">
                          <a:latin typeface="Noto Sans"/>
                          <a:cs typeface="Noto Sans"/>
                        </a:rPr>
                        <a:t>sigui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protagonista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dels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seus 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aprenentatges.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6700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494784"/>
            <a:ext cx="6858000" cy="556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512887"/>
            <a:ext cx="6858000" cy="480059"/>
          </a:xfrm>
          <a:custGeom>
            <a:avLst/>
            <a:gdLst/>
            <a:ahLst/>
            <a:cxnLst/>
            <a:rect l="l" t="t" r="r" b="b"/>
            <a:pathLst>
              <a:path w="6858000" h="480060">
                <a:moveTo>
                  <a:pt x="0" y="0"/>
                </a:moveTo>
                <a:lnTo>
                  <a:pt x="6858000" y="0"/>
                </a:lnTo>
                <a:lnTo>
                  <a:pt x="6858000" y="479894"/>
                </a:lnTo>
                <a:lnTo>
                  <a:pt x="0" y="4798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169" y="2406134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256" y="3150151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459" y="3818742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814" y="5542793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238" y="6258031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200" y="7163999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814" y="7944045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9076" y="8778510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459" y="4626564"/>
            <a:ext cx="249817" cy="224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64200" y="6184900"/>
            <a:ext cx="889000" cy="88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97500" y="7658100"/>
            <a:ext cx="1346200" cy="1028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53100" y="2984500"/>
            <a:ext cx="762000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69000" y="1485900"/>
            <a:ext cx="482600" cy="50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2300" y="4559300"/>
            <a:ext cx="850900" cy="787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2095500"/>
            <a:ext cx="6731000" cy="765175"/>
          </a:xfrm>
          <a:custGeom>
            <a:avLst/>
            <a:gdLst/>
            <a:ahLst/>
            <a:cxnLst/>
            <a:rect l="l" t="t" r="r" b="b"/>
            <a:pathLst>
              <a:path w="6731000" h="765175">
                <a:moveTo>
                  <a:pt x="0" y="0"/>
                </a:moveTo>
                <a:lnTo>
                  <a:pt x="6731000" y="0"/>
                </a:lnTo>
                <a:lnTo>
                  <a:pt x="6731000" y="765086"/>
                </a:lnTo>
                <a:lnTo>
                  <a:pt x="0" y="765086"/>
                </a:lnTo>
                <a:lnTo>
                  <a:pt x="0" y="0"/>
                </a:lnTo>
                <a:close/>
              </a:path>
            </a:pathLst>
          </a:custGeom>
          <a:solidFill>
            <a:srgbClr val="CBE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2860586"/>
            <a:ext cx="6731000" cy="765175"/>
          </a:xfrm>
          <a:custGeom>
            <a:avLst/>
            <a:gdLst/>
            <a:ahLst/>
            <a:cxnLst/>
            <a:rect l="l" t="t" r="r" b="b"/>
            <a:pathLst>
              <a:path w="6731000" h="765175">
                <a:moveTo>
                  <a:pt x="0" y="0"/>
                </a:moveTo>
                <a:lnTo>
                  <a:pt x="6731000" y="0"/>
                </a:lnTo>
                <a:lnTo>
                  <a:pt x="6731000" y="765086"/>
                </a:lnTo>
                <a:lnTo>
                  <a:pt x="0" y="765086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3625672"/>
            <a:ext cx="6731000" cy="765175"/>
          </a:xfrm>
          <a:custGeom>
            <a:avLst/>
            <a:gdLst/>
            <a:ahLst/>
            <a:cxnLst/>
            <a:rect l="l" t="t" r="r" b="b"/>
            <a:pathLst>
              <a:path w="6731000" h="765175">
                <a:moveTo>
                  <a:pt x="0" y="0"/>
                </a:moveTo>
                <a:lnTo>
                  <a:pt x="6731000" y="0"/>
                </a:lnTo>
                <a:lnTo>
                  <a:pt x="6731000" y="765086"/>
                </a:lnTo>
                <a:lnTo>
                  <a:pt x="0" y="765086"/>
                </a:lnTo>
                <a:lnTo>
                  <a:pt x="0" y="0"/>
                </a:lnTo>
                <a:close/>
              </a:path>
            </a:pathLst>
          </a:custGeom>
          <a:solidFill>
            <a:srgbClr val="CBE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4390758"/>
            <a:ext cx="6731000" cy="765175"/>
          </a:xfrm>
          <a:custGeom>
            <a:avLst/>
            <a:gdLst/>
            <a:ahLst/>
            <a:cxnLst/>
            <a:rect l="l" t="t" r="r" b="b"/>
            <a:pathLst>
              <a:path w="6731000" h="765175">
                <a:moveTo>
                  <a:pt x="0" y="0"/>
                </a:moveTo>
                <a:lnTo>
                  <a:pt x="6731000" y="0"/>
                </a:lnTo>
                <a:lnTo>
                  <a:pt x="6731000" y="765086"/>
                </a:lnTo>
                <a:lnTo>
                  <a:pt x="0" y="765086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5155844"/>
            <a:ext cx="6731000" cy="765175"/>
          </a:xfrm>
          <a:custGeom>
            <a:avLst/>
            <a:gdLst/>
            <a:ahLst/>
            <a:cxnLst/>
            <a:rect l="l" t="t" r="r" b="b"/>
            <a:pathLst>
              <a:path w="6731000" h="765175">
                <a:moveTo>
                  <a:pt x="0" y="0"/>
                </a:moveTo>
                <a:lnTo>
                  <a:pt x="6731000" y="0"/>
                </a:lnTo>
                <a:lnTo>
                  <a:pt x="6731000" y="765086"/>
                </a:lnTo>
                <a:lnTo>
                  <a:pt x="0" y="765086"/>
                </a:lnTo>
                <a:lnTo>
                  <a:pt x="0" y="0"/>
                </a:lnTo>
                <a:close/>
              </a:path>
            </a:pathLst>
          </a:custGeom>
          <a:solidFill>
            <a:srgbClr val="CBE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" y="5920930"/>
            <a:ext cx="6731000" cy="765175"/>
          </a:xfrm>
          <a:custGeom>
            <a:avLst/>
            <a:gdLst/>
            <a:ahLst/>
            <a:cxnLst/>
            <a:rect l="l" t="t" r="r" b="b"/>
            <a:pathLst>
              <a:path w="6731000" h="765175">
                <a:moveTo>
                  <a:pt x="0" y="0"/>
                </a:moveTo>
                <a:lnTo>
                  <a:pt x="6731000" y="0"/>
                </a:lnTo>
                <a:lnTo>
                  <a:pt x="6731000" y="765086"/>
                </a:lnTo>
                <a:lnTo>
                  <a:pt x="0" y="765086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6686016"/>
            <a:ext cx="6731000" cy="765175"/>
          </a:xfrm>
          <a:custGeom>
            <a:avLst/>
            <a:gdLst/>
            <a:ahLst/>
            <a:cxnLst/>
            <a:rect l="l" t="t" r="r" b="b"/>
            <a:pathLst>
              <a:path w="6731000" h="765175">
                <a:moveTo>
                  <a:pt x="0" y="0"/>
                </a:moveTo>
                <a:lnTo>
                  <a:pt x="6731000" y="0"/>
                </a:lnTo>
                <a:lnTo>
                  <a:pt x="6731000" y="765086"/>
                </a:lnTo>
                <a:lnTo>
                  <a:pt x="0" y="765086"/>
                </a:lnTo>
                <a:lnTo>
                  <a:pt x="0" y="0"/>
                </a:lnTo>
                <a:close/>
              </a:path>
            </a:pathLst>
          </a:custGeom>
          <a:solidFill>
            <a:srgbClr val="CBE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99" y="8159191"/>
            <a:ext cx="6743700" cy="1200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299" y="8174291"/>
            <a:ext cx="6667500" cy="1124585"/>
          </a:xfrm>
          <a:custGeom>
            <a:avLst/>
            <a:gdLst/>
            <a:ahLst/>
            <a:cxnLst/>
            <a:rect l="l" t="t" r="r" b="b"/>
            <a:pathLst>
              <a:path w="6667500" h="1124584">
                <a:moveTo>
                  <a:pt x="0" y="0"/>
                </a:moveTo>
                <a:lnTo>
                  <a:pt x="6667500" y="0"/>
                </a:lnTo>
                <a:lnTo>
                  <a:pt x="6667500" y="1124019"/>
                </a:lnTo>
                <a:lnTo>
                  <a:pt x="0" y="112401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6700" y="863600"/>
            <a:ext cx="5233035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600" b="1" spc="-114" dirty="0">
                <a:latin typeface="Trebuchet MS"/>
                <a:cs typeface="Trebuchet MS"/>
              </a:rPr>
              <a:t>Metodologia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113100"/>
              </a:lnSpc>
            </a:pPr>
            <a:r>
              <a:rPr sz="1400" b="1" spc="30" dirty="0">
                <a:latin typeface="Arial"/>
                <a:cs typeface="Arial"/>
              </a:rPr>
              <a:t>Característiques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60" dirty="0">
                <a:latin typeface="Arial"/>
                <a:cs typeface="Arial"/>
              </a:rPr>
              <a:t>unitats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didàctiques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dels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projectes  </a:t>
            </a:r>
            <a:r>
              <a:rPr sz="1400" b="1" spc="45" dirty="0">
                <a:latin typeface="Arial"/>
                <a:cs typeface="Arial"/>
              </a:rPr>
              <a:t>que </a:t>
            </a:r>
            <a:r>
              <a:rPr sz="1400" b="1" spc="40" dirty="0">
                <a:latin typeface="Arial"/>
                <a:cs typeface="Arial"/>
              </a:rPr>
              <a:t>afavoreixen </a:t>
            </a:r>
            <a:r>
              <a:rPr sz="1400" b="1" spc="20" dirty="0">
                <a:latin typeface="Arial"/>
                <a:cs typeface="Arial"/>
              </a:rPr>
              <a:t>l’assoliment </a:t>
            </a:r>
            <a:r>
              <a:rPr sz="1400" b="1" spc="35" dirty="0">
                <a:latin typeface="Arial"/>
                <a:cs typeface="Arial"/>
              </a:rPr>
              <a:t>de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28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competències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7150" y="2076450"/>
          <a:ext cx="6731000" cy="719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1000"/>
              </a:tblGrid>
              <a:tr h="764540">
                <a:tc>
                  <a:txBody>
                    <a:bodyPr/>
                    <a:lstStyle/>
                    <a:p>
                      <a:pPr marL="450850" marR="304800">
                        <a:lnSpc>
                          <a:spcPct val="115399"/>
                        </a:lnSpc>
                        <a:spcBef>
                          <a:spcPts val="960"/>
                        </a:spcBef>
                      </a:pPr>
                      <a:r>
                        <a:rPr sz="1300" spc="-25" dirty="0">
                          <a:latin typeface="Noto Sans"/>
                          <a:cs typeface="Noto Sans"/>
                        </a:rPr>
                        <a:t>El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mestre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acompanya: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proposa, </a:t>
                      </a:r>
                      <a:r>
                        <a:rPr sz="1300" spc="-55" dirty="0">
                          <a:latin typeface="Noto Sans"/>
                          <a:cs typeface="Noto Sans"/>
                        </a:rPr>
                        <a:t>regula, </a:t>
                      </a:r>
                      <a:r>
                        <a:rPr sz="1300" spc="-50" dirty="0">
                          <a:latin typeface="Noto Sans"/>
                          <a:cs typeface="Noto Sans"/>
                        </a:rPr>
                        <a:t>pregunta,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introdueix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continguts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quan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són 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necessaris…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2192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438150" marR="1395730">
                        <a:lnSpc>
                          <a:spcPct val="115399"/>
                        </a:lnSpc>
                        <a:spcBef>
                          <a:spcPts val="1035"/>
                        </a:spcBef>
                      </a:pPr>
                      <a:r>
                        <a:rPr sz="1300" spc="-15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fomenta la metacognició, </a:t>
                      </a:r>
                      <a:r>
                        <a:rPr sz="1300" spc="-65" dirty="0">
                          <a:latin typeface="Noto Sans"/>
                          <a:cs typeface="Noto Sans"/>
                        </a:rPr>
                        <a:t>l’aprendre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aprendre, </a:t>
                      </a:r>
                      <a:r>
                        <a:rPr sz="1300" spc="-60" dirty="0">
                          <a:latin typeface="Noto Sans"/>
                          <a:cs typeface="Noto Sans"/>
                        </a:rPr>
                        <a:t>l’autoregulació.  </a:t>
                      </a:r>
                      <a:r>
                        <a:rPr sz="1300" spc="-15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té en compte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el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procés,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no només el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resultat</a:t>
                      </a:r>
                      <a:r>
                        <a:rPr sz="13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final.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314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438150" marR="431800">
                        <a:lnSpc>
                          <a:spcPct val="115399"/>
                        </a:lnSpc>
                        <a:spcBef>
                          <a:spcPts val="1010"/>
                        </a:spcBef>
                      </a:pPr>
                      <a:r>
                        <a:rPr sz="1300" spc="-55" dirty="0">
                          <a:latin typeface="Noto Sans"/>
                          <a:cs typeface="Noto Sans"/>
                        </a:rPr>
                        <a:t>S’utilitzen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recursos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materials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diversos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estimulen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la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curiositat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la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creativitat 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en</a:t>
                      </a:r>
                      <a:r>
                        <a:rPr sz="1300" spc="-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70" dirty="0">
                          <a:latin typeface="Noto Sans"/>
                          <a:cs typeface="Noto Sans"/>
                        </a:rPr>
                        <a:t>l’alumnat.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2827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438150" marR="1477645">
                        <a:lnSpc>
                          <a:spcPct val="115399"/>
                        </a:lnSpc>
                        <a:spcBef>
                          <a:spcPts val="85"/>
                        </a:spcBef>
                      </a:pPr>
                      <a:r>
                        <a:rPr sz="1300" spc="-15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respecten els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diferents ritmes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treball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70" dirty="0">
                          <a:latin typeface="Noto Sans"/>
                          <a:cs typeface="Noto Sans"/>
                        </a:rPr>
                        <a:t>l’alumnat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20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vetlla 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perquè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cada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alumne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doni el </a:t>
                      </a:r>
                      <a:r>
                        <a:rPr sz="1300" spc="-55" dirty="0">
                          <a:latin typeface="Noto Sans"/>
                          <a:cs typeface="Noto Sans"/>
                        </a:rPr>
                        <a:t>màxim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300" spc="-60" dirty="0">
                          <a:latin typeface="Noto Sans"/>
                          <a:cs typeface="Noto Sans"/>
                        </a:rPr>
                        <a:t>pugui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dins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les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seves  possibilitats.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450850" marR="1012825">
                        <a:lnSpc>
                          <a:spcPct val="115399"/>
                        </a:lnSpc>
                        <a:spcBef>
                          <a:spcPts val="1160"/>
                        </a:spcBef>
                      </a:pPr>
                      <a:r>
                        <a:rPr sz="1300" spc="-15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preveu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dedicar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temps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 la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coavaluació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o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la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posada en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comú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dels 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aprenentatges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entre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els</a:t>
                      </a:r>
                      <a:r>
                        <a:rPr sz="1300" spc="8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alumnes.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4732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438150" marR="1176020">
                        <a:lnSpc>
                          <a:spcPct val="115399"/>
                        </a:lnSpc>
                        <a:spcBef>
                          <a:spcPts val="1135"/>
                        </a:spcBef>
                      </a:pPr>
                      <a:r>
                        <a:rPr sz="1300" spc="-15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preveu </a:t>
                      </a:r>
                      <a:r>
                        <a:rPr sz="1300" spc="-90" dirty="0">
                          <a:latin typeface="Noto Sans"/>
                          <a:cs typeface="Noto Sans"/>
                        </a:rPr>
                        <a:t>l’ús </a:t>
                      </a:r>
                      <a:r>
                        <a:rPr sz="1300" spc="-60" dirty="0">
                          <a:latin typeface="Noto Sans"/>
                          <a:cs typeface="Noto Sans"/>
                        </a:rPr>
                        <a:t>d’estratègies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ajudar </a:t>
                      </a:r>
                      <a:r>
                        <a:rPr sz="1300" spc="-70" dirty="0">
                          <a:latin typeface="Noto Sans"/>
                          <a:cs typeface="Noto Sans"/>
                        </a:rPr>
                        <a:t>l’alumnat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a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identificar el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ha 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après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comprendre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les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raons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les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seves</a:t>
                      </a:r>
                      <a:r>
                        <a:rPr sz="1300" spc="-1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dificultats.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441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450850" marR="520065">
                        <a:lnSpc>
                          <a:spcPct val="115399"/>
                        </a:lnSpc>
                        <a:spcBef>
                          <a:spcPts val="1110"/>
                        </a:spcBef>
                      </a:pPr>
                      <a:r>
                        <a:rPr sz="1300" spc="-60" dirty="0">
                          <a:latin typeface="Noto Sans"/>
                          <a:cs typeface="Noto Sans"/>
                        </a:rPr>
                        <a:t>S’utilitza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la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conversa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300" spc="-50" dirty="0">
                          <a:latin typeface="Noto Sans"/>
                          <a:cs typeface="Noto Sans"/>
                        </a:rPr>
                        <a:t>generar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noves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idees,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preguntes i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hipòtesis,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organitzar  informacions…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14097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846580">
                <a:tc>
                  <a:txBody>
                    <a:bodyPr/>
                    <a:lstStyle/>
                    <a:p>
                      <a:pPr marL="438150" marR="357505">
                        <a:lnSpc>
                          <a:spcPct val="115399"/>
                        </a:lnSpc>
                        <a:spcBef>
                          <a:spcPts val="190"/>
                        </a:spcBef>
                      </a:pPr>
                      <a:r>
                        <a:rPr sz="1300" spc="-25" dirty="0">
                          <a:latin typeface="Noto Sans"/>
                          <a:cs typeface="Noto Sans"/>
                        </a:rPr>
                        <a:t>En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finalitzar </a:t>
                      </a:r>
                      <a:r>
                        <a:rPr sz="1300" spc="-20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50" dirty="0">
                          <a:latin typeface="Noto Sans"/>
                          <a:cs typeface="Noto Sans"/>
                        </a:rPr>
                        <a:t>fan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servir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dinàmiques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o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instruments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perquè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els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alumnes  verbalitzin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què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han </a:t>
                      </a:r>
                      <a:r>
                        <a:rPr sz="1300" spc="-35" dirty="0">
                          <a:latin typeface="Noto Sans"/>
                          <a:cs typeface="Noto Sans"/>
                        </a:rPr>
                        <a:t>après,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identifiquin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en què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han </a:t>
                      </a:r>
                      <a:r>
                        <a:rPr sz="1300" spc="-25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millorar i </a:t>
                      </a:r>
                      <a:r>
                        <a:rPr sz="1300" spc="-20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faciliten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eines </a:t>
                      </a:r>
                      <a:r>
                        <a:rPr sz="1300" spc="-45" dirty="0">
                          <a:latin typeface="Noto Sans"/>
                          <a:cs typeface="Noto Sans"/>
                        </a:rPr>
                        <a:t>i  </a:t>
                      </a:r>
                      <a:r>
                        <a:rPr sz="1300" spc="-30" dirty="0">
                          <a:latin typeface="Noto Sans"/>
                          <a:cs typeface="Noto Sans"/>
                        </a:rPr>
                        <a:t>recursos per</a:t>
                      </a:r>
                      <a:r>
                        <a:rPr sz="1300" spc="2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300" spc="-40" dirty="0">
                          <a:latin typeface="Noto Sans"/>
                          <a:cs typeface="Noto Sans"/>
                        </a:rPr>
                        <a:t>aconseguir-ho.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T="2413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99C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494784"/>
            <a:ext cx="6858000" cy="556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512887"/>
            <a:ext cx="6858000" cy="480059"/>
          </a:xfrm>
          <a:custGeom>
            <a:avLst/>
            <a:gdLst/>
            <a:ahLst/>
            <a:cxnLst/>
            <a:rect l="l" t="t" r="r" b="b"/>
            <a:pathLst>
              <a:path w="6858000" h="480060">
                <a:moveTo>
                  <a:pt x="0" y="0"/>
                </a:moveTo>
                <a:lnTo>
                  <a:pt x="6858000" y="0"/>
                </a:lnTo>
                <a:lnTo>
                  <a:pt x="6858000" y="479894"/>
                </a:lnTo>
                <a:lnTo>
                  <a:pt x="0" y="4798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240" y="5326639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1295" y="4424189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651" y="6088156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386" y="6846219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018" y="7493525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3062" y="3778191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2457" y="3016610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759" y="2242444"/>
            <a:ext cx="249817" cy="22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13400" y="2781300"/>
            <a:ext cx="91440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6900" y="4368800"/>
            <a:ext cx="800100" cy="800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03900" y="5918200"/>
            <a:ext cx="812800" cy="812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5400" y="8255000"/>
            <a:ext cx="1079500" cy="107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69000" y="1485900"/>
            <a:ext cx="482600" cy="50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83100" y="7988300"/>
            <a:ext cx="1968500" cy="143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02000" y="8343900"/>
            <a:ext cx="914400" cy="914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5000" y="8051800"/>
            <a:ext cx="1333500" cy="1333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14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2470" y="4628183"/>
            <a:ext cx="101600" cy="439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3270" y="4646281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41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6270" y="4285283"/>
            <a:ext cx="101600" cy="439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7070" y="4545914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6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532065"/>
            <a:ext cx="6858000" cy="1838960"/>
          </a:xfrm>
          <a:custGeom>
            <a:avLst/>
            <a:gdLst/>
            <a:ahLst/>
            <a:cxnLst/>
            <a:rect l="l" t="t" r="r" b="b"/>
            <a:pathLst>
              <a:path w="6858000" h="1838959">
                <a:moveTo>
                  <a:pt x="0" y="183876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838768"/>
                </a:lnTo>
                <a:lnTo>
                  <a:pt x="0" y="1838768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898013"/>
            <a:ext cx="6858000" cy="51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916112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5">
                <a:moveTo>
                  <a:pt x="0" y="0"/>
                </a:moveTo>
                <a:lnTo>
                  <a:pt x="6858000" y="0"/>
                </a:lnTo>
                <a:lnTo>
                  <a:pt x="6858000" y="439597"/>
                </a:lnTo>
                <a:lnTo>
                  <a:pt x="0" y="43959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6858000" cy="1398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6858000" cy="1340485"/>
          </a:xfrm>
          <a:custGeom>
            <a:avLst/>
            <a:gdLst/>
            <a:ahLst/>
            <a:cxnLst/>
            <a:rect l="l" t="t" r="r" b="b"/>
            <a:pathLst>
              <a:path w="6858000" h="1340485">
                <a:moveTo>
                  <a:pt x="0" y="0"/>
                </a:moveTo>
                <a:lnTo>
                  <a:pt x="6858000" y="0"/>
                </a:lnTo>
                <a:lnTo>
                  <a:pt x="6858000" y="1340002"/>
                </a:lnTo>
                <a:lnTo>
                  <a:pt x="0" y="1340002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2" name="object 12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299"/>
                </a:lnTo>
                <a:lnTo>
                  <a:pt x="0" y="414299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435" y="7626253"/>
            <a:ext cx="2225395" cy="1714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7645400"/>
            <a:ext cx="2146300" cy="163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4920" y="7631314"/>
            <a:ext cx="2226094" cy="1710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82700" y="7645400"/>
            <a:ext cx="2146300" cy="163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6063" y="7624643"/>
            <a:ext cx="2219540" cy="17154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4900" y="7645400"/>
            <a:ext cx="2146300" cy="163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1042" y="7614485"/>
            <a:ext cx="2227503" cy="17132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5200" y="7632700"/>
            <a:ext cx="2146300" cy="1638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1581" y="7634908"/>
            <a:ext cx="2226106" cy="1713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06900" y="7645400"/>
            <a:ext cx="2159000" cy="1638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114" y="9515249"/>
            <a:ext cx="413840" cy="390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6214" y="9530349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1"/>
                </a:lnTo>
                <a:lnTo>
                  <a:pt x="85444" y="22484"/>
                </a:lnTo>
                <a:lnTo>
                  <a:pt x="49446" y="50589"/>
                </a:lnTo>
                <a:lnTo>
                  <a:pt x="21976" y="87419"/>
                </a:lnTo>
                <a:lnTo>
                  <a:pt x="5494" y="128905"/>
                </a:lnTo>
                <a:lnTo>
                  <a:pt x="0" y="172720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6"/>
                </a:lnTo>
                <a:lnTo>
                  <a:pt x="125994" y="339819"/>
                </a:lnTo>
                <a:lnTo>
                  <a:pt x="168820" y="345440"/>
                </a:lnTo>
                <a:lnTo>
                  <a:pt x="211646" y="339819"/>
                </a:lnTo>
                <a:lnTo>
                  <a:pt x="252196" y="322956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20"/>
                </a:lnTo>
                <a:lnTo>
                  <a:pt x="332146" y="128905"/>
                </a:lnTo>
                <a:lnTo>
                  <a:pt x="315664" y="87419"/>
                </a:lnTo>
                <a:lnTo>
                  <a:pt x="288194" y="50589"/>
                </a:lnTo>
                <a:lnTo>
                  <a:pt x="252196" y="22484"/>
                </a:lnTo>
                <a:lnTo>
                  <a:pt x="211646" y="5621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7170" y="4653583"/>
            <a:ext cx="101600" cy="439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7970" y="4671681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01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254" y="2711538"/>
            <a:ext cx="6236957" cy="19081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6054" y="2739339"/>
            <a:ext cx="6135370" cy="1806575"/>
          </a:xfrm>
          <a:custGeom>
            <a:avLst/>
            <a:gdLst/>
            <a:ahLst/>
            <a:cxnLst/>
            <a:rect l="l" t="t" r="r" b="b"/>
            <a:pathLst>
              <a:path w="6135370" h="1806575">
                <a:moveTo>
                  <a:pt x="0" y="0"/>
                </a:moveTo>
                <a:lnTo>
                  <a:pt x="6135364" y="0"/>
                </a:lnTo>
                <a:lnTo>
                  <a:pt x="6135364" y="1806575"/>
                </a:lnTo>
                <a:lnTo>
                  <a:pt x="0" y="1806575"/>
                </a:lnTo>
                <a:lnTo>
                  <a:pt x="0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054" y="2739339"/>
            <a:ext cx="6135370" cy="1806575"/>
          </a:xfrm>
          <a:custGeom>
            <a:avLst/>
            <a:gdLst/>
            <a:ahLst/>
            <a:cxnLst/>
            <a:rect l="l" t="t" r="r" b="b"/>
            <a:pathLst>
              <a:path w="6135370" h="1806575">
                <a:moveTo>
                  <a:pt x="0" y="0"/>
                </a:moveTo>
                <a:lnTo>
                  <a:pt x="6135357" y="0"/>
                </a:lnTo>
                <a:lnTo>
                  <a:pt x="6135357" y="1806575"/>
                </a:lnTo>
                <a:lnTo>
                  <a:pt x="0" y="18065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6624" y="2803448"/>
            <a:ext cx="5970905" cy="1672589"/>
          </a:xfrm>
          <a:custGeom>
            <a:avLst/>
            <a:gdLst/>
            <a:ahLst/>
            <a:cxnLst/>
            <a:rect l="l" t="t" r="r" b="b"/>
            <a:pathLst>
              <a:path w="5970905" h="1672589">
                <a:moveTo>
                  <a:pt x="0" y="0"/>
                </a:moveTo>
                <a:lnTo>
                  <a:pt x="5970301" y="0"/>
                </a:lnTo>
                <a:lnTo>
                  <a:pt x="5970301" y="1672501"/>
                </a:lnTo>
                <a:lnTo>
                  <a:pt x="0" y="1672501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62465" y="3390900"/>
            <a:ext cx="569734" cy="5658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02200" y="3329128"/>
            <a:ext cx="901700" cy="6713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1098" y="3346236"/>
            <a:ext cx="569601" cy="6415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38625" y="2867199"/>
            <a:ext cx="478790" cy="421005"/>
          </a:xfrm>
          <a:custGeom>
            <a:avLst/>
            <a:gdLst/>
            <a:ahLst/>
            <a:cxnLst/>
            <a:rect l="l" t="t" r="r" b="b"/>
            <a:pathLst>
              <a:path w="478789" h="421004">
                <a:moveTo>
                  <a:pt x="239102" y="0"/>
                </a:moveTo>
                <a:lnTo>
                  <a:pt x="193435" y="3852"/>
                </a:lnTo>
                <a:lnTo>
                  <a:pt x="149127" y="15409"/>
                </a:lnTo>
                <a:lnTo>
                  <a:pt x="107540" y="34670"/>
                </a:lnTo>
                <a:lnTo>
                  <a:pt x="70033" y="61636"/>
                </a:lnTo>
                <a:lnTo>
                  <a:pt x="39393" y="94652"/>
                </a:lnTo>
                <a:lnTo>
                  <a:pt x="17508" y="131259"/>
                </a:lnTo>
                <a:lnTo>
                  <a:pt x="4377" y="170258"/>
                </a:lnTo>
                <a:lnTo>
                  <a:pt x="0" y="210453"/>
                </a:lnTo>
                <a:lnTo>
                  <a:pt x="4377" y="250647"/>
                </a:lnTo>
                <a:lnTo>
                  <a:pt x="17508" y="289645"/>
                </a:lnTo>
                <a:lnTo>
                  <a:pt x="39393" y="326248"/>
                </a:lnTo>
                <a:lnTo>
                  <a:pt x="70033" y="359260"/>
                </a:lnTo>
                <a:lnTo>
                  <a:pt x="107540" y="386226"/>
                </a:lnTo>
                <a:lnTo>
                  <a:pt x="149127" y="405487"/>
                </a:lnTo>
                <a:lnTo>
                  <a:pt x="193435" y="417044"/>
                </a:lnTo>
                <a:lnTo>
                  <a:pt x="239102" y="420897"/>
                </a:lnTo>
                <a:lnTo>
                  <a:pt x="284769" y="417044"/>
                </a:lnTo>
                <a:lnTo>
                  <a:pt x="329076" y="405487"/>
                </a:lnTo>
                <a:lnTo>
                  <a:pt x="370663" y="386226"/>
                </a:lnTo>
                <a:lnTo>
                  <a:pt x="408171" y="359260"/>
                </a:lnTo>
                <a:lnTo>
                  <a:pt x="438808" y="326248"/>
                </a:lnTo>
                <a:lnTo>
                  <a:pt x="460691" y="289645"/>
                </a:lnTo>
                <a:lnTo>
                  <a:pt x="473822" y="250647"/>
                </a:lnTo>
                <a:lnTo>
                  <a:pt x="478198" y="210453"/>
                </a:lnTo>
                <a:lnTo>
                  <a:pt x="473822" y="170258"/>
                </a:lnTo>
                <a:lnTo>
                  <a:pt x="460691" y="131259"/>
                </a:lnTo>
                <a:lnTo>
                  <a:pt x="438808" y="94652"/>
                </a:lnTo>
                <a:lnTo>
                  <a:pt x="408171" y="61636"/>
                </a:lnTo>
                <a:lnTo>
                  <a:pt x="370663" y="34670"/>
                </a:lnTo>
                <a:lnTo>
                  <a:pt x="329076" y="15409"/>
                </a:lnTo>
                <a:lnTo>
                  <a:pt x="284769" y="3852"/>
                </a:lnTo>
                <a:lnTo>
                  <a:pt x="239102" y="0"/>
                </a:lnTo>
                <a:close/>
              </a:path>
            </a:pathLst>
          </a:custGeom>
          <a:solidFill>
            <a:srgbClr val="426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8624" y="2867202"/>
            <a:ext cx="478790" cy="421005"/>
          </a:xfrm>
          <a:custGeom>
            <a:avLst/>
            <a:gdLst/>
            <a:ahLst/>
            <a:cxnLst/>
            <a:rect l="l" t="t" r="r" b="b"/>
            <a:pathLst>
              <a:path w="478789" h="421004">
                <a:moveTo>
                  <a:pt x="408169" y="61639"/>
                </a:moveTo>
                <a:lnTo>
                  <a:pt x="438807" y="94653"/>
                </a:lnTo>
                <a:lnTo>
                  <a:pt x="460692" y="131257"/>
                </a:lnTo>
                <a:lnTo>
                  <a:pt x="473822" y="170255"/>
                </a:lnTo>
                <a:lnTo>
                  <a:pt x="478199" y="210449"/>
                </a:lnTo>
                <a:lnTo>
                  <a:pt x="473822" y="250644"/>
                </a:lnTo>
                <a:lnTo>
                  <a:pt x="460692" y="289642"/>
                </a:lnTo>
                <a:lnTo>
                  <a:pt x="438807" y="326246"/>
                </a:lnTo>
                <a:lnTo>
                  <a:pt x="408169" y="359260"/>
                </a:lnTo>
                <a:lnTo>
                  <a:pt x="370660" y="386227"/>
                </a:lnTo>
                <a:lnTo>
                  <a:pt x="329073" y="405490"/>
                </a:lnTo>
                <a:lnTo>
                  <a:pt x="284766" y="417047"/>
                </a:lnTo>
                <a:lnTo>
                  <a:pt x="239100" y="420900"/>
                </a:lnTo>
                <a:lnTo>
                  <a:pt x="193433" y="417047"/>
                </a:lnTo>
                <a:lnTo>
                  <a:pt x="149126" y="405490"/>
                </a:lnTo>
                <a:lnTo>
                  <a:pt x="107539" y="386227"/>
                </a:lnTo>
                <a:lnTo>
                  <a:pt x="70030" y="359260"/>
                </a:lnTo>
                <a:lnTo>
                  <a:pt x="39392" y="326246"/>
                </a:lnTo>
                <a:lnTo>
                  <a:pt x="17507" y="289642"/>
                </a:lnTo>
                <a:lnTo>
                  <a:pt x="4376" y="250644"/>
                </a:lnTo>
                <a:lnTo>
                  <a:pt x="0" y="210449"/>
                </a:lnTo>
                <a:lnTo>
                  <a:pt x="4376" y="170255"/>
                </a:lnTo>
                <a:lnTo>
                  <a:pt x="17507" y="131257"/>
                </a:lnTo>
                <a:lnTo>
                  <a:pt x="39392" y="94653"/>
                </a:lnTo>
                <a:lnTo>
                  <a:pt x="70030" y="61639"/>
                </a:lnTo>
                <a:lnTo>
                  <a:pt x="107539" y="34672"/>
                </a:lnTo>
                <a:lnTo>
                  <a:pt x="149126" y="15409"/>
                </a:lnTo>
                <a:lnTo>
                  <a:pt x="193433" y="3852"/>
                </a:lnTo>
                <a:lnTo>
                  <a:pt x="239100" y="0"/>
                </a:lnTo>
                <a:lnTo>
                  <a:pt x="284766" y="3852"/>
                </a:lnTo>
                <a:lnTo>
                  <a:pt x="329073" y="15409"/>
                </a:lnTo>
                <a:lnTo>
                  <a:pt x="370660" y="34672"/>
                </a:lnTo>
                <a:lnTo>
                  <a:pt x="408169" y="61639"/>
                </a:lnTo>
                <a:close/>
              </a:path>
            </a:pathLst>
          </a:custGeom>
          <a:ln w="952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83877" y="2859887"/>
            <a:ext cx="478790" cy="421005"/>
          </a:xfrm>
          <a:custGeom>
            <a:avLst/>
            <a:gdLst/>
            <a:ahLst/>
            <a:cxnLst/>
            <a:rect l="l" t="t" r="r" b="b"/>
            <a:pathLst>
              <a:path w="478789" h="421004">
                <a:moveTo>
                  <a:pt x="239096" y="0"/>
                </a:moveTo>
                <a:lnTo>
                  <a:pt x="193429" y="3852"/>
                </a:lnTo>
                <a:lnTo>
                  <a:pt x="149122" y="15411"/>
                </a:lnTo>
                <a:lnTo>
                  <a:pt x="107535" y="34675"/>
                </a:lnTo>
                <a:lnTo>
                  <a:pt x="70027" y="61645"/>
                </a:lnTo>
                <a:lnTo>
                  <a:pt x="39390" y="94658"/>
                </a:lnTo>
                <a:lnTo>
                  <a:pt x="17506" y="131261"/>
                </a:lnTo>
                <a:lnTo>
                  <a:pt x="4376" y="170258"/>
                </a:lnTo>
                <a:lnTo>
                  <a:pt x="0" y="210451"/>
                </a:lnTo>
                <a:lnTo>
                  <a:pt x="4376" y="250645"/>
                </a:lnTo>
                <a:lnTo>
                  <a:pt x="17506" y="289642"/>
                </a:lnTo>
                <a:lnTo>
                  <a:pt x="39390" y="326245"/>
                </a:lnTo>
                <a:lnTo>
                  <a:pt x="70027" y="359257"/>
                </a:lnTo>
                <a:lnTo>
                  <a:pt x="107535" y="386227"/>
                </a:lnTo>
                <a:lnTo>
                  <a:pt x="149122" y="405491"/>
                </a:lnTo>
                <a:lnTo>
                  <a:pt x="193429" y="417050"/>
                </a:lnTo>
                <a:lnTo>
                  <a:pt x="239096" y="420903"/>
                </a:lnTo>
                <a:lnTo>
                  <a:pt x="284763" y="417050"/>
                </a:lnTo>
                <a:lnTo>
                  <a:pt x="329070" y="405491"/>
                </a:lnTo>
                <a:lnTo>
                  <a:pt x="370658" y="386227"/>
                </a:lnTo>
                <a:lnTo>
                  <a:pt x="408165" y="359257"/>
                </a:lnTo>
                <a:lnTo>
                  <a:pt x="438802" y="326245"/>
                </a:lnTo>
                <a:lnTo>
                  <a:pt x="460686" y="289642"/>
                </a:lnTo>
                <a:lnTo>
                  <a:pt x="473816" y="250645"/>
                </a:lnTo>
                <a:lnTo>
                  <a:pt x="478193" y="210451"/>
                </a:lnTo>
                <a:lnTo>
                  <a:pt x="473816" y="170258"/>
                </a:lnTo>
                <a:lnTo>
                  <a:pt x="460686" y="131261"/>
                </a:lnTo>
                <a:lnTo>
                  <a:pt x="438802" y="94658"/>
                </a:lnTo>
                <a:lnTo>
                  <a:pt x="408165" y="61645"/>
                </a:lnTo>
                <a:lnTo>
                  <a:pt x="370658" y="34675"/>
                </a:lnTo>
                <a:lnTo>
                  <a:pt x="329070" y="15411"/>
                </a:lnTo>
                <a:lnTo>
                  <a:pt x="284763" y="3852"/>
                </a:lnTo>
                <a:lnTo>
                  <a:pt x="239096" y="0"/>
                </a:lnTo>
                <a:close/>
              </a:path>
            </a:pathLst>
          </a:custGeom>
          <a:solidFill>
            <a:srgbClr val="426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83877" y="2859887"/>
            <a:ext cx="478790" cy="421005"/>
          </a:xfrm>
          <a:custGeom>
            <a:avLst/>
            <a:gdLst/>
            <a:ahLst/>
            <a:cxnLst/>
            <a:rect l="l" t="t" r="r" b="b"/>
            <a:pathLst>
              <a:path w="478789" h="421004">
                <a:moveTo>
                  <a:pt x="408169" y="61639"/>
                </a:moveTo>
                <a:lnTo>
                  <a:pt x="438807" y="94653"/>
                </a:lnTo>
                <a:lnTo>
                  <a:pt x="460692" y="131257"/>
                </a:lnTo>
                <a:lnTo>
                  <a:pt x="473822" y="170255"/>
                </a:lnTo>
                <a:lnTo>
                  <a:pt x="478199" y="210449"/>
                </a:lnTo>
                <a:lnTo>
                  <a:pt x="473822" y="250644"/>
                </a:lnTo>
                <a:lnTo>
                  <a:pt x="460692" y="289642"/>
                </a:lnTo>
                <a:lnTo>
                  <a:pt x="438807" y="326246"/>
                </a:lnTo>
                <a:lnTo>
                  <a:pt x="408169" y="359260"/>
                </a:lnTo>
                <a:lnTo>
                  <a:pt x="370660" y="386227"/>
                </a:lnTo>
                <a:lnTo>
                  <a:pt x="329073" y="405490"/>
                </a:lnTo>
                <a:lnTo>
                  <a:pt x="284766" y="417047"/>
                </a:lnTo>
                <a:lnTo>
                  <a:pt x="239100" y="420900"/>
                </a:lnTo>
                <a:lnTo>
                  <a:pt x="193433" y="417047"/>
                </a:lnTo>
                <a:lnTo>
                  <a:pt x="149126" y="405490"/>
                </a:lnTo>
                <a:lnTo>
                  <a:pt x="107539" y="386227"/>
                </a:lnTo>
                <a:lnTo>
                  <a:pt x="70030" y="359260"/>
                </a:lnTo>
                <a:lnTo>
                  <a:pt x="39392" y="326246"/>
                </a:lnTo>
                <a:lnTo>
                  <a:pt x="17507" y="289642"/>
                </a:lnTo>
                <a:lnTo>
                  <a:pt x="4376" y="250644"/>
                </a:lnTo>
                <a:lnTo>
                  <a:pt x="0" y="210449"/>
                </a:lnTo>
                <a:lnTo>
                  <a:pt x="4376" y="170255"/>
                </a:lnTo>
                <a:lnTo>
                  <a:pt x="17507" y="131257"/>
                </a:lnTo>
                <a:lnTo>
                  <a:pt x="39392" y="94653"/>
                </a:lnTo>
                <a:lnTo>
                  <a:pt x="70030" y="61639"/>
                </a:lnTo>
                <a:lnTo>
                  <a:pt x="107539" y="34672"/>
                </a:lnTo>
                <a:lnTo>
                  <a:pt x="149126" y="15409"/>
                </a:lnTo>
                <a:lnTo>
                  <a:pt x="193433" y="3852"/>
                </a:lnTo>
                <a:lnTo>
                  <a:pt x="239100" y="0"/>
                </a:lnTo>
                <a:lnTo>
                  <a:pt x="284766" y="3852"/>
                </a:lnTo>
                <a:lnTo>
                  <a:pt x="329073" y="15409"/>
                </a:lnTo>
                <a:lnTo>
                  <a:pt x="370660" y="34672"/>
                </a:lnTo>
                <a:lnTo>
                  <a:pt x="408169" y="61639"/>
                </a:lnTo>
                <a:close/>
              </a:path>
            </a:pathLst>
          </a:custGeom>
          <a:ln w="952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39197" y="2866250"/>
            <a:ext cx="478790" cy="421005"/>
          </a:xfrm>
          <a:custGeom>
            <a:avLst/>
            <a:gdLst/>
            <a:ahLst/>
            <a:cxnLst/>
            <a:rect l="l" t="t" r="r" b="b"/>
            <a:pathLst>
              <a:path w="478789" h="421004">
                <a:moveTo>
                  <a:pt x="239101" y="0"/>
                </a:moveTo>
                <a:lnTo>
                  <a:pt x="193435" y="3852"/>
                </a:lnTo>
                <a:lnTo>
                  <a:pt x="149129" y="15411"/>
                </a:lnTo>
                <a:lnTo>
                  <a:pt x="107544" y="34675"/>
                </a:lnTo>
                <a:lnTo>
                  <a:pt x="70037" y="61645"/>
                </a:lnTo>
                <a:lnTo>
                  <a:pt x="39395" y="94658"/>
                </a:lnTo>
                <a:lnTo>
                  <a:pt x="17509" y="131261"/>
                </a:lnTo>
                <a:lnTo>
                  <a:pt x="4377" y="170258"/>
                </a:lnTo>
                <a:lnTo>
                  <a:pt x="0" y="210451"/>
                </a:lnTo>
                <a:lnTo>
                  <a:pt x="4377" y="250645"/>
                </a:lnTo>
                <a:lnTo>
                  <a:pt x="17509" y="289642"/>
                </a:lnTo>
                <a:lnTo>
                  <a:pt x="39395" y="326245"/>
                </a:lnTo>
                <a:lnTo>
                  <a:pt x="70037" y="359257"/>
                </a:lnTo>
                <a:lnTo>
                  <a:pt x="107544" y="386227"/>
                </a:lnTo>
                <a:lnTo>
                  <a:pt x="149129" y="405491"/>
                </a:lnTo>
                <a:lnTo>
                  <a:pt x="193435" y="417050"/>
                </a:lnTo>
                <a:lnTo>
                  <a:pt x="239101" y="420903"/>
                </a:lnTo>
                <a:lnTo>
                  <a:pt x="284767" y="417050"/>
                </a:lnTo>
                <a:lnTo>
                  <a:pt x="329075" y="405491"/>
                </a:lnTo>
                <a:lnTo>
                  <a:pt x="370663" y="386227"/>
                </a:lnTo>
                <a:lnTo>
                  <a:pt x="408174" y="359257"/>
                </a:lnTo>
                <a:lnTo>
                  <a:pt x="438811" y="326245"/>
                </a:lnTo>
                <a:lnTo>
                  <a:pt x="460695" y="289642"/>
                </a:lnTo>
                <a:lnTo>
                  <a:pt x="473825" y="250645"/>
                </a:lnTo>
                <a:lnTo>
                  <a:pt x="478202" y="210451"/>
                </a:lnTo>
                <a:lnTo>
                  <a:pt x="473825" y="170258"/>
                </a:lnTo>
                <a:lnTo>
                  <a:pt x="460695" y="131261"/>
                </a:lnTo>
                <a:lnTo>
                  <a:pt x="438811" y="94658"/>
                </a:lnTo>
                <a:lnTo>
                  <a:pt x="408174" y="61645"/>
                </a:lnTo>
                <a:lnTo>
                  <a:pt x="370663" y="34675"/>
                </a:lnTo>
                <a:lnTo>
                  <a:pt x="329075" y="15411"/>
                </a:lnTo>
                <a:lnTo>
                  <a:pt x="284767" y="3852"/>
                </a:lnTo>
                <a:lnTo>
                  <a:pt x="239101" y="0"/>
                </a:lnTo>
                <a:close/>
              </a:path>
            </a:pathLst>
          </a:custGeom>
          <a:solidFill>
            <a:srgbClr val="426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39194" y="2866250"/>
            <a:ext cx="478790" cy="421005"/>
          </a:xfrm>
          <a:custGeom>
            <a:avLst/>
            <a:gdLst/>
            <a:ahLst/>
            <a:cxnLst/>
            <a:rect l="l" t="t" r="r" b="b"/>
            <a:pathLst>
              <a:path w="478789" h="421004">
                <a:moveTo>
                  <a:pt x="408169" y="61639"/>
                </a:moveTo>
                <a:lnTo>
                  <a:pt x="438807" y="94653"/>
                </a:lnTo>
                <a:lnTo>
                  <a:pt x="460692" y="131257"/>
                </a:lnTo>
                <a:lnTo>
                  <a:pt x="473822" y="170255"/>
                </a:lnTo>
                <a:lnTo>
                  <a:pt x="478199" y="210449"/>
                </a:lnTo>
                <a:lnTo>
                  <a:pt x="473822" y="250644"/>
                </a:lnTo>
                <a:lnTo>
                  <a:pt x="460692" y="289642"/>
                </a:lnTo>
                <a:lnTo>
                  <a:pt x="438807" y="326246"/>
                </a:lnTo>
                <a:lnTo>
                  <a:pt x="408169" y="359260"/>
                </a:lnTo>
                <a:lnTo>
                  <a:pt x="370660" y="386227"/>
                </a:lnTo>
                <a:lnTo>
                  <a:pt x="329073" y="405490"/>
                </a:lnTo>
                <a:lnTo>
                  <a:pt x="284766" y="417047"/>
                </a:lnTo>
                <a:lnTo>
                  <a:pt x="239100" y="420900"/>
                </a:lnTo>
                <a:lnTo>
                  <a:pt x="193433" y="417047"/>
                </a:lnTo>
                <a:lnTo>
                  <a:pt x="149126" y="405490"/>
                </a:lnTo>
                <a:lnTo>
                  <a:pt x="107539" y="386227"/>
                </a:lnTo>
                <a:lnTo>
                  <a:pt x="70030" y="359260"/>
                </a:lnTo>
                <a:lnTo>
                  <a:pt x="39392" y="326246"/>
                </a:lnTo>
                <a:lnTo>
                  <a:pt x="17507" y="289642"/>
                </a:lnTo>
                <a:lnTo>
                  <a:pt x="4376" y="250644"/>
                </a:lnTo>
                <a:lnTo>
                  <a:pt x="0" y="210449"/>
                </a:lnTo>
                <a:lnTo>
                  <a:pt x="4376" y="170255"/>
                </a:lnTo>
                <a:lnTo>
                  <a:pt x="17507" y="131257"/>
                </a:lnTo>
                <a:lnTo>
                  <a:pt x="39392" y="94653"/>
                </a:lnTo>
                <a:lnTo>
                  <a:pt x="70030" y="61639"/>
                </a:lnTo>
                <a:lnTo>
                  <a:pt x="107539" y="34672"/>
                </a:lnTo>
                <a:lnTo>
                  <a:pt x="149126" y="15409"/>
                </a:lnTo>
                <a:lnTo>
                  <a:pt x="193433" y="3852"/>
                </a:lnTo>
                <a:lnTo>
                  <a:pt x="239100" y="0"/>
                </a:lnTo>
                <a:lnTo>
                  <a:pt x="284766" y="3852"/>
                </a:lnTo>
                <a:lnTo>
                  <a:pt x="329073" y="15409"/>
                </a:lnTo>
                <a:lnTo>
                  <a:pt x="370660" y="34672"/>
                </a:lnTo>
                <a:lnTo>
                  <a:pt x="408169" y="61639"/>
                </a:lnTo>
                <a:close/>
              </a:path>
            </a:pathLst>
          </a:custGeom>
          <a:ln w="952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476624" y="2803448"/>
          <a:ext cx="5970270" cy="1671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1035"/>
                <a:gridCol w="2108200"/>
                <a:gridCol w="1931035"/>
              </a:tblGrid>
              <a:tr h="1671955"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40"/>
                        </a:spcBef>
                      </a:pPr>
                      <a:r>
                        <a:rPr sz="1400" spc="-10" dirty="0">
                          <a:latin typeface="Noto Sans"/>
                          <a:cs typeface="Noto Sans"/>
                        </a:rPr>
                        <a:t>Recollir 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dades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92075" marB="0">
                    <a:lnR w="28575">
                      <a:solidFill>
                        <a:srgbClr val="4F81B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432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462280" marR="472440" indent="25400">
                        <a:lnSpc>
                          <a:spcPct val="113100"/>
                        </a:lnSpc>
                        <a:spcBef>
                          <a:spcPts val="1920"/>
                        </a:spcBef>
                      </a:pPr>
                      <a:r>
                        <a:rPr sz="1400" spc="-10" dirty="0">
                          <a:latin typeface="Noto Sans"/>
                          <a:cs typeface="Noto Sans"/>
                        </a:rPr>
                        <a:t>Analitzar-les i  </a:t>
                      </a:r>
                      <a:r>
                        <a:rPr sz="1400" spc="-15" dirty="0">
                          <a:latin typeface="Noto Sans"/>
                          <a:cs typeface="Noto Sans"/>
                        </a:rPr>
                        <a:t>emetre</a:t>
                      </a:r>
                      <a:r>
                        <a:rPr sz="1400" spc="-5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400" spc="-10" dirty="0">
                          <a:latin typeface="Noto Sans"/>
                          <a:cs typeface="Noto Sans"/>
                        </a:rPr>
                        <a:t>judicis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79375" marB="0">
                    <a:lnL w="28575">
                      <a:solidFill>
                        <a:srgbClr val="4F81BD"/>
                      </a:solidFill>
                      <a:prstDash val="solid"/>
                    </a:lnL>
                    <a:lnR w="28575">
                      <a:solidFill>
                        <a:srgbClr val="4F81B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8923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2540"/>
                        </a:spcBef>
                      </a:pPr>
                      <a:r>
                        <a:rPr sz="1400" spc="-15" dirty="0">
                          <a:latin typeface="Noto Sans"/>
                          <a:cs typeface="Noto Sans"/>
                        </a:rPr>
                        <a:t>Prendre</a:t>
                      </a:r>
                      <a:r>
                        <a:rPr sz="1400" spc="-2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decisions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92075" marB="0">
                    <a:lnL w="28575">
                      <a:solidFill>
                        <a:srgbClr val="4F81BD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41" name="object 41"/>
          <p:cNvSpPr/>
          <p:nvPr/>
        </p:nvSpPr>
        <p:spPr>
          <a:xfrm>
            <a:off x="2357043" y="2774403"/>
            <a:ext cx="101600" cy="17651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65243" y="2787103"/>
            <a:ext cx="101600" cy="17651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787" y="4823599"/>
            <a:ext cx="6754444" cy="20607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887" y="4838700"/>
            <a:ext cx="6678295" cy="1985010"/>
          </a:xfrm>
          <a:custGeom>
            <a:avLst/>
            <a:gdLst/>
            <a:ahLst/>
            <a:cxnLst/>
            <a:rect l="l" t="t" r="r" b="b"/>
            <a:pathLst>
              <a:path w="6678295" h="1985009">
                <a:moveTo>
                  <a:pt x="0" y="0"/>
                </a:moveTo>
                <a:lnTo>
                  <a:pt x="6678243" y="0"/>
                </a:lnTo>
                <a:lnTo>
                  <a:pt x="6678243" y="1984514"/>
                </a:lnTo>
                <a:lnTo>
                  <a:pt x="0" y="1984514"/>
                </a:lnTo>
                <a:lnTo>
                  <a:pt x="0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680" y="4954816"/>
            <a:ext cx="3562032" cy="18345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221780" y="4969929"/>
          <a:ext cx="3484243" cy="175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45"/>
                <a:gridCol w="1589405"/>
                <a:gridCol w="1577339"/>
                <a:gridCol w="173354"/>
              </a:tblGrid>
              <a:tr h="5791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spc="-10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400" spc="-25" dirty="0">
                          <a:latin typeface="Noto Sans"/>
                          <a:cs typeface="Noto Sans"/>
                        </a:rPr>
                        <a:t>regular </a:t>
                      </a:r>
                      <a:r>
                        <a:rPr sz="1400" spc="-10" dirty="0">
                          <a:latin typeface="Noto Sans"/>
                          <a:cs typeface="Noto Sans"/>
                        </a:rPr>
                        <a:t>el</a:t>
                      </a:r>
                      <a:r>
                        <a:rPr sz="1400" spc="1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400" spc="-10" dirty="0">
                          <a:latin typeface="Noto Sans"/>
                          <a:cs typeface="Noto Sans"/>
                        </a:rPr>
                        <a:t>procés</a:t>
                      </a:r>
                      <a:endParaRPr sz="1400">
                        <a:latin typeface="Noto Sans"/>
                        <a:cs typeface="Noto Sans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1916430" algn="l"/>
                        </a:tabLst>
                      </a:pPr>
                      <a:r>
                        <a:rPr sz="1300" b="1" spc="-30" dirty="0">
                          <a:latin typeface="Arial"/>
                          <a:cs typeface="Arial"/>
                        </a:rPr>
                        <a:t>FORMATIVA	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FORMADORA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B w="38100">
                      <a:solidFill>
                        <a:srgbClr val="426B9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1178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199390" indent="15240" algn="ctr">
                        <a:lnSpc>
                          <a:spcPct val="113100"/>
                        </a:lnSpc>
                        <a:spcBef>
                          <a:spcPts val="780"/>
                        </a:spcBef>
                      </a:pPr>
                      <a:r>
                        <a:rPr sz="1400" spc="-25" dirty="0">
                          <a:latin typeface="Noto Sans"/>
                          <a:cs typeface="Noto Sans"/>
                        </a:rPr>
                        <a:t>Si </a:t>
                      </a:r>
                      <a:r>
                        <a:rPr sz="1400" spc="-35" dirty="0">
                          <a:latin typeface="Noto Sans"/>
                          <a:cs typeface="Noto Sans"/>
                        </a:rPr>
                        <a:t>les decisions  les </a:t>
                      </a:r>
                      <a:r>
                        <a:rPr sz="1400" spc="-40" dirty="0">
                          <a:latin typeface="Noto Sans"/>
                          <a:cs typeface="Noto Sans"/>
                        </a:rPr>
                        <a:t>pren  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f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on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ame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n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t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a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lme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n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t  </a:t>
                      </a:r>
                      <a:r>
                        <a:rPr sz="1400" spc="-35" dirty="0">
                          <a:latin typeface="Noto Sans"/>
                          <a:cs typeface="Noto Sans"/>
                        </a:rPr>
                        <a:t>el</a:t>
                      </a:r>
                      <a:r>
                        <a:rPr sz="1400" spc="-1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400" spc="-40" dirty="0">
                          <a:latin typeface="Noto Sans"/>
                          <a:cs typeface="Noto Sans"/>
                        </a:rPr>
                        <a:t>mestre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99060" marB="0">
                    <a:lnR w="28575">
                      <a:solidFill>
                        <a:srgbClr val="4F81BD"/>
                      </a:solidFill>
                      <a:prstDash val="solid"/>
                    </a:lnR>
                    <a:lnT w="38100">
                      <a:solidFill>
                        <a:srgbClr val="426B9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24130" indent="-10160" algn="ctr">
                        <a:lnSpc>
                          <a:spcPct val="113100"/>
                        </a:lnSpc>
                        <a:spcBef>
                          <a:spcPts val="680"/>
                        </a:spcBef>
                      </a:pPr>
                      <a:r>
                        <a:rPr sz="1400" spc="-25" dirty="0">
                          <a:latin typeface="Noto Sans"/>
                          <a:cs typeface="Noto Sans"/>
                        </a:rPr>
                        <a:t>Si </a:t>
                      </a:r>
                      <a:r>
                        <a:rPr sz="1400" spc="-35" dirty="0">
                          <a:latin typeface="Noto Sans"/>
                          <a:cs typeface="Noto Sans"/>
                        </a:rPr>
                        <a:t>les decisions  les </a:t>
                      </a:r>
                      <a:r>
                        <a:rPr sz="1400" spc="-40" dirty="0">
                          <a:latin typeface="Noto Sans"/>
                          <a:cs typeface="Noto Sans"/>
                        </a:rPr>
                        <a:t>pren  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f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on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ame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n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t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a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lme</a:t>
                      </a:r>
                      <a:r>
                        <a:rPr sz="1400" spc="-5" dirty="0">
                          <a:latin typeface="Noto Sans"/>
                          <a:cs typeface="Noto Sans"/>
                        </a:rPr>
                        <a:t>n</a:t>
                      </a:r>
                      <a:r>
                        <a:rPr sz="1400" dirty="0">
                          <a:latin typeface="Noto Sans"/>
                          <a:cs typeface="Noto Sans"/>
                        </a:rPr>
                        <a:t>t  </a:t>
                      </a:r>
                      <a:r>
                        <a:rPr sz="1400" spc="-75" dirty="0">
                          <a:latin typeface="Noto Sans"/>
                          <a:cs typeface="Noto Sans"/>
                        </a:rPr>
                        <a:t>l’alumne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4F81BD"/>
                      </a:solidFill>
                      <a:prstDash val="solid"/>
                    </a:lnL>
                    <a:lnT w="38100">
                      <a:solidFill>
                        <a:srgbClr val="426B9E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" name="object 47"/>
          <p:cNvSpPr/>
          <p:nvPr/>
        </p:nvSpPr>
        <p:spPr>
          <a:xfrm>
            <a:off x="3803180" y="4954816"/>
            <a:ext cx="2888932" cy="18345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41280" y="4969929"/>
            <a:ext cx="2813050" cy="1758950"/>
          </a:xfrm>
          <a:custGeom>
            <a:avLst/>
            <a:gdLst/>
            <a:ahLst/>
            <a:cxnLst/>
            <a:rect l="l" t="t" r="r" b="b"/>
            <a:pathLst>
              <a:path w="2813050" h="1758950">
                <a:moveTo>
                  <a:pt x="0" y="0"/>
                </a:moveTo>
                <a:lnTo>
                  <a:pt x="2812732" y="0"/>
                </a:lnTo>
                <a:lnTo>
                  <a:pt x="2812732" y="1758378"/>
                </a:lnTo>
                <a:lnTo>
                  <a:pt x="0" y="1758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45847" y="5549380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837" y="0"/>
                </a:lnTo>
              </a:path>
            </a:pathLst>
          </a:custGeom>
          <a:ln w="28699">
            <a:solidFill>
              <a:srgbClr val="426B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91258" y="4630724"/>
            <a:ext cx="3802646" cy="101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29358" y="4661534"/>
            <a:ext cx="3726815" cy="0"/>
          </a:xfrm>
          <a:custGeom>
            <a:avLst/>
            <a:gdLst/>
            <a:ahLst/>
            <a:cxnLst/>
            <a:rect l="l" t="t" r="r" b="b"/>
            <a:pathLst>
              <a:path w="3726815">
                <a:moveTo>
                  <a:pt x="0" y="0"/>
                </a:moveTo>
                <a:lnTo>
                  <a:pt x="372644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6905255"/>
            <a:ext cx="6858000" cy="51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987" y="6923354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4">
                <a:moveTo>
                  <a:pt x="0" y="0"/>
                </a:moveTo>
                <a:lnTo>
                  <a:pt x="6857996" y="0"/>
                </a:lnTo>
                <a:lnTo>
                  <a:pt x="6857996" y="439610"/>
                </a:lnTo>
                <a:lnTo>
                  <a:pt x="0" y="43961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15900" y="5000087"/>
            <a:ext cx="6438265" cy="23050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249420">
              <a:lnSpc>
                <a:spcPct val="100000"/>
              </a:lnSpc>
              <a:spcBef>
                <a:spcPts val="229"/>
              </a:spcBef>
            </a:pPr>
            <a:r>
              <a:rPr sz="1400" spc="-5" dirty="0">
                <a:latin typeface="Noto Sans"/>
                <a:cs typeface="Noto Sans"/>
              </a:rPr>
              <a:t>Per </a:t>
            </a:r>
            <a:r>
              <a:rPr sz="1400" spc="-15" dirty="0">
                <a:latin typeface="Noto Sans"/>
                <a:cs typeface="Noto Sans"/>
              </a:rPr>
              <a:t>valorar </a:t>
            </a:r>
            <a:r>
              <a:rPr sz="1400" spc="-10" dirty="0">
                <a:latin typeface="Noto Sans"/>
                <a:cs typeface="Noto Sans"/>
              </a:rPr>
              <a:t>el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procés</a:t>
            </a:r>
            <a:endParaRPr sz="1400">
              <a:latin typeface="Noto Sans"/>
              <a:cs typeface="Noto Sans"/>
            </a:endParaRPr>
          </a:p>
          <a:p>
            <a:pPr marL="4432300">
              <a:lnSpc>
                <a:spcPct val="100000"/>
              </a:lnSpc>
              <a:spcBef>
                <a:spcPts val="120"/>
              </a:spcBef>
            </a:pPr>
            <a:r>
              <a:rPr sz="1300" b="1" spc="-25" dirty="0">
                <a:latin typeface="Arial"/>
                <a:cs typeface="Arial"/>
              </a:rPr>
              <a:t>QUALIFICADORA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3987800" marR="316230" algn="ctr">
              <a:lnSpc>
                <a:spcPct val="113100"/>
              </a:lnSpc>
            </a:pPr>
            <a:r>
              <a:rPr sz="1400" spc="-25" dirty="0">
                <a:latin typeface="Noto Sans"/>
                <a:cs typeface="Noto Sans"/>
              </a:rPr>
              <a:t>Si </a:t>
            </a:r>
            <a:r>
              <a:rPr sz="1400" spc="-30" dirty="0">
                <a:latin typeface="Noto Sans"/>
                <a:cs typeface="Noto Sans"/>
              </a:rPr>
              <a:t>les decisions </a:t>
            </a:r>
            <a:r>
              <a:rPr sz="1400" spc="-35" dirty="0">
                <a:latin typeface="Noto Sans"/>
                <a:cs typeface="Noto Sans"/>
              </a:rPr>
              <a:t>comporten  </a:t>
            </a:r>
            <a:r>
              <a:rPr sz="1400" spc="-40" dirty="0">
                <a:latin typeface="Noto Sans"/>
                <a:cs typeface="Noto Sans"/>
              </a:rPr>
              <a:t>diferenciar </a:t>
            </a:r>
            <a:r>
              <a:rPr sz="1400" spc="-60" dirty="0">
                <a:latin typeface="Noto Sans"/>
                <a:cs typeface="Noto Sans"/>
              </a:rPr>
              <a:t>graus  </a:t>
            </a:r>
            <a:r>
              <a:rPr sz="1400" spc="-65" dirty="0">
                <a:latin typeface="Noto Sans"/>
                <a:cs typeface="Noto Sans"/>
              </a:rPr>
              <a:t>d’aprenentatge </a:t>
            </a:r>
            <a:r>
              <a:rPr sz="1400" spc="-45" dirty="0">
                <a:latin typeface="Noto Sans"/>
                <a:cs typeface="Noto Sans"/>
              </a:rPr>
              <a:t>i</a:t>
            </a:r>
            <a:r>
              <a:rPr sz="1400" spc="50" dirty="0">
                <a:latin typeface="Noto Sans"/>
                <a:cs typeface="Noto Sans"/>
              </a:rPr>
              <a:t> </a:t>
            </a:r>
            <a:r>
              <a:rPr sz="1400" spc="-40" dirty="0">
                <a:latin typeface="Noto Sans"/>
                <a:cs typeface="Noto Sans"/>
              </a:rPr>
              <a:t>orientar</a:t>
            </a:r>
            <a:endParaRPr sz="1400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Alguns instruments d’avaluació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formativa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9700" y="863600"/>
            <a:ext cx="6174105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Avaluació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18100"/>
              </a:lnSpc>
            </a:pPr>
            <a:r>
              <a:rPr sz="1200" b="1" spc="35" dirty="0">
                <a:latin typeface="Arial"/>
                <a:cs typeface="Arial"/>
              </a:rPr>
              <a:t>Ordre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ENS/164/2016,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14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de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juny,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per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qual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es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60" dirty="0">
                <a:latin typeface="Arial"/>
                <a:cs typeface="Arial"/>
              </a:rPr>
              <a:t>determinen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el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procediment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i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els  </a:t>
            </a:r>
            <a:r>
              <a:rPr sz="1200" b="1" spc="30" dirty="0">
                <a:latin typeface="Arial"/>
                <a:cs typeface="Arial"/>
              </a:rPr>
              <a:t>documents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requisits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formals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del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procés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d’avaluació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en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l’educació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55" dirty="0">
                <a:latin typeface="Arial"/>
                <a:cs typeface="Arial"/>
              </a:rPr>
              <a:t>primària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Funcions de</a:t>
            </a:r>
            <a:r>
              <a:rPr sz="1600" b="1" spc="-5" dirty="0">
                <a:latin typeface="Arial"/>
                <a:cs typeface="Arial"/>
              </a:rPr>
              <a:t> l’avaluació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</a:pPr>
            <a:r>
              <a:rPr sz="1500" b="1" spc="40" dirty="0">
                <a:latin typeface="Arial"/>
                <a:cs typeface="Arial"/>
              </a:rPr>
              <a:t>Avaluar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comporta: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969000" y="1905000"/>
            <a:ext cx="482600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69000" y="6908800"/>
            <a:ext cx="482600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43600" y="1562100"/>
            <a:ext cx="304800" cy="3048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15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913"/>
            <a:ext cx="6858000" cy="51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97012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5">
                <a:moveTo>
                  <a:pt x="0" y="0"/>
                </a:moveTo>
                <a:lnTo>
                  <a:pt x="6858000" y="0"/>
                </a:lnTo>
                <a:lnTo>
                  <a:pt x="6858000" y="439597"/>
                </a:lnTo>
                <a:lnTo>
                  <a:pt x="0" y="43959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5600" y="237490"/>
            <a:ext cx="4021454" cy="89535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3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600" spc="-130" dirty="0">
                <a:solidFill>
                  <a:srgbClr val="000000"/>
                </a:solidFill>
              </a:rPr>
              <a:t>Avaluació</a:t>
            </a:r>
            <a:endParaRPr sz="1600"/>
          </a:p>
        </p:txBody>
      </p:sp>
      <p:sp>
        <p:nvSpPr>
          <p:cNvPr id="7" name="object 7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700" y="1587500"/>
            <a:ext cx="33045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" dirty="0">
                <a:latin typeface="Arial"/>
                <a:cs typeface="Arial"/>
              </a:rPr>
              <a:t>Decàleg </a:t>
            </a:r>
            <a:r>
              <a:rPr sz="1600" b="1" spc="45" dirty="0">
                <a:latin typeface="Arial"/>
                <a:cs typeface="Arial"/>
              </a:rPr>
              <a:t>de </a:t>
            </a:r>
            <a:r>
              <a:rPr sz="1600" b="1" spc="20" dirty="0">
                <a:latin typeface="Arial"/>
                <a:cs typeface="Arial"/>
              </a:rPr>
              <a:t>l’avaluació</a:t>
            </a:r>
            <a:r>
              <a:rPr sz="1600" b="1" spc="-185" dirty="0">
                <a:latin typeface="Arial"/>
                <a:cs typeface="Arial"/>
              </a:rPr>
              <a:t> </a:t>
            </a:r>
            <a:r>
              <a:rPr sz="1600" b="1" spc="75" dirty="0">
                <a:latin typeface="Arial"/>
                <a:cs typeface="Arial"/>
              </a:rPr>
              <a:t>formativa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869" y="2054880"/>
            <a:ext cx="6641515" cy="7433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969" y="2069973"/>
            <a:ext cx="6565900" cy="7357745"/>
          </a:xfrm>
          <a:custGeom>
            <a:avLst/>
            <a:gdLst/>
            <a:ahLst/>
            <a:cxnLst/>
            <a:rect l="l" t="t" r="r" b="b"/>
            <a:pathLst>
              <a:path w="6565900" h="7357745">
                <a:moveTo>
                  <a:pt x="0" y="0"/>
                </a:moveTo>
                <a:lnTo>
                  <a:pt x="6565310" y="0"/>
                </a:lnTo>
                <a:lnTo>
                  <a:pt x="6565310" y="7357383"/>
                </a:lnTo>
                <a:lnTo>
                  <a:pt x="0" y="7357383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474" y="2699969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574" y="2730766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97000" y="2169160"/>
            <a:ext cx="484695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40" dirty="0">
                <a:latin typeface="Noto Sans"/>
                <a:cs typeface="Noto Sans"/>
              </a:rPr>
              <a:t>Compartir </a:t>
            </a:r>
            <a:r>
              <a:rPr sz="1400" spc="-50" dirty="0">
                <a:latin typeface="Noto Sans"/>
                <a:cs typeface="Noto Sans"/>
              </a:rPr>
              <a:t>amb </a:t>
            </a:r>
            <a:r>
              <a:rPr sz="1400" spc="-75" dirty="0">
                <a:latin typeface="Noto Sans"/>
                <a:cs typeface="Noto Sans"/>
              </a:rPr>
              <a:t>l’alumnat </a:t>
            </a:r>
            <a:r>
              <a:rPr sz="1400" spc="-30" dirty="0">
                <a:latin typeface="Noto Sans"/>
                <a:cs typeface="Noto Sans"/>
              </a:rPr>
              <a:t>els </a:t>
            </a:r>
            <a:r>
              <a:rPr sz="1400" spc="-35" dirty="0">
                <a:latin typeface="Noto Sans"/>
                <a:cs typeface="Noto Sans"/>
              </a:rPr>
              <a:t>objectius educatius </a:t>
            </a:r>
            <a:r>
              <a:rPr sz="1400" spc="-45" dirty="0">
                <a:latin typeface="Noto Sans"/>
                <a:cs typeface="Noto Sans"/>
              </a:rPr>
              <a:t>i </a:t>
            </a:r>
            <a:r>
              <a:rPr sz="1400" spc="-50" dirty="0">
                <a:latin typeface="Noto Sans"/>
                <a:cs typeface="Noto Sans"/>
              </a:rPr>
              <a:t>comprovar  </a:t>
            </a:r>
            <a:r>
              <a:rPr sz="1400" spc="-35" dirty="0">
                <a:latin typeface="Noto Sans"/>
                <a:cs typeface="Noto Sans"/>
              </a:rPr>
              <a:t>que </a:t>
            </a:r>
            <a:r>
              <a:rPr sz="1400" spc="-75" dirty="0">
                <a:latin typeface="Noto Sans"/>
                <a:cs typeface="Noto Sans"/>
              </a:rPr>
              <a:t>se’ls </a:t>
            </a:r>
            <a:r>
              <a:rPr sz="1400" spc="-45" dirty="0">
                <a:latin typeface="Noto Sans"/>
                <a:cs typeface="Noto Sans"/>
              </a:rPr>
              <a:t>ha </a:t>
            </a:r>
            <a:r>
              <a:rPr sz="1400" spc="-40" dirty="0">
                <a:latin typeface="Noto Sans"/>
                <a:cs typeface="Noto Sans"/>
              </a:rPr>
              <a:t>fet</a:t>
            </a:r>
            <a:r>
              <a:rPr sz="1400" spc="150" dirty="0">
                <a:latin typeface="Noto Sans"/>
                <a:cs typeface="Noto Sans"/>
              </a:rPr>
              <a:t> </a:t>
            </a:r>
            <a:r>
              <a:rPr sz="1400" spc="-30" dirty="0">
                <a:latin typeface="Noto Sans"/>
                <a:cs typeface="Noto Sans"/>
              </a:rPr>
              <a:t>seus.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62570" y="2060405"/>
            <a:ext cx="101600" cy="7414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3370" y="2078506"/>
            <a:ext cx="0" cy="7338059"/>
          </a:xfrm>
          <a:custGeom>
            <a:avLst/>
            <a:gdLst/>
            <a:ahLst/>
            <a:cxnLst/>
            <a:rect l="l" t="t" r="r" b="b"/>
            <a:pathLst>
              <a:path h="7338059">
                <a:moveTo>
                  <a:pt x="0" y="7338009"/>
                </a:moveTo>
                <a:lnTo>
                  <a:pt x="0" y="0"/>
                </a:lnTo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474" y="3378885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574" y="3409683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200" y="4015575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300" y="4046385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600" y="4654575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700" y="4685372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200" y="5488114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300" y="5518911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200" y="6147460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300" y="617827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474" y="7022566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574" y="7053364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0200" y="7765148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8300" y="7795945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200" y="8737009"/>
            <a:ext cx="62484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8300" y="8767809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97000" y="2816860"/>
            <a:ext cx="511302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3100"/>
              </a:lnSpc>
              <a:spcBef>
                <a:spcPts val="100"/>
              </a:spcBef>
            </a:pPr>
            <a:r>
              <a:rPr sz="1400" spc="-40" dirty="0">
                <a:latin typeface="Noto Sans"/>
                <a:cs typeface="Noto Sans"/>
              </a:rPr>
              <a:t>Compartir </a:t>
            </a:r>
            <a:r>
              <a:rPr sz="1400" spc="-50" dirty="0">
                <a:latin typeface="Noto Sans"/>
                <a:cs typeface="Noto Sans"/>
              </a:rPr>
              <a:t>amb </a:t>
            </a:r>
            <a:r>
              <a:rPr sz="1400" spc="-75" dirty="0">
                <a:latin typeface="Noto Sans"/>
                <a:cs typeface="Noto Sans"/>
              </a:rPr>
              <a:t>l’alumnat </a:t>
            </a:r>
            <a:r>
              <a:rPr sz="1400" spc="-30" dirty="0">
                <a:latin typeface="Noto Sans"/>
                <a:cs typeface="Noto Sans"/>
              </a:rPr>
              <a:t>els </a:t>
            </a:r>
            <a:r>
              <a:rPr sz="1400" spc="-35" dirty="0">
                <a:latin typeface="Noto Sans"/>
                <a:cs typeface="Noto Sans"/>
              </a:rPr>
              <a:t>criteris </a:t>
            </a:r>
            <a:r>
              <a:rPr sz="1400" spc="-65" dirty="0">
                <a:latin typeface="Noto Sans"/>
                <a:cs typeface="Noto Sans"/>
              </a:rPr>
              <a:t>d’avaluació </a:t>
            </a:r>
            <a:r>
              <a:rPr sz="1400" spc="-45" dirty="0">
                <a:latin typeface="Noto Sans"/>
                <a:cs typeface="Noto Sans"/>
              </a:rPr>
              <a:t>i </a:t>
            </a:r>
            <a:r>
              <a:rPr sz="1400" spc="-50" dirty="0">
                <a:latin typeface="Noto Sans"/>
                <a:cs typeface="Noto Sans"/>
              </a:rPr>
              <a:t>comprovar </a:t>
            </a:r>
            <a:r>
              <a:rPr sz="1400" spc="-35" dirty="0">
                <a:latin typeface="Noto Sans"/>
                <a:cs typeface="Noto Sans"/>
              </a:rPr>
              <a:t>que  </a:t>
            </a:r>
            <a:r>
              <a:rPr sz="1400" spc="-75" dirty="0">
                <a:latin typeface="Noto Sans"/>
                <a:cs typeface="Noto Sans"/>
              </a:rPr>
              <a:t>se’ls </a:t>
            </a:r>
            <a:r>
              <a:rPr sz="1400" spc="-45" dirty="0">
                <a:latin typeface="Noto Sans"/>
                <a:cs typeface="Noto Sans"/>
              </a:rPr>
              <a:t>ha </a:t>
            </a:r>
            <a:r>
              <a:rPr sz="1400" spc="-40" dirty="0">
                <a:latin typeface="Noto Sans"/>
                <a:cs typeface="Noto Sans"/>
              </a:rPr>
              <a:t>fet</a:t>
            </a:r>
            <a:r>
              <a:rPr sz="1400" spc="114" dirty="0">
                <a:latin typeface="Noto Sans"/>
                <a:cs typeface="Noto Sans"/>
              </a:rPr>
              <a:t> </a:t>
            </a:r>
            <a:r>
              <a:rPr sz="1400" spc="-30" dirty="0">
                <a:latin typeface="Noto Sans"/>
                <a:cs typeface="Noto Sans"/>
              </a:rPr>
              <a:t>seus.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97000" y="3464559"/>
            <a:ext cx="493014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40" dirty="0">
                <a:latin typeface="Noto Sans"/>
                <a:cs typeface="Noto Sans"/>
              </a:rPr>
              <a:t>Anticipar </a:t>
            </a:r>
            <a:r>
              <a:rPr sz="1400" spc="-45" dirty="0">
                <a:latin typeface="Noto Sans"/>
                <a:cs typeface="Noto Sans"/>
              </a:rPr>
              <a:t>un </a:t>
            </a:r>
            <a:r>
              <a:rPr sz="1400" spc="-65" dirty="0">
                <a:latin typeface="Noto Sans"/>
                <a:cs typeface="Noto Sans"/>
              </a:rPr>
              <a:t>guió </a:t>
            </a:r>
            <a:r>
              <a:rPr sz="1400" spc="-30" dirty="0">
                <a:latin typeface="Noto Sans"/>
                <a:cs typeface="Noto Sans"/>
              </a:rPr>
              <a:t>o </a:t>
            </a:r>
            <a:r>
              <a:rPr sz="1400" spc="-45" dirty="0">
                <a:latin typeface="Noto Sans"/>
                <a:cs typeface="Noto Sans"/>
              </a:rPr>
              <a:t>una </a:t>
            </a:r>
            <a:r>
              <a:rPr sz="1400" spc="-35" dirty="0">
                <a:latin typeface="Noto Sans"/>
                <a:cs typeface="Noto Sans"/>
              </a:rPr>
              <a:t>estructura </a:t>
            </a:r>
            <a:r>
              <a:rPr sz="1400" spc="-25" dirty="0">
                <a:latin typeface="Noto Sans"/>
                <a:cs typeface="Noto Sans"/>
              </a:rPr>
              <a:t>de </a:t>
            </a:r>
            <a:r>
              <a:rPr sz="1400" spc="-30" dirty="0">
                <a:latin typeface="Noto Sans"/>
                <a:cs typeface="Noto Sans"/>
              </a:rPr>
              <a:t>les sessions </a:t>
            </a:r>
            <a:r>
              <a:rPr sz="1400" spc="-45" dirty="0">
                <a:latin typeface="Noto Sans"/>
                <a:cs typeface="Noto Sans"/>
              </a:rPr>
              <a:t>i revisar-los  </a:t>
            </a:r>
            <a:r>
              <a:rPr sz="1400" spc="-40" dirty="0">
                <a:latin typeface="Noto Sans"/>
                <a:cs typeface="Noto Sans"/>
              </a:rPr>
              <a:t>constantment </a:t>
            </a:r>
            <a:r>
              <a:rPr sz="1400" spc="-50" dirty="0">
                <a:latin typeface="Noto Sans"/>
                <a:cs typeface="Noto Sans"/>
              </a:rPr>
              <a:t>amb </a:t>
            </a:r>
            <a:r>
              <a:rPr sz="1400" spc="-75" dirty="0">
                <a:latin typeface="Noto Sans"/>
                <a:cs typeface="Noto Sans"/>
              </a:rPr>
              <a:t>l’alumnat </a:t>
            </a:r>
            <a:r>
              <a:rPr sz="1400" spc="-30" dirty="0">
                <a:latin typeface="Noto Sans"/>
                <a:cs typeface="Noto Sans"/>
              </a:rPr>
              <a:t>per </a:t>
            </a:r>
            <a:r>
              <a:rPr sz="1400" spc="-40" dirty="0">
                <a:latin typeface="Noto Sans"/>
                <a:cs typeface="Noto Sans"/>
              </a:rPr>
              <a:t>ajudar-lo </a:t>
            </a:r>
            <a:r>
              <a:rPr sz="1400" spc="-45" dirty="0">
                <a:latin typeface="Noto Sans"/>
                <a:cs typeface="Noto Sans"/>
              </a:rPr>
              <a:t>a</a:t>
            </a:r>
            <a:r>
              <a:rPr sz="1400" spc="235" dirty="0">
                <a:latin typeface="Noto Sans"/>
                <a:cs typeface="Noto Sans"/>
              </a:rPr>
              <a:t> </a:t>
            </a:r>
            <a:r>
              <a:rPr sz="1400" spc="-55" dirty="0">
                <a:latin typeface="Noto Sans"/>
                <a:cs typeface="Noto Sans"/>
              </a:rPr>
              <a:t>situar-s’hi.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97000" y="4112259"/>
            <a:ext cx="496125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35" dirty="0">
                <a:latin typeface="Noto Sans"/>
                <a:cs typeface="Noto Sans"/>
              </a:rPr>
              <a:t>Dedicar </a:t>
            </a:r>
            <a:r>
              <a:rPr sz="1400" spc="-40" dirty="0">
                <a:latin typeface="Noto Sans"/>
                <a:cs typeface="Noto Sans"/>
              </a:rPr>
              <a:t>temps </a:t>
            </a:r>
            <a:r>
              <a:rPr sz="1400" spc="-35" dirty="0">
                <a:latin typeface="Noto Sans"/>
                <a:cs typeface="Noto Sans"/>
              </a:rPr>
              <a:t>perquè </a:t>
            </a:r>
            <a:r>
              <a:rPr sz="1400" spc="-75" dirty="0">
                <a:latin typeface="Noto Sans"/>
                <a:cs typeface="Noto Sans"/>
              </a:rPr>
              <a:t>l’alumnat </a:t>
            </a:r>
            <a:r>
              <a:rPr sz="1400" spc="-40" dirty="0">
                <a:latin typeface="Noto Sans"/>
                <a:cs typeface="Noto Sans"/>
              </a:rPr>
              <a:t>anticipi </a:t>
            </a:r>
            <a:r>
              <a:rPr sz="1400" spc="-45" dirty="0">
                <a:latin typeface="Noto Sans"/>
                <a:cs typeface="Noto Sans"/>
              </a:rPr>
              <a:t>i </a:t>
            </a:r>
            <a:r>
              <a:rPr sz="1400" spc="-50" dirty="0">
                <a:latin typeface="Noto Sans"/>
                <a:cs typeface="Noto Sans"/>
              </a:rPr>
              <a:t>plani</a:t>
            </a:r>
            <a:r>
              <a:rPr sz="1400" spc="-50" dirty="0">
                <a:latin typeface="Courier New"/>
                <a:cs typeface="Courier New"/>
              </a:rPr>
              <a:t>ﬁ</a:t>
            </a:r>
            <a:r>
              <a:rPr sz="1400" spc="-50" dirty="0">
                <a:latin typeface="Noto Sans"/>
                <a:cs typeface="Noto Sans"/>
              </a:rPr>
              <a:t>qui </a:t>
            </a:r>
            <a:r>
              <a:rPr sz="1400" spc="-30" dirty="0">
                <a:latin typeface="Noto Sans"/>
                <a:cs typeface="Noto Sans"/>
              </a:rPr>
              <a:t>les accions  necessàries per </a:t>
            </a:r>
            <a:r>
              <a:rPr sz="1400" spc="-40" dirty="0">
                <a:latin typeface="Noto Sans"/>
                <a:cs typeface="Noto Sans"/>
              </a:rPr>
              <a:t>resoldre </a:t>
            </a:r>
            <a:r>
              <a:rPr sz="1400" spc="-35" dirty="0">
                <a:latin typeface="Noto Sans"/>
                <a:cs typeface="Noto Sans"/>
              </a:rPr>
              <a:t>tasques </a:t>
            </a:r>
            <a:r>
              <a:rPr sz="1400" spc="-50" dirty="0">
                <a:latin typeface="Noto Sans"/>
                <a:cs typeface="Noto Sans"/>
              </a:rPr>
              <a:t>(individualment </a:t>
            </a:r>
            <a:r>
              <a:rPr sz="1400" spc="-30" dirty="0">
                <a:latin typeface="Noto Sans"/>
                <a:cs typeface="Noto Sans"/>
              </a:rPr>
              <a:t>o </a:t>
            </a:r>
            <a:r>
              <a:rPr sz="1400" spc="-35" dirty="0">
                <a:latin typeface="Noto Sans"/>
                <a:cs typeface="Noto Sans"/>
              </a:rPr>
              <a:t>en</a:t>
            </a:r>
            <a:r>
              <a:rPr sz="1400" spc="260" dirty="0">
                <a:latin typeface="Noto Sans"/>
                <a:cs typeface="Noto Sans"/>
              </a:rPr>
              <a:t> </a:t>
            </a:r>
            <a:r>
              <a:rPr sz="1400" spc="-70" dirty="0">
                <a:latin typeface="Noto Sans"/>
                <a:cs typeface="Noto Sans"/>
              </a:rPr>
              <a:t>grup).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97000" y="4734559"/>
            <a:ext cx="496125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50" dirty="0">
                <a:latin typeface="Noto Sans"/>
                <a:cs typeface="Noto Sans"/>
              </a:rPr>
              <a:t>Incentivar </a:t>
            </a:r>
            <a:r>
              <a:rPr sz="1400" spc="-45" dirty="0">
                <a:latin typeface="Noto Sans"/>
                <a:cs typeface="Noto Sans"/>
              </a:rPr>
              <a:t>la </a:t>
            </a:r>
            <a:r>
              <a:rPr sz="1400" spc="-40" dirty="0">
                <a:latin typeface="Noto Sans"/>
                <a:cs typeface="Noto Sans"/>
              </a:rPr>
              <a:t>intervenció </a:t>
            </a:r>
            <a:r>
              <a:rPr sz="1400" spc="-25" dirty="0">
                <a:latin typeface="Noto Sans"/>
                <a:cs typeface="Noto Sans"/>
              </a:rPr>
              <a:t>de </a:t>
            </a:r>
            <a:r>
              <a:rPr sz="1400" spc="-35" dirty="0">
                <a:latin typeface="Noto Sans"/>
                <a:cs typeface="Noto Sans"/>
              </a:rPr>
              <a:t>tot </a:t>
            </a:r>
            <a:r>
              <a:rPr sz="1400" spc="-75" dirty="0">
                <a:latin typeface="Noto Sans"/>
                <a:cs typeface="Noto Sans"/>
              </a:rPr>
              <a:t>l’alumnat </a:t>
            </a:r>
            <a:r>
              <a:rPr sz="1400" spc="-50" dirty="0">
                <a:latin typeface="Noto Sans"/>
                <a:cs typeface="Noto Sans"/>
              </a:rPr>
              <a:t>formulant </a:t>
            </a:r>
            <a:r>
              <a:rPr sz="1400" spc="-30" dirty="0">
                <a:latin typeface="Noto Sans"/>
                <a:cs typeface="Noto Sans"/>
              </a:rPr>
              <a:t>bones  </a:t>
            </a:r>
            <a:r>
              <a:rPr sz="1400" spc="-50" dirty="0">
                <a:latin typeface="Noto Sans"/>
                <a:cs typeface="Noto Sans"/>
              </a:rPr>
              <a:t>preguntes </a:t>
            </a:r>
            <a:r>
              <a:rPr sz="1400" spc="-35" dirty="0">
                <a:latin typeface="Noto Sans"/>
                <a:cs typeface="Noto Sans"/>
              </a:rPr>
              <a:t>perquè </a:t>
            </a:r>
            <a:r>
              <a:rPr sz="1400" spc="-40" dirty="0">
                <a:latin typeface="Noto Sans"/>
                <a:cs typeface="Noto Sans"/>
              </a:rPr>
              <a:t>verbalitzin </a:t>
            </a:r>
            <a:r>
              <a:rPr sz="1400" spc="-30" dirty="0">
                <a:latin typeface="Noto Sans"/>
                <a:cs typeface="Noto Sans"/>
              </a:rPr>
              <a:t>els </a:t>
            </a:r>
            <a:r>
              <a:rPr sz="1400" spc="-45" dirty="0">
                <a:latin typeface="Noto Sans"/>
                <a:cs typeface="Noto Sans"/>
              </a:rPr>
              <a:t>aprenentatges, </a:t>
            </a:r>
            <a:r>
              <a:rPr sz="1400" spc="-50" dirty="0">
                <a:latin typeface="Noto Sans"/>
                <a:cs typeface="Noto Sans"/>
              </a:rPr>
              <a:t>alhora </a:t>
            </a:r>
            <a:r>
              <a:rPr sz="1400" spc="-35" dirty="0">
                <a:latin typeface="Noto Sans"/>
                <a:cs typeface="Noto Sans"/>
              </a:rPr>
              <a:t>que </a:t>
            </a:r>
            <a:r>
              <a:rPr sz="1400" spc="-20" dirty="0">
                <a:latin typeface="Noto Sans"/>
                <a:cs typeface="Noto Sans"/>
              </a:rPr>
              <a:t>es  </a:t>
            </a:r>
            <a:r>
              <a:rPr sz="1400" spc="-50" dirty="0">
                <a:latin typeface="Noto Sans"/>
                <a:cs typeface="Noto Sans"/>
              </a:rPr>
              <a:t>comprova </a:t>
            </a:r>
            <a:r>
              <a:rPr sz="1400" spc="-35" dirty="0">
                <a:latin typeface="Noto Sans"/>
                <a:cs typeface="Noto Sans"/>
              </a:rPr>
              <a:t>el </a:t>
            </a:r>
            <a:r>
              <a:rPr sz="1400" spc="-30" dirty="0">
                <a:latin typeface="Noto Sans"/>
                <a:cs typeface="Noto Sans"/>
              </a:rPr>
              <a:t>seu</a:t>
            </a:r>
            <a:r>
              <a:rPr sz="1400" spc="75" dirty="0">
                <a:latin typeface="Noto Sans"/>
                <a:cs typeface="Noto Sans"/>
              </a:rPr>
              <a:t> </a:t>
            </a:r>
            <a:r>
              <a:rPr sz="1400" spc="-55" dirty="0">
                <a:latin typeface="Noto Sans"/>
                <a:cs typeface="Noto Sans"/>
              </a:rPr>
              <a:t>progrés.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97000" y="5572759"/>
            <a:ext cx="505904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50" dirty="0">
                <a:latin typeface="Noto Sans"/>
                <a:cs typeface="Noto Sans"/>
              </a:rPr>
              <a:t>Incentivar </a:t>
            </a:r>
            <a:r>
              <a:rPr sz="1400" spc="-45" dirty="0">
                <a:latin typeface="Noto Sans"/>
                <a:cs typeface="Noto Sans"/>
              </a:rPr>
              <a:t>la </a:t>
            </a:r>
            <a:r>
              <a:rPr sz="1400" spc="-30" dirty="0">
                <a:latin typeface="Noto Sans"/>
                <a:cs typeface="Noto Sans"/>
              </a:rPr>
              <a:t>discussió </a:t>
            </a:r>
            <a:r>
              <a:rPr sz="1400" spc="-45" dirty="0">
                <a:latin typeface="Noto Sans"/>
                <a:cs typeface="Noto Sans"/>
              </a:rPr>
              <a:t>i </a:t>
            </a:r>
            <a:r>
              <a:rPr sz="1400" spc="-35" dirty="0">
                <a:latin typeface="Noto Sans"/>
                <a:cs typeface="Noto Sans"/>
              </a:rPr>
              <a:t>posada en </a:t>
            </a:r>
            <a:r>
              <a:rPr sz="1400" spc="-40" dirty="0">
                <a:latin typeface="Noto Sans"/>
                <a:cs typeface="Noto Sans"/>
              </a:rPr>
              <a:t>comú entre </a:t>
            </a:r>
            <a:r>
              <a:rPr sz="1400" spc="-75" dirty="0">
                <a:latin typeface="Noto Sans"/>
                <a:cs typeface="Noto Sans"/>
              </a:rPr>
              <a:t>l’alumnat </a:t>
            </a:r>
            <a:r>
              <a:rPr sz="1400" spc="-45" dirty="0">
                <a:latin typeface="Noto Sans"/>
                <a:cs typeface="Noto Sans"/>
              </a:rPr>
              <a:t>a </a:t>
            </a:r>
            <a:r>
              <a:rPr sz="1400" spc="-65" dirty="0">
                <a:latin typeface="Noto Sans"/>
                <a:cs typeface="Noto Sans"/>
              </a:rPr>
              <a:t>l’inici,  </a:t>
            </a:r>
            <a:r>
              <a:rPr sz="1400" spc="-45" dirty="0">
                <a:latin typeface="Noto Sans"/>
                <a:cs typeface="Noto Sans"/>
              </a:rPr>
              <a:t>durant i </a:t>
            </a:r>
            <a:r>
              <a:rPr sz="1400" spc="-30" dirty="0">
                <a:latin typeface="Noto Sans"/>
                <a:cs typeface="Noto Sans"/>
              </a:rPr>
              <a:t>després </a:t>
            </a:r>
            <a:r>
              <a:rPr sz="1400" spc="-90" dirty="0">
                <a:latin typeface="Noto Sans"/>
                <a:cs typeface="Noto Sans"/>
              </a:rPr>
              <a:t>d’una </a:t>
            </a:r>
            <a:r>
              <a:rPr sz="1400" spc="-35" dirty="0">
                <a:latin typeface="Noto Sans"/>
                <a:cs typeface="Noto Sans"/>
              </a:rPr>
              <a:t>tasca </a:t>
            </a:r>
            <a:r>
              <a:rPr sz="1400" spc="-30" dirty="0">
                <a:latin typeface="Noto Sans"/>
                <a:cs typeface="Noto Sans"/>
              </a:rPr>
              <a:t>per </a:t>
            </a:r>
            <a:r>
              <a:rPr sz="1400" spc="-40" dirty="0">
                <a:latin typeface="Noto Sans"/>
                <a:cs typeface="Noto Sans"/>
              </a:rPr>
              <a:t>ajudar </a:t>
            </a:r>
            <a:r>
              <a:rPr sz="1400" spc="-45" dirty="0">
                <a:latin typeface="Noto Sans"/>
                <a:cs typeface="Noto Sans"/>
              </a:rPr>
              <a:t>a</a:t>
            </a:r>
            <a:r>
              <a:rPr sz="1400" spc="50" dirty="0">
                <a:latin typeface="Noto Sans"/>
                <a:cs typeface="Noto Sans"/>
              </a:rPr>
              <a:t> </a:t>
            </a:r>
            <a:r>
              <a:rPr sz="1400" spc="-65" dirty="0">
                <a:latin typeface="Noto Sans"/>
                <a:cs typeface="Noto Sans"/>
              </a:rPr>
              <a:t>l’autoregulació.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97000" y="6207759"/>
            <a:ext cx="525462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45" dirty="0">
                <a:latin typeface="Noto Sans"/>
                <a:cs typeface="Noto Sans"/>
              </a:rPr>
              <a:t>Promoure </a:t>
            </a:r>
            <a:r>
              <a:rPr sz="1400" spc="-85" dirty="0">
                <a:latin typeface="Noto Sans"/>
                <a:cs typeface="Noto Sans"/>
              </a:rPr>
              <a:t>l’auto </a:t>
            </a:r>
            <a:r>
              <a:rPr sz="1400" spc="-45" dirty="0">
                <a:latin typeface="Noto Sans"/>
                <a:cs typeface="Noto Sans"/>
              </a:rPr>
              <a:t>i la </a:t>
            </a:r>
            <a:r>
              <a:rPr sz="1400" spc="-40" dirty="0">
                <a:latin typeface="Noto Sans"/>
                <a:cs typeface="Noto Sans"/>
              </a:rPr>
              <a:t>coavaluació </a:t>
            </a:r>
            <a:r>
              <a:rPr sz="1400" spc="-25" dirty="0">
                <a:latin typeface="Noto Sans"/>
                <a:cs typeface="Noto Sans"/>
              </a:rPr>
              <a:t>de </a:t>
            </a:r>
            <a:r>
              <a:rPr sz="1400" spc="-35" dirty="0">
                <a:latin typeface="Noto Sans"/>
                <a:cs typeface="Noto Sans"/>
              </a:rPr>
              <a:t>determinades tasques </a:t>
            </a:r>
            <a:r>
              <a:rPr sz="1400" spc="-25" dirty="0">
                <a:latin typeface="Noto Sans"/>
                <a:cs typeface="Noto Sans"/>
              </a:rPr>
              <a:t>de  </a:t>
            </a:r>
            <a:r>
              <a:rPr sz="1400" spc="-50" dirty="0">
                <a:latin typeface="Noto Sans"/>
                <a:cs typeface="Noto Sans"/>
              </a:rPr>
              <a:t>forma </a:t>
            </a:r>
            <a:r>
              <a:rPr sz="1400" spc="-55" dirty="0">
                <a:latin typeface="Noto Sans"/>
                <a:cs typeface="Noto Sans"/>
              </a:rPr>
              <a:t>regular, </a:t>
            </a:r>
            <a:r>
              <a:rPr sz="1400" spc="-40" dirty="0">
                <a:latin typeface="Noto Sans"/>
                <a:cs typeface="Noto Sans"/>
              </a:rPr>
              <a:t>com </a:t>
            </a:r>
            <a:r>
              <a:rPr sz="1400" spc="-45" dirty="0">
                <a:latin typeface="Noto Sans"/>
                <a:cs typeface="Noto Sans"/>
              </a:rPr>
              <a:t>una </a:t>
            </a:r>
            <a:r>
              <a:rPr sz="1400" spc="-50" dirty="0">
                <a:latin typeface="Noto Sans"/>
                <a:cs typeface="Noto Sans"/>
              </a:rPr>
              <a:t>manera </a:t>
            </a:r>
            <a:r>
              <a:rPr sz="1400" spc="-25" dirty="0">
                <a:latin typeface="Noto Sans"/>
                <a:cs typeface="Noto Sans"/>
              </a:rPr>
              <a:t>de </a:t>
            </a:r>
            <a:r>
              <a:rPr sz="1400" spc="-30" dirty="0">
                <a:latin typeface="Noto Sans"/>
                <a:cs typeface="Noto Sans"/>
              </a:rPr>
              <a:t>conscienciar </a:t>
            </a:r>
            <a:r>
              <a:rPr sz="1400" spc="-75" dirty="0">
                <a:latin typeface="Noto Sans"/>
                <a:cs typeface="Noto Sans"/>
              </a:rPr>
              <a:t>l’alumnat </a:t>
            </a:r>
            <a:r>
              <a:rPr sz="1400" spc="-35" dirty="0">
                <a:latin typeface="Noto Sans"/>
                <a:cs typeface="Noto Sans"/>
              </a:rPr>
              <a:t>del </a:t>
            </a:r>
            <a:r>
              <a:rPr sz="1400" spc="-30" dirty="0">
                <a:latin typeface="Noto Sans"/>
                <a:cs typeface="Noto Sans"/>
              </a:rPr>
              <a:t>seu  </a:t>
            </a:r>
            <a:r>
              <a:rPr sz="1400" spc="-40" dirty="0">
                <a:latin typeface="Noto Sans"/>
                <a:cs typeface="Noto Sans"/>
              </a:rPr>
              <a:t>punt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25" dirty="0">
                <a:latin typeface="Noto Sans"/>
                <a:cs typeface="Noto Sans"/>
              </a:rPr>
              <a:t>de</a:t>
            </a:r>
            <a:r>
              <a:rPr sz="1400" spc="5" dirty="0">
                <a:latin typeface="Noto Sans"/>
                <a:cs typeface="Noto Sans"/>
              </a:rPr>
              <a:t> </a:t>
            </a:r>
            <a:r>
              <a:rPr sz="1400" spc="-40" dirty="0">
                <a:latin typeface="Noto Sans"/>
                <a:cs typeface="Noto Sans"/>
              </a:rPr>
              <a:t>partida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45" dirty="0">
                <a:latin typeface="Noto Sans"/>
                <a:cs typeface="Noto Sans"/>
              </a:rPr>
              <a:t>i</a:t>
            </a:r>
            <a:r>
              <a:rPr sz="1400" spc="5" dirty="0">
                <a:latin typeface="Noto Sans"/>
                <a:cs typeface="Noto Sans"/>
              </a:rPr>
              <a:t> </a:t>
            </a:r>
            <a:r>
              <a:rPr sz="1400" spc="-35" dirty="0">
                <a:latin typeface="Noto Sans"/>
                <a:cs typeface="Noto Sans"/>
              </a:rPr>
              <a:t>del</a:t>
            </a:r>
            <a:r>
              <a:rPr sz="1400" spc="5" dirty="0">
                <a:latin typeface="Noto Sans"/>
                <a:cs typeface="Noto Sans"/>
              </a:rPr>
              <a:t> </a:t>
            </a:r>
            <a:r>
              <a:rPr sz="1400" spc="-30" dirty="0">
                <a:latin typeface="Noto Sans"/>
                <a:cs typeface="Noto Sans"/>
              </a:rPr>
              <a:t>seu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55" dirty="0">
                <a:latin typeface="Noto Sans"/>
                <a:cs typeface="Noto Sans"/>
              </a:rPr>
              <a:t>progrés</a:t>
            </a:r>
            <a:r>
              <a:rPr sz="1400" spc="5" dirty="0">
                <a:latin typeface="Noto Sans"/>
                <a:cs typeface="Noto Sans"/>
              </a:rPr>
              <a:t> </a:t>
            </a:r>
            <a:r>
              <a:rPr sz="1400" spc="-30" dirty="0">
                <a:latin typeface="Noto Sans"/>
                <a:cs typeface="Noto Sans"/>
              </a:rPr>
              <a:t>cap</a:t>
            </a:r>
            <a:r>
              <a:rPr sz="1400" spc="5" dirty="0">
                <a:latin typeface="Noto Sans"/>
                <a:cs typeface="Noto Sans"/>
              </a:rPr>
              <a:t> </a:t>
            </a:r>
            <a:r>
              <a:rPr sz="1400" spc="-45" dirty="0">
                <a:latin typeface="Noto Sans"/>
                <a:cs typeface="Noto Sans"/>
              </a:rPr>
              <a:t>a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60" dirty="0">
                <a:latin typeface="Noto Sans"/>
                <a:cs typeface="Noto Sans"/>
              </a:rPr>
              <a:t>l’assoliment</a:t>
            </a:r>
            <a:r>
              <a:rPr sz="1400" spc="5" dirty="0">
                <a:latin typeface="Noto Sans"/>
                <a:cs typeface="Noto Sans"/>
              </a:rPr>
              <a:t> </a:t>
            </a:r>
            <a:r>
              <a:rPr sz="1400" spc="-30" dirty="0">
                <a:latin typeface="Noto Sans"/>
                <a:cs typeface="Noto Sans"/>
              </a:rPr>
              <a:t>dels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35" dirty="0">
                <a:latin typeface="Noto Sans"/>
                <a:cs typeface="Noto Sans"/>
              </a:rPr>
              <a:t>objectius.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97000" y="7769859"/>
            <a:ext cx="496189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40" dirty="0">
                <a:latin typeface="Noto Sans"/>
                <a:cs typeface="Noto Sans"/>
              </a:rPr>
              <a:t>Dissenyar activitats </a:t>
            </a:r>
            <a:r>
              <a:rPr sz="1400" spc="-35" dirty="0">
                <a:latin typeface="Noto Sans"/>
                <a:cs typeface="Noto Sans"/>
              </a:rPr>
              <a:t>diverses </a:t>
            </a:r>
            <a:r>
              <a:rPr sz="1400" spc="-30" dirty="0">
                <a:latin typeface="Noto Sans"/>
                <a:cs typeface="Noto Sans"/>
              </a:rPr>
              <a:t>per </a:t>
            </a:r>
            <a:r>
              <a:rPr sz="1400" spc="-50" dirty="0">
                <a:latin typeface="Noto Sans"/>
                <a:cs typeface="Noto Sans"/>
              </a:rPr>
              <a:t>avaluar </a:t>
            </a:r>
            <a:r>
              <a:rPr sz="1400" spc="-45" dirty="0">
                <a:latin typeface="Noto Sans"/>
                <a:cs typeface="Noto Sans"/>
              </a:rPr>
              <a:t>aprenentatges  </a:t>
            </a:r>
            <a:r>
              <a:rPr sz="1400" spc="-40" dirty="0">
                <a:latin typeface="Noto Sans"/>
                <a:cs typeface="Noto Sans"/>
              </a:rPr>
              <a:t>funcionals </a:t>
            </a:r>
            <a:r>
              <a:rPr sz="1400" spc="-45" dirty="0">
                <a:latin typeface="Noto Sans"/>
                <a:cs typeface="Noto Sans"/>
              </a:rPr>
              <a:t>i </a:t>
            </a:r>
            <a:r>
              <a:rPr sz="1400" spc="-40" dirty="0">
                <a:latin typeface="Noto Sans"/>
                <a:cs typeface="Noto Sans"/>
              </a:rPr>
              <a:t>contextualitzats. Aplicar </a:t>
            </a:r>
            <a:r>
              <a:rPr sz="1400" spc="-30" dirty="0">
                <a:latin typeface="Noto Sans"/>
                <a:cs typeface="Noto Sans"/>
              </a:rPr>
              <a:t>els </a:t>
            </a:r>
            <a:r>
              <a:rPr sz="1400" spc="-40" dirty="0">
                <a:latin typeface="Noto Sans"/>
                <a:cs typeface="Noto Sans"/>
              </a:rPr>
              <a:t>coneixements </a:t>
            </a:r>
            <a:r>
              <a:rPr sz="1400" spc="-35" dirty="0">
                <a:latin typeface="Noto Sans"/>
                <a:cs typeface="Noto Sans"/>
              </a:rPr>
              <a:t>apresos  en situacions que </a:t>
            </a:r>
            <a:r>
              <a:rPr sz="1400" spc="-40" dirty="0">
                <a:latin typeface="Noto Sans"/>
                <a:cs typeface="Noto Sans"/>
              </a:rPr>
              <a:t>no reprodueixen </a:t>
            </a:r>
            <a:r>
              <a:rPr sz="1400" spc="-45" dirty="0">
                <a:latin typeface="Noto Sans"/>
                <a:cs typeface="Noto Sans"/>
              </a:rPr>
              <a:t>literalment </a:t>
            </a:r>
            <a:r>
              <a:rPr sz="1400" spc="-30" dirty="0">
                <a:latin typeface="Noto Sans"/>
                <a:cs typeface="Noto Sans"/>
              </a:rPr>
              <a:t>els </a:t>
            </a:r>
            <a:r>
              <a:rPr sz="1400" spc="-40" dirty="0">
                <a:latin typeface="Noto Sans"/>
                <a:cs typeface="Noto Sans"/>
              </a:rPr>
              <a:t>treballats </a:t>
            </a:r>
            <a:r>
              <a:rPr sz="1400" spc="-45" dirty="0">
                <a:latin typeface="Noto Sans"/>
                <a:cs typeface="Noto Sans"/>
              </a:rPr>
              <a:t>a  </a:t>
            </a:r>
            <a:r>
              <a:rPr sz="1400" spc="-80" dirty="0">
                <a:latin typeface="Noto Sans"/>
                <a:cs typeface="Noto Sans"/>
              </a:rPr>
              <a:t>l’aula.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97000" y="8836659"/>
            <a:ext cx="506412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30" dirty="0">
                <a:latin typeface="Noto Sans"/>
                <a:cs typeface="Noto Sans"/>
              </a:rPr>
              <a:t>Fer </a:t>
            </a:r>
            <a:r>
              <a:rPr sz="1400" spc="-45" dirty="0">
                <a:latin typeface="Noto Sans"/>
                <a:cs typeface="Noto Sans"/>
              </a:rPr>
              <a:t>un </a:t>
            </a:r>
            <a:r>
              <a:rPr sz="1400" spc="-40" dirty="0">
                <a:latin typeface="Noto Sans"/>
                <a:cs typeface="Noto Sans"/>
              </a:rPr>
              <a:t>retorn </a:t>
            </a:r>
            <a:r>
              <a:rPr sz="1400" spc="-25" dirty="0">
                <a:latin typeface="Noto Sans"/>
                <a:cs typeface="Noto Sans"/>
              </a:rPr>
              <a:t>de </a:t>
            </a:r>
            <a:r>
              <a:rPr sz="1400" spc="-40" dirty="0">
                <a:latin typeface="Noto Sans"/>
                <a:cs typeface="Noto Sans"/>
              </a:rPr>
              <a:t>resultats </a:t>
            </a:r>
            <a:r>
              <a:rPr sz="1400" spc="-45" dirty="0">
                <a:latin typeface="Noto Sans"/>
                <a:cs typeface="Noto Sans"/>
              </a:rPr>
              <a:t>individualitzat i </a:t>
            </a:r>
            <a:r>
              <a:rPr sz="1400" spc="-50" dirty="0">
                <a:latin typeface="Noto Sans"/>
                <a:cs typeface="Noto Sans"/>
              </a:rPr>
              <a:t>amb </a:t>
            </a:r>
            <a:r>
              <a:rPr sz="1400" spc="-45" dirty="0">
                <a:latin typeface="Noto Sans"/>
                <a:cs typeface="Noto Sans"/>
              </a:rPr>
              <a:t>prou </a:t>
            </a:r>
            <a:r>
              <a:rPr sz="1400" spc="-40" dirty="0">
                <a:latin typeface="Noto Sans"/>
                <a:cs typeface="Noto Sans"/>
              </a:rPr>
              <a:t>comentaris  </a:t>
            </a:r>
            <a:r>
              <a:rPr sz="1400" spc="-45" dirty="0">
                <a:latin typeface="Noto Sans"/>
                <a:cs typeface="Noto Sans"/>
              </a:rPr>
              <a:t>orals </a:t>
            </a:r>
            <a:r>
              <a:rPr sz="1400" spc="-65" dirty="0">
                <a:latin typeface="Noto Sans"/>
                <a:cs typeface="Noto Sans"/>
              </a:rPr>
              <a:t>i/o </a:t>
            </a:r>
            <a:r>
              <a:rPr sz="1400" spc="-30" dirty="0">
                <a:latin typeface="Noto Sans"/>
                <a:cs typeface="Noto Sans"/>
              </a:rPr>
              <a:t>escrits per </a:t>
            </a:r>
            <a:r>
              <a:rPr sz="1400" spc="-45" dirty="0">
                <a:latin typeface="Noto Sans"/>
                <a:cs typeface="Noto Sans"/>
              </a:rPr>
              <a:t>a la</a:t>
            </a:r>
            <a:r>
              <a:rPr sz="1400" spc="204" dirty="0">
                <a:latin typeface="Noto Sans"/>
                <a:cs typeface="Noto Sans"/>
              </a:rPr>
              <a:t> </a:t>
            </a:r>
            <a:r>
              <a:rPr sz="1400" spc="-50" dirty="0">
                <a:latin typeface="Noto Sans"/>
                <a:cs typeface="Noto Sans"/>
              </a:rPr>
              <a:t>millora.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97000" y="7020559"/>
            <a:ext cx="496633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25" dirty="0">
                <a:latin typeface="Noto Sans"/>
                <a:cs typeface="Noto Sans"/>
              </a:rPr>
              <a:t>En </a:t>
            </a:r>
            <a:r>
              <a:rPr sz="1400" spc="-50" dirty="0">
                <a:latin typeface="Courier New"/>
                <a:cs typeface="Courier New"/>
              </a:rPr>
              <a:t>ﬁ</a:t>
            </a:r>
            <a:r>
              <a:rPr sz="1400" spc="-50" dirty="0">
                <a:latin typeface="Noto Sans"/>
                <a:cs typeface="Noto Sans"/>
              </a:rPr>
              <a:t>nalitzar </a:t>
            </a:r>
            <a:r>
              <a:rPr sz="1400" spc="-45" dirty="0">
                <a:latin typeface="Noto Sans"/>
                <a:cs typeface="Noto Sans"/>
              </a:rPr>
              <a:t>un </a:t>
            </a:r>
            <a:r>
              <a:rPr sz="1400" spc="-50" dirty="0">
                <a:latin typeface="Noto Sans"/>
                <a:cs typeface="Noto Sans"/>
              </a:rPr>
              <a:t>tema, </a:t>
            </a:r>
            <a:r>
              <a:rPr sz="1400" spc="-45" dirty="0">
                <a:latin typeface="Noto Sans"/>
                <a:cs typeface="Noto Sans"/>
              </a:rPr>
              <a:t>i </a:t>
            </a:r>
            <a:r>
              <a:rPr sz="1400" spc="-40" dirty="0">
                <a:latin typeface="Noto Sans"/>
                <a:cs typeface="Noto Sans"/>
              </a:rPr>
              <a:t>abans </a:t>
            </a:r>
            <a:r>
              <a:rPr sz="1400" spc="-25" dirty="0">
                <a:latin typeface="Noto Sans"/>
                <a:cs typeface="Noto Sans"/>
              </a:rPr>
              <a:t>de </a:t>
            </a:r>
            <a:r>
              <a:rPr sz="1400" spc="-45" dirty="0">
                <a:latin typeface="Noto Sans"/>
                <a:cs typeface="Noto Sans"/>
              </a:rPr>
              <a:t>qualsevol activitat </a:t>
            </a:r>
            <a:r>
              <a:rPr sz="1400" spc="-65" dirty="0">
                <a:latin typeface="Noto Sans"/>
                <a:cs typeface="Noto Sans"/>
              </a:rPr>
              <a:t>d’avaluació,  </a:t>
            </a:r>
            <a:r>
              <a:rPr sz="1400" spc="-30" dirty="0">
                <a:latin typeface="Noto Sans"/>
                <a:cs typeface="Noto Sans"/>
              </a:rPr>
              <a:t>dedicar </a:t>
            </a:r>
            <a:r>
              <a:rPr sz="1400" spc="-45" dirty="0">
                <a:latin typeface="Noto Sans"/>
                <a:cs typeface="Noto Sans"/>
              </a:rPr>
              <a:t>un </a:t>
            </a:r>
            <a:r>
              <a:rPr sz="1400" spc="-40" dirty="0">
                <a:latin typeface="Noto Sans"/>
                <a:cs typeface="Noto Sans"/>
              </a:rPr>
              <a:t>temps </a:t>
            </a:r>
            <a:r>
              <a:rPr sz="1400" spc="-45" dirty="0">
                <a:latin typeface="Noto Sans"/>
                <a:cs typeface="Noto Sans"/>
              </a:rPr>
              <a:t>a </a:t>
            </a:r>
            <a:r>
              <a:rPr sz="1400" spc="-40" dirty="0">
                <a:latin typeface="Noto Sans"/>
                <a:cs typeface="Noto Sans"/>
              </a:rPr>
              <a:t>recapitular, </a:t>
            </a:r>
            <a:r>
              <a:rPr sz="1400" spc="-35" dirty="0">
                <a:latin typeface="Noto Sans"/>
                <a:cs typeface="Noto Sans"/>
              </a:rPr>
              <a:t>tot </a:t>
            </a:r>
            <a:r>
              <a:rPr sz="1400" spc="-50" dirty="0">
                <a:latin typeface="Noto Sans"/>
                <a:cs typeface="Noto Sans"/>
              </a:rPr>
              <a:t>comprovant </a:t>
            </a:r>
            <a:r>
              <a:rPr sz="1400" spc="-35" dirty="0">
                <a:latin typeface="Noto Sans"/>
                <a:cs typeface="Noto Sans"/>
              </a:rPr>
              <a:t>el </a:t>
            </a:r>
            <a:r>
              <a:rPr sz="1400" spc="-75" dirty="0">
                <a:latin typeface="Noto Sans"/>
                <a:cs typeface="Noto Sans"/>
              </a:rPr>
              <a:t>grau  </a:t>
            </a:r>
            <a:r>
              <a:rPr sz="1400" spc="-60" dirty="0">
                <a:latin typeface="Noto Sans"/>
                <a:cs typeface="Noto Sans"/>
              </a:rPr>
              <a:t>d’assoliment </a:t>
            </a:r>
            <a:r>
              <a:rPr sz="1400" spc="-30" dirty="0">
                <a:latin typeface="Noto Sans"/>
                <a:cs typeface="Noto Sans"/>
              </a:rPr>
              <a:t>dels</a:t>
            </a:r>
            <a:r>
              <a:rPr sz="1400" spc="55" dirty="0">
                <a:latin typeface="Noto Sans"/>
                <a:cs typeface="Noto Sans"/>
              </a:rPr>
              <a:t> </a:t>
            </a:r>
            <a:r>
              <a:rPr sz="1400" spc="-45" dirty="0">
                <a:latin typeface="Noto Sans"/>
                <a:cs typeface="Noto Sans"/>
              </a:rPr>
              <a:t>aprenentatges.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0881" y="2091178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5">
                <a:moveTo>
                  <a:pt x="383817" y="0"/>
                </a:moveTo>
                <a:lnTo>
                  <a:pt x="334692" y="2454"/>
                </a:lnTo>
                <a:lnTo>
                  <a:pt x="286216" y="9816"/>
                </a:lnTo>
                <a:lnTo>
                  <a:pt x="239036" y="22086"/>
                </a:lnTo>
                <a:lnTo>
                  <a:pt x="193801" y="39264"/>
                </a:lnTo>
                <a:lnTo>
                  <a:pt x="151159" y="61350"/>
                </a:lnTo>
                <a:lnTo>
                  <a:pt x="111758" y="88344"/>
                </a:lnTo>
                <a:lnTo>
                  <a:pt x="74505" y="122177"/>
                </a:lnTo>
                <a:lnTo>
                  <a:pt x="44703" y="158980"/>
                </a:lnTo>
                <a:lnTo>
                  <a:pt x="22351" y="198092"/>
                </a:lnTo>
                <a:lnTo>
                  <a:pt x="7450" y="238854"/>
                </a:lnTo>
                <a:lnTo>
                  <a:pt x="0" y="280606"/>
                </a:lnTo>
                <a:lnTo>
                  <a:pt x="0" y="322688"/>
                </a:lnTo>
                <a:lnTo>
                  <a:pt x="7450" y="364439"/>
                </a:lnTo>
                <a:lnTo>
                  <a:pt x="22351" y="405201"/>
                </a:lnTo>
                <a:lnTo>
                  <a:pt x="44703" y="444313"/>
                </a:lnTo>
                <a:lnTo>
                  <a:pt x="74505" y="481116"/>
                </a:lnTo>
                <a:lnTo>
                  <a:pt x="111758" y="514950"/>
                </a:lnTo>
                <a:lnTo>
                  <a:pt x="151159" y="541944"/>
                </a:lnTo>
                <a:lnTo>
                  <a:pt x="193801" y="564030"/>
                </a:lnTo>
                <a:lnTo>
                  <a:pt x="239036" y="581208"/>
                </a:lnTo>
                <a:lnTo>
                  <a:pt x="286216" y="593478"/>
                </a:lnTo>
                <a:lnTo>
                  <a:pt x="334692" y="600840"/>
                </a:lnTo>
                <a:lnTo>
                  <a:pt x="383817" y="603294"/>
                </a:lnTo>
                <a:lnTo>
                  <a:pt x="432942" y="600840"/>
                </a:lnTo>
                <a:lnTo>
                  <a:pt x="481419" y="593478"/>
                </a:lnTo>
                <a:lnTo>
                  <a:pt x="528599" y="581208"/>
                </a:lnTo>
                <a:lnTo>
                  <a:pt x="573835" y="564030"/>
                </a:lnTo>
                <a:lnTo>
                  <a:pt x="616477" y="541944"/>
                </a:lnTo>
                <a:lnTo>
                  <a:pt x="655877" y="514950"/>
                </a:lnTo>
                <a:lnTo>
                  <a:pt x="693130" y="481116"/>
                </a:lnTo>
                <a:lnTo>
                  <a:pt x="722933" y="444313"/>
                </a:lnTo>
                <a:lnTo>
                  <a:pt x="745284" y="405201"/>
                </a:lnTo>
                <a:lnTo>
                  <a:pt x="760186" y="364439"/>
                </a:lnTo>
                <a:lnTo>
                  <a:pt x="767636" y="322688"/>
                </a:lnTo>
                <a:lnTo>
                  <a:pt x="767636" y="280606"/>
                </a:lnTo>
                <a:lnTo>
                  <a:pt x="760186" y="238854"/>
                </a:lnTo>
                <a:lnTo>
                  <a:pt x="745284" y="198092"/>
                </a:lnTo>
                <a:lnTo>
                  <a:pt x="722933" y="158980"/>
                </a:lnTo>
                <a:lnTo>
                  <a:pt x="693130" y="122177"/>
                </a:lnTo>
                <a:lnTo>
                  <a:pt x="655877" y="88344"/>
                </a:lnTo>
                <a:lnTo>
                  <a:pt x="616477" y="61350"/>
                </a:lnTo>
                <a:lnTo>
                  <a:pt x="573835" y="39264"/>
                </a:lnTo>
                <a:lnTo>
                  <a:pt x="528599" y="22086"/>
                </a:lnTo>
                <a:lnTo>
                  <a:pt x="481419" y="9816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9600" y="20701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0881" y="2751578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5">
                <a:moveTo>
                  <a:pt x="383817" y="0"/>
                </a:moveTo>
                <a:lnTo>
                  <a:pt x="334692" y="2454"/>
                </a:lnTo>
                <a:lnTo>
                  <a:pt x="286216" y="9816"/>
                </a:lnTo>
                <a:lnTo>
                  <a:pt x="239036" y="22086"/>
                </a:lnTo>
                <a:lnTo>
                  <a:pt x="193801" y="39264"/>
                </a:lnTo>
                <a:lnTo>
                  <a:pt x="151159" y="61350"/>
                </a:lnTo>
                <a:lnTo>
                  <a:pt x="111758" y="88344"/>
                </a:lnTo>
                <a:lnTo>
                  <a:pt x="74505" y="122177"/>
                </a:lnTo>
                <a:lnTo>
                  <a:pt x="44703" y="158980"/>
                </a:lnTo>
                <a:lnTo>
                  <a:pt x="22351" y="198092"/>
                </a:lnTo>
                <a:lnTo>
                  <a:pt x="7450" y="238854"/>
                </a:lnTo>
                <a:lnTo>
                  <a:pt x="0" y="280606"/>
                </a:lnTo>
                <a:lnTo>
                  <a:pt x="0" y="322688"/>
                </a:lnTo>
                <a:lnTo>
                  <a:pt x="7450" y="364439"/>
                </a:lnTo>
                <a:lnTo>
                  <a:pt x="22351" y="405201"/>
                </a:lnTo>
                <a:lnTo>
                  <a:pt x="44703" y="444313"/>
                </a:lnTo>
                <a:lnTo>
                  <a:pt x="74505" y="481116"/>
                </a:lnTo>
                <a:lnTo>
                  <a:pt x="111758" y="514950"/>
                </a:lnTo>
                <a:lnTo>
                  <a:pt x="151159" y="541944"/>
                </a:lnTo>
                <a:lnTo>
                  <a:pt x="193801" y="564030"/>
                </a:lnTo>
                <a:lnTo>
                  <a:pt x="239036" y="581208"/>
                </a:lnTo>
                <a:lnTo>
                  <a:pt x="286216" y="593478"/>
                </a:lnTo>
                <a:lnTo>
                  <a:pt x="334692" y="600840"/>
                </a:lnTo>
                <a:lnTo>
                  <a:pt x="383817" y="603294"/>
                </a:lnTo>
                <a:lnTo>
                  <a:pt x="432942" y="600840"/>
                </a:lnTo>
                <a:lnTo>
                  <a:pt x="481419" y="593478"/>
                </a:lnTo>
                <a:lnTo>
                  <a:pt x="528599" y="581208"/>
                </a:lnTo>
                <a:lnTo>
                  <a:pt x="573835" y="564030"/>
                </a:lnTo>
                <a:lnTo>
                  <a:pt x="616477" y="541944"/>
                </a:lnTo>
                <a:lnTo>
                  <a:pt x="655877" y="514950"/>
                </a:lnTo>
                <a:lnTo>
                  <a:pt x="693130" y="481116"/>
                </a:lnTo>
                <a:lnTo>
                  <a:pt x="722933" y="444313"/>
                </a:lnTo>
                <a:lnTo>
                  <a:pt x="745284" y="405201"/>
                </a:lnTo>
                <a:lnTo>
                  <a:pt x="760186" y="364439"/>
                </a:lnTo>
                <a:lnTo>
                  <a:pt x="767636" y="322688"/>
                </a:lnTo>
                <a:lnTo>
                  <a:pt x="767636" y="280606"/>
                </a:lnTo>
                <a:lnTo>
                  <a:pt x="760186" y="238854"/>
                </a:lnTo>
                <a:lnTo>
                  <a:pt x="745284" y="198092"/>
                </a:lnTo>
                <a:lnTo>
                  <a:pt x="722933" y="158980"/>
                </a:lnTo>
                <a:lnTo>
                  <a:pt x="693130" y="122177"/>
                </a:lnTo>
                <a:lnTo>
                  <a:pt x="655877" y="88344"/>
                </a:lnTo>
                <a:lnTo>
                  <a:pt x="616477" y="61350"/>
                </a:lnTo>
                <a:lnTo>
                  <a:pt x="573835" y="39264"/>
                </a:lnTo>
                <a:lnTo>
                  <a:pt x="528599" y="22086"/>
                </a:lnTo>
                <a:lnTo>
                  <a:pt x="481419" y="9816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0881" y="3411978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5">
                <a:moveTo>
                  <a:pt x="383817" y="0"/>
                </a:moveTo>
                <a:lnTo>
                  <a:pt x="334692" y="2454"/>
                </a:lnTo>
                <a:lnTo>
                  <a:pt x="286216" y="9816"/>
                </a:lnTo>
                <a:lnTo>
                  <a:pt x="239036" y="22086"/>
                </a:lnTo>
                <a:lnTo>
                  <a:pt x="193801" y="39264"/>
                </a:lnTo>
                <a:lnTo>
                  <a:pt x="151159" y="61350"/>
                </a:lnTo>
                <a:lnTo>
                  <a:pt x="111758" y="88344"/>
                </a:lnTo>
                <a:lnTo>
                  <a:pt x="74505" y="122177"/>
                </a:lnTo>
                <a:lnTo>
                  <a:pt x="44703" y="158980"/>
                </a:lnTo>
                <a:lnTo>
                  <a:pt x="22351" y="198092"/>
                </a:lnTo>
                <a:lnTo>
                  <a:pt x="7450" y="238854"/>
                </a:lnTo>
                <a:lnTo>
                  <a:pt x="0" y="280606"/>
                </a:lnTo>
                <a:lnTo>
                  <a:pt x="0" y="322688"/>
                </a:lnTo>
                <a:lnTo>
                  <a:pt x="7450" y="364439"/>
                </a:lnTo>
                <a:lnTo>
                  <a:pt x="22351" y="405201"/>
                </a:lnTo>
                <a:lnTo>
                  <a:pt x="44703" y="444313"/>
                </a:lnTo>
                <a:lnTo>
                  <a:pt x="74505" y="481116"/>
                </a:lnTo>
                <a:lnTo>
                  <a:pt x="111758" y="514950"/>
                </a:lnTo>
                <a:lnTo>
                  <a:pt x="151159" y="541944"/>
                </a:lnTo>
                <a:lnTo>
                  <a:pt x="193801" y="564030"/>
                </a:lnTo>
                <a:lnTo>
                  <a:pt x="239036" y="581208"/>
                </a:lnTo>
                <a:lnTo>
                  <a:pt x="286216" y="593478"/>
                </a:lnTo>
                <a:lnTo>
                  <a:pt x="334692" y="600840"/>
                </a:lnTo>
                <a:lnTo>
                  <a:pt x="383817" y="603294"/>
                </a:lnTo>
                <a:lnTo>
                  <a:pt x="432942" y="600840"/>
                </a:lnTo>
                <a:lnTo>
                  <a:pt x="481419" y="593478"/>
                </a:lnTo>
                <a:lnTo>
                  <a:pt x="528599" y="581208"/>
                </a:lnTo>
                <a:lnTo>
                  <a:pt x="573835" y="564030"/>
                </a:lnTo>
                <a:lnTo>
                  <a:pt x="616477" y="541944"/>
                </a:lnTo>
                <a:lnTo>
                  <a:pt x="655877" y="514950"/>
                </a:lnTo>
                <a:lnTo>
                  <a:pt x="693130" y="481116"/>
                </a:lnTo>
                <a:lnTo>
                  <a:pt x="722933" y="444313"/>
                </a:lnTo>
                <a:lnTo>
                  <a:pt x="745284" y="405201"/>
                </a:lnTo>
                <a:lnTo>
                  <a:pt x="760186" y="364439"/>
                </a:lnTo>
                <a:lnTo>
                  <a:pt x="767636" y="322688"/>
                </a:lnTo>
                <a:lnTo>
                  <a:pt x="767636" y="280606"/>
                </a:lnTo>
                <a:lnTo>
                  <a:pt x="760186" y="238854"/>
                </a:lnTo>
                <a:lnTo>
                  <a:pt x="745284" y="198092"/>
                </a:lnTo>
                <a:lnTo>
                  <a:pt x="722933" y="158980"/>
                </a:lnTo>
                <a:lnTo>
                  <a:pt x="693130" y="122177"/>
                </a:lnTo>
                <a:lnTo>
                  <a:pt x="655877" y="88344"/>
                </a:lnTo>
                <a:lnTo>
                  <a:pt x="616477" y="61350"/>
                </a:lnTo>
                <a:lnTo>
                  <a:pt x="573835" y="39264"/>
                </a:lnTo>
                <a:lnTo>
                  <a:pt x="528599" y="22086"/>
                </a:lnTo>
                <a:lnTo>
                  <a:pt x="481419" y="9816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0881" y="4059678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5">
                <a:moveTo>
                  <a:pt x="383817" y="0"/>
                </a:moveTo>
                <a:lnTo>
                  <a:pt x="334692" y="2454"/>
                </a:lnTo>
                <a:lnTo>
                  <a:pt x="286216" y="9816"/>
                </a:lnTo>
                <a:lnTo>
                  <a:pt x="239036" y="22086"/>
                </a:lnTo>
                <a:lnTo>
                  <a:pt x="193801" y="39264"/>
                </a:lnTo>
                <a:lnTo>
                  <a:pt x="151159" y="61350"/>
                </a:lnTo>
                <a:lnTo>
                  <a:pt x="111758" y="88344"/>
                </a:lnTo>
                <a:lnTo>
                  <a:pt x="74505" y="122177"/>
                </a:lnTo>
                <a:lnTo>
                  <a:pt x="44703" y="158980"/>
                </a:lnTo>
                <a:lnTo>
                  <a:pt x="22351" y="198092"/>
                </a:lnTo>
                <a:lnTo>
                  <a:pt x="7450" y="238854"/>
                </a:lnTo>
                <a:lnTo>
                  <a:pt x="0" y="280606"/>
                </a:lnTo>
                <a:lnTo>
                  <a:pt x="0" y="322688"/>
                </a:lnTo>
                <a:lnTo>
                  <a:pt x="7450" y="364439"/>
                </a:lnTo>
                <a:lnTo>
                  <a:pt x="22351" y="405201"/>
                </a:lnTo>
                <a:lnTo>
                  <a:pt x="44703" y="444313"/>
                </a:lnTo>
                <a:lnTo>
                  <a:pt x="74505" y="481116"/>
                </a:lnTo>
                <a:lnTo>
                  <a:pt x="111758" y="514950"/>
                </a:lnTo>
                <a:lnTo>
                  <a:pt x="151159" y="541944"/>
                </a:lnTo>
                <a:lnTo>
                  <a:pt x="193801" y="564030"/>
                </a:lnTo>
                <a:lnTo>
                  <a:pt x="239036" y="581208"/>
                </a:lnTo>
                <a:lnTo>
                  <a:pt x="286216" y="593478"/>
                </a:lnTo>
                <a:lnTo>
                  <a:pt x="334692" y="600840"/>
                </a:lnTo>
                <a:lnTo>
                  <a:pt x="383817" y="603294"/>
                </a:lnTo>
                <a:lnTo>
                  <a:pt x="432942" y="600840"/>
                </a:lnTo>
                <a:lnTo>
                  <a:pt x="481419" y="593478"/>
                </a:lnTo>
                <a:lnTo>
                  <a:pt x="528599" y="581208"/>
                </a:lnTo>
                <a:lnTo>
                  <a:pt x="573835" y="564030"/>
                </a:lnTo>
                <a:lnTo>
                  <a:pt x="616477" y="541944"/>
                </a:lnTo>
                <a:lnTo>
                  <a:pt x="655877" y="514950"/>
                </a:lnTo>
                <a:lnTo>
                  <a:pt x="693130" y="481116"/>
                </a:lnTo>
                <a:lnTo>
                  <a:pt x="722933" y="444313"/>
                </a:lnTo>
                <a:lnTo>
                  <a:pt x="745284" y="405201"/>
                </a:lnTo>
                <a:lnTo>
                  <a:pt x="760186" y="364439"/>
                </a:lnTo>
                <a:lnTo>
                  <a:pt x="767636" y="322688"/>
                </a:lnTo>
                <a:lnTo>
                  <a:pt x="767636" y="280606"/>
                </a:lnTo>
                <a:lnTo>
                  <a:pt x="760186" y="238854"/>
                </a:lnTo>
                <a:lnTo>
                  <a:pt x="745284" y="198092"/>
                </a:lnTo>
                <a:lnTo>
                  <a:pt x="722933" y="158980"/>
                </a:lnTo>
                <a:lnTo>
                  <a:pt x="693130" y="122177"/>
                </a:lnTo>
                <a:lnTo>
                  <a:pt x="655877" y="88344"/>
                </a:lnTo>
                <a:lnTo>
                  <a:pt x="616477" y="61350"/>
                </a:lnTo>
                <a:lnTo>
                  <a:pt x="573835" y="39264"/>
                </a:lnTo>
                <a:lnTo>
                  <a:pt x="528599" y="22086"/>
                </a:lnTo>
                <a:lnTo>
                  <a:pt x="481419" y="9816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9169" y="4822837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5">
                <a:moveTo>
                  <a:pt x="383818" y="0"/>
                </a:moveTo>
                <a:lnTo>
                  <a:pt x="334693" y="2454"/>
                </a:lnTo>
                <a:lnTo>
                  <a:pt x="286217" y="9817"/>
                </a:lnTo>
                <a:lnTo>
                  <a:pt x="239036" y="22088"/>
                </a:lnTo>
                <a:lnTo>
                  <a:pt x="193801" y="39268"/>
                </a:lnTo>
                <a:lnTo>
                  <a:pt x="151159" y="61356"/>
                </a:lnTo>
                <a:lnTo>
                  <a:pt x="111758" y="88353"/>
                </a:lnTo>
                <a:lnTo>
                  <a:pt x="74505" y="122186"/>
                </a:lnTo>
                <a:lnTo>
                  <a:pt x="44703" y="158988"/>
                </a:lnTo>
                <a:lnTo>
                  <a:pt x="22351" y="198099"/>
                </a:lnTo>
                <a:lnTo>
                  <a:pt x="7450" y="238860"/>
                </a:lnTo>
                <a:lnTo>
                  <a:pt x="0" y="280610"/>
                </a:lnTo>
                <a:lnTo>
                  <a:pt x="0" y="322690"/>
                </a:lnTo>
                <a:lnTo>
                  <a:pt x="7450" y="364440"/>
                </a:lnTo>
                <a:lnTo>
                  <a:pt x="22351" y="405200"/>
                </a:lnTo>
                <a:lnTo>
                  <a:pt x="44703" y="444311"/>
                </a:lnTo>
                <a:lnTo>
                  <a:pt x="74505" y="481113"/>
                </a:lnTo>
                <a:lnTo>
                  <a:pt x="111758" y="514946"/>
                </a:lnTo>
                <a:lnTo>
                  <a:pt x="151159" y="541943"/>
                </a:lnTo>
                <a:lnTo>
                  <a:pt x="193801" y="564032"/>
                </a:lnTo>
                <a:lnTo>
                  <a:pt x="239036" y="581212"/>
                </a:lnTo>
                <a:lnTo>
                  <a:pt x="286217" y="593483"/>
                </a:lnTo>
                <a:lnTo>
                  <a:pt x="334693" y="600846"/>
                </a:lnTo>
                <a:lnTo>
                  <a:pt x="383818" y="603300"/>
                </a:lnTo>
                <a:lnTo>
                  <a:pt x="432943" y="600846"/>
                </a:lnTo>
                <a:lnTo>
                  <a:pt x="481420" y="593483"/>
                </a:lnTo>
                <a:lnTo>
                  <a:pt x="528600" y="581212"/>
                </a:lnTo>
                <a:lnTo>
                  <a:pt x="573835" y="564032"/>
                </a:lnTo>
                <a:lnTo>
                  <a:pt x="616477" y="541943"/>
                </a:lnTo>
                <a:lnTo>
                  <a:pt x="655877" y="514946"/>
                </a:lnTo>
                <a:lnTo>
                  <a:pt x="693131" y="481113"/>
                </a:lnTo>
                <a:lnTo>
                  <a:pt x="722933" y="444311"/>
                </a:lnTo>
                <a:lnTo>
                  <a:pt x="745285" y="405200"/>
                </a:lnTo>
                <a:lnTo>
                  <a:pt x="760186" y="364440"/>
                </a:lnTo>
                <a:lnTo>
                  <a:pt x="767637" y="322690"/>
                </a:lnTo>
                <a:lnTo>
                  <a:pt x="767637" y="280610"/>
                </a:lnTo>
                <a:lnTo>
                  <a:pt x="760186" y="238860"/>
                </a:lnTo>
                <a:lnTo>
                  <a:pt x="745285" y="198099"/>
                </a:lnTo>
                <a:lnTo>
                  <a:pt x="722933" y="158988"/>
                </a:lnTo>
                <a:lnTo>
                  <a:pt x="693131" y="122186"/>
                </a:lnTo>
                <a:lnTo>
                  <a:pt x="655877" y="88353"/>
                </a:lnTo>
                <a:lnTo>
                  <a:pt x="616477" y="61356"/>
                </a:lnTo>
                <a:lnTo>
                  <a:pt x="573835" y="39268"/>
                </a:lnTo>
                <a:lnTo>
                  <a:pt x="528600" y="22088"/>
                </a:lnTo>
                <a:lnTo>
                  <a:pt x="481420" y="9817"/>
                </a:lnTo>
                <a:lnTo>
                  <a:pt x="432943" y="2454"/>
                </a:lnTo>
                <a:lnTo>
                  <a:pt x="383818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3581" y="5545569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5">
                <a:moveTo>
                  <a:pt x="383817" y="0"/>
                </a:moveTo>
                <a:lnTo>
                  <a:pt x="334692" y="2454"/>
                </a:lnTo>
                <a:lnTo>
                  <a:pt x="286216" y="9817"/>
                </a:lnTo>
                <a:lnTo>
                  <a:pt x="239036" y="22088"/>
                </a:lnTo>
                <a:lnTo>
                  <a:pt x="193801" y="39268"/>
                </a:lnTo>
                <a:lnTo>
                  <a:pt x="151159" y="61356"/>
                </a:lnTo>
                <a:lnTo>
                  <a:pt x="111758" y="88353"/>
                </a:lnTo>
                <a:lnTo>
                  <a:pt x="74505" y="122187"/>
                </a:lnTo>
                <a:lnTo>
                  <a:pt x="44703" y="158989"/>
                </a:lnTo>
                <a:lnTo>
                  <a:pt x="22351" y="198102"/>
                </a:lnTo>
                <a:lnTo>
                  <a:pt x="7450" y="238864"/>
                </a:lnTo>
                <a:lnTo>
                  <a:pt x="0" y="280615"/>
                </a:lnTo>
                <a:lnTo>
                  <a:pt x="0" y="322697"/>
                </a:lnTo>
                <a:lnTo>
                  <a:pt x="7450" y="364449"/>
                </a:lnTo>
                <a:lnTo>
                  <a:pt x="22351" y="405211"/>
                </a:lnTo>
                <a:lnTo>
                  <a:pt x="44703" y="444323"/>
                </a:lnTo>
                <a:lnTo>
                  <a:pt x="74505" y="481126"/>
                </a:lnTo>
                <a:lnTo>
                  <a:pt x="111758" y="514959"/>
                </a:lnTo>
                <a:lnTo>
                  <a:pt x="151159" y="541953"/>
                </a:lnTo>
                <a:lnTo>
                  <a:pt x="193801" y="564039"/>
                </a:lnTo>
                <a:lnTo>
                  <a:pt x="239036" y="581217"/>
                </a:lnTo>
                <a:lnTo>
                  <a:pt x="286216" y="593487"/>
                </a:lnTo>
                <a:lnTo>
                  <a:pt x="334692" y="600849"/>
                </a:lnTo>
                <a:lnTo>
                  <a:pt x="383817" y="603303"/>
                </a:lnTo>
                <a:lnTo>
                  <a:pt x="432942" y="600849"/>
                </a:lnTo>
                <a:lnTo>
                  <a:pt x="481419" y="593487"/>
                </a:lnTo>
                <a:lnTo>
                  <a:pt x="528599" y="581217"/>
                </a:lnTo>
                <a:lnTo>
                  <a:pt x="573835" y="564039"/>
                </a:lnTo>
                <a:lnTo>
                  <a:pt x="616477" y="541953"/>
                </a:lnTo>
                <a:lnTo>
                  <a:pt x="655877" y="514959"/>
                </a:lnTo>
                <a:lnTo>
                  <a:pt x="693130" y="481126"/>
                </a:lnTo>
                <a:lnTo>
                  <a:pt x="722933" y="444323"/>
                </a:lnTo>
                <a:lnTo>
                  <a:pt x="745284" y="405211"/>
                </a:lnTo>
                <a:lnTo>
                  <a:pt x="760186" y="364449"/>
                </a:lnTo>
                <a:lnTo>
                  <a:pt x="767636" y="322697"/>
                </a:lnTo>
                <a:lnTo>
                  <a:pt x="767636" y="280615"/>
                </a:lnTo>
                <a:lnTo>
                  <a:pt x="760186" y="238864"/>
                </a:lnTo>
                <a:lnTo>
                  <a:pt x="745284" y="198102"/>
                </a:lnTo>
                <a:lnTo>
                  <a:pt x="722933" y="158989"/>
                </a:lnTo>
                <a:lnTo>
                  <a:pt x="693130" y="122187"/>
                </a:lnTo>
                <a:lnTo>
                  <a:pt x="655877" y="88353"/>
                </a:lnTo>
                <a:lnTo>
                  <a:pt x="616477" y="61356"/>
                </a:lnTo>
                <a:lnTo>
                  <a:pt x="573835" y="39268"/>
                </a:lnTo>
                <a:lnTo>
                  <a:pt x="528599" y="22088"/>
                </a:lnTo>
                <a:lnTo>
                  <a:pt x="481419" y="9817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3581" y="6332969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4">
                <a:moveTo>
                  <a:pt x="383817" y="0"/>
                </a:moveTo>
                <a:lnTo>
                  <a:pt x="334692" y="2454"/>
                </a:lnTo>
                <a:lnTo>
                  <a:pt x="286216" y="9817"/>
                </a:lnTo>
                <a:lnTo>
                  <a:pt x="239036" y="22088"/>
                </a:lnTo>
                <a:lnTo>
                  <a:pt x="193801" y="39268"/>
                </a:lnTo>
                <a:lnTo>
                  <a:pt x="151159" y="61356"/>
                </a:lnTo>
                <a:lnTo>
                  <a:pt x="111758" y="88353"/>
                </a:lnTo>
                <a:lnTo>
                  <a:pt x="74505" y="122187"/>
                </a:lnTo>
                <a:lnTo>
                  <a:pt x="44703" y="158989"/>
                </a:lnTo>
                <a:lnTo>
                  <a:pt x="22351" y="198102"/>
                </a:lnTo>
                <a:lnTo>
                  <a:pt x="7450" y="238864"/>
                </a:lnTo>
                <a:lnTo>
                  <a:pt x="0" y="280615"/>
                </a:lnTo>
                <a:lnTo>
                  <a:pt x="0" y="322697"/>
                </a:lnTo>
                <a:lnTo>
                  <a:pt x="7450" y="364449"/>
                </a:lnTo>
                <a:lnTo>
                  <a:pt x="22351" y="405211"/>
                </a:lnTo>
                <a:lnTo>
                  <a:pt x="44703" y="444323"/>
                </a:lnTo>
                <a:lnTo>
                  <a:pt x="74505" y="481126"/>
                </a:lnTo>
                <a:lnTo>
                  <a:pt x="111758" y="514959"/>
                </a:lnTo>
                <a:lnTo>
                  <a:pt x="151159" y="541953"/>
                </a:lnTo>
                <a:lnTo>
                  <a:pt x="193801" y="564039"/>
                </a:lnTo>
                <a:lnTo>
                  <a:pt x="239036" y="581217"/>
                </a:lnTo>
                <a:lnTo>
                  <a:pt x="286216" y="593487"/>
                </a:lnTo>
                <a:lnTo>
                  <a:pt x="334692" y="600849"/>
                </a:lnTo>
                <a:lnTo>
                  <a:pt x="383817" y="603303"/>
                </a:lnTo>
                <a:lnTo>
                  <a:pt x="432942" y="600849"/>
                </a:lnTo>
                <a:lnTo>
                  <a:pt x="481419" y="593487"/>
                </a:lnTo>
                <a:lnTo>
                  <a:pt x="528599" y="581217"/>
                </a:lnTo>
                <a:lnTo>
                  <a:pt x="573835" y="564039"/>
                </a:lnTo>
                <a:lnTo>
                  <a:pt x="616477" y="541953"/>
                </a:lnTo>
                <a:lnTo>
                  <a:pt x="655877" y="514959"/>
                </a:lnTo>
                <a:lnTo>
                  <a:pt x="693130" y="481126"/>
                </a:lnTo>
                <a:lnTo>
                  <a:pt x="722933" y="444323"/>
                </a:lnTo>
                <a:lnTo>
                  <a:pt x="745284" y="405211"/>
                </a:lnTo>
                <a:lnTo>
                  <a:pt x="760186" y="364449"/>
                </a:lnTo>
                <a:lnTo>
                  <a:pt x="767636" y="322697"/>
                </a:lnTo>
                <a:lnTo>
                  <a:pt x="767636" y="280615"/>
                </a:lnTo>
                <a:lnTo>
                  <a:pt x="760186" y="238864"/>
                </a:lnTo>
                <a:lnTo>
                  <a:pt x="745284" y="198102"/>
                </a:lnTo>
                <a:lnTo>
                  <a:pt x="722933" y="158989"/>
                </a:lnTo>
                <a:lnTo>
                  <a:pt x="693130" y="122187"/>
                </a:lnTo>
                <a:lnTo>
                  <a:pt x="655877" y="88353"/>
                </a:lnTo>
                <a:lnTo>
                  <a:pt x="616477" y="61356"/>
                </a:lnTo>
                <a:lnTo>
                  <a:pt x="573835" y="39268"/>
                </a:lnTo>
                <a:lnTo>
                  <a:pt x="528599" y="22088"/>
                </a:lnTo>
                <a:lnTo>
                  <a:pt x="481419" y="9817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2459" y="7085762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4">
                <a:moveTo>
                  <a:pt x="383818" y="0"/>
                </a:moveTo>
                <a:lnTo>
                  <a:pt x="334693" y="2454"/>
                </a:lnTo>
                <a:lnTo>
                  <a:pt x="286217" y="9817"/>
                </a:lnTo>
                <a:lnTo>
                  <a:pt x="239036" y="22088"/>
                </a:lnTo>
                <a:lnTo>
                  <a:pt x="193801" y="39268"/>
                </a:lnTo>
                <a:lnTo>
                  <a:pt x="151159" y="61356"/>
                </a:lnTo>
                <a:lnTo>
                  <a:pt x="111758" y="88353"/>
                </a:lnTo>
                <a:lnTo>
                  <a:pt x="74505" y="122187"/>
                </a:lnTo>
                <a:lnTo>
                  <a:pt x="44703" y="158989"/>
                </a:lnTo>
                <a:lnTo>
                  <a:pt x="22351" y="198101"/>
                </a:lnTo>
                <a:lnTo>
                  <a:pt x="7450" y="238863"/>
                </a:lnTo>
                <a:lnTo>
                  <a:pt x="0" y="280614"/>
                </a:lnTo>
                <a:lnTo>
                  <a:pt x="0" y="322695"/>
                </a:lnTo>
                <a:lnTo>
                  <a:pt x="7450" y="364446"/>
                </a:lnTo>
                <a:lnTo>
                  <a:pt x="22351" y="405206"/>
                </a:lnTo>
                <a:lnTo>
                  <a:pt x="44703" y="444316"/>
                </a:lnTo>
                <a:lnTo>
                  <a:pt x="74505" y="481116"/>
                </a:lnTo>
                <a:lnTo>
                  <a:pt x="111758" y="514946"/>
                </a:lnTo>
                <a:lnTo>
                  <a:pt x="151159" y="541943"/>
                </a:lnTo>
                <a:lnTo>
                  <a:pt x="193801" y="564032"/>
                </a:lnTo>
                <a:lnTo>
                  <a:pt x="239036" y="581212"/>
                </a:lnTo>
                <a:lnTo>
                  <a:pt x="286217" y="593483"/>
                </a:lnTo>
                <a:lnTo>
                  <a:pt x="334693" y="600846"/>
                </a:lnTo>
                <a:lnTo>
                  <a:pt x="383818" y="603300"/>
                </a:lnTo>
                <a:lnTo>
                  <a:pt x="432943" y="600846"/>
                </a:lnTo>
                <a:lnTo>
                  <a:pt x="481420" y="593483"/>
                </a:lnTo>
                <a:lnTo>
                  <a:pt x="528600" y="581212"/>
                </a:lnTo>
                <a:lnTo>
                  <a:pt x="573835" y="564032"/>
                </a:lnTo>
                <a:lnTo>
                  <a:pt x="616477" y="541943"/>
                </a:lnTo>
                <a:lnTo>
                  <a:pt x="655877" y="514946"/>
                </a:lnTo>
                <a:lnTo>
                  <a:pt x="693131" y="481116"/>
                </a:lnTo>
                <a:lnTo>
                  <a:pt x="722933" y="444316"/>
                </a:lnTo>
                <a:lnTo>
                  <a:pt x="745285" y="405206"/>
                </a:lnTo>
                <a:lnTo>
                  <a:pt x="760186" y="364446"/>
                </a:lnTo>
                <a:lnTo>
                  <a:pt x="767637" y="322695"/>
                </a:lnTo>
                <a:lnTo>
                  <a:pt x="767637" y="280614"/>
                </a:lnTo>
                <a:lnTo>
                  <a:pt x="760186" y="238863"/>
                </a:lnTo>
                <a:lnTo>
                  <a:pt x="745285" y="198101"/>
                </a:lnTo>
                <a:lnTo>
                  <a:pt x="722933" y="158989"/>
                </a:lnTo>
                <a:lnTo>
                  <a:pt x="693131" y="122187"/>
                </a:lnTo>
                <a:lnTo>
                  <a:pt x="655877" y="88353"/>
                </a:lnTo>
                <a:lnTo>
                  <a:pt x="616477" y="61356"/>
                </a:lnTo>
                <a:lnTo>
                  <a:pt x="573835" y="39268"/>
                </a:lnTo>
                <a:lnTo>
                  <a:pt x="528600" y="22088"/>
                </a:lnTo>
                <a:lnTo>
                  <a:pt x="481420" y="9817"/>
                </a:lnTo>
                <a:lnTo>
                  <a:pt x="432943" y="2454"/>
                </a:lnTo>
                <a:lnTo>
                  <a:pt x="383818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3581" y="7971278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4">
                <a:moveTo>
                  <a:pt x="383817" y="0"/>
                </a:moveTo>
                <a:lnTo>
                  <a:pt x="334692" y="2454"/>
                </a:lnTo>
                <a:lnTo>
                  <a:pt x="286216" y="9816"/>
                </a:lnTo>
                <a:lnTo>
                  <a:pt x="239036" y="22086"/>
                </a:lnTo>
                <a:lnTo>
                  <a:pt x="193801" y="39264"/>
                </a:lnTo>
                <a:lnTo>
                  <a:pt x="151159" y="61350"/>
                </a:lnTo>
                <a:lnTo>
                  <a:pt x="111758" y="88344"/>
                </a:lnTo>
                <a:lnTo>
                  <a:pt x="74505" y="122177"/>
                </a:lnTo>
                <a:lnTo>
                  <a:pt x="44703" y="158980"/>
                </a:lnTo>
                <a:lnTo>
                  <a:pt x="22351" y="198092"/>
                </a:lnTo>
                <a:lnTo>
                  <a:pt x="7450" y="238854"/>
                </a:lnTo>
                <a:lnTo>
                  <a:pt x="0" y="280606"/>
                </a:lnTo>
                <a:lnTo>
                  <a:pt x="0" y="322688"/>
                </a:lnTo>
                <a:lnTo>
                  <a:pt x="7450" y="364439"/>
                </a:lnTo>
                <a:lnTo>
                  <a:pt x="22351" y="405201"/>
                </a:lnTo>
                <a:lnTo>
                  <a:pt x="44703" y="444313"/>
                </a:lnTo>
                <a:lnTo>
                  <a:pt x="74505" y="481116"/>
                </a:lnTo>
                <a:lnTo>
                  <a:pt x="111758" y="514950"/>
                </a:lnTo>
                <a:lnTo>
                  <a:pt x="151159" y="541944"/>
                </a:lnTo>
                <a:lnTo>
                  <a:pt x="193801" y="564030"/>
                </a:lnTo>
                <a:lnTo>
                  <a:pt x="239036" y="581208"/>
                </a:lnTo>
                <a:lnTo>
                  <a:pt x="286216" y="593478"/>
                </a:lnTo>
                <a:lnTo>
                  <a:pt x="334692" y="600840"/>
                </a:lnTo>
                <a:lnTo>
                  <a:pt x="383817" y="603294"/>
                </a:lnTo>
                <a:lnTo>
                  <a:pt x="432942" y="600840"/>
                </a:lnTo>
                <a:lnTo>
                  <a:pt x="481419" y="593478"/>
                </a:lnTo>
                <a:lnTo>
                  <a:pt x="528599" y="581208"/>
                </a:lnTo>
                <a:lnTo>
                  <a:pt x="573835" y="564030"/>
                </a:lnTo>
                <a:lnTo>
                  <a:pt x="616477" y="541944"/>
                </a:lnTo>
                <a:lnTo>
                  <a:pt x="655877" y="514950"/>
                </a:lnTo>
                <a:lnTo>
                  <a:pt x="693130" y="481116"/>
                </a:lnTo>
                <a:lnTo>
                  <a:pt x="722933" y="444313"/>
                </a:lnTo>
                <a:lnTo>
                  <a:pt x="745284" y="405201"/>
                </a:lnTo>
                <a:lnTo>
                  <a:pt x="760186" y="364439"/>
                </a:lnTo>
                <a:lnTo>
                  <a:pt x="767636" y="322688"/>
                </a:lnTo>
                <a:lnTo>
                  <a:pt x="767636" y="280606"/>
                </a:lnTo>
                <a:lnTo>
                  <a:pt x="760186" y="238854"/>
                </a:lnTo>
                <a:lnTo>
                  <a:pt x="745284" y="198092"/>
                </a:lnTo>
                <a:lnTo>
                  <a:pt x="722933" y="158980"/>
                </a:lnTo>
                <a:lnTo>
                  <a:pt x="693130" y="122177"/>
                </a:lnTo>
                <a:lnTo>
                  <a:pt x="655877" y="88344"/>
                </a:lnTo>
                <a:lnTo>
                  <a:pt x="616477" y="61350"/>
                </a:lnTo>
                <a:lnTo>
                  <a:pt x="573835" y="39264"/>
                </a:lnTo>
                <a:lnTo>
                  <a:pt x="528599" y="22086"/>
                </a:lnTo>
                <a:lnTo>
                  <a:pt x="481419" y="9816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3581" y="8809474"/>
            <a:ext cx="767715" cy="603885"/>
          </a:xfrm>
          <a:custGeom>
            <a:avLst/>
            <a:gdLst/>
            <a:ahLst/>
            <a:cxnLst/>
            <a:rect l="l" t="t" r="r" b="b"/>
            <a:pathLst>
              <a:path w="767715" h="603884">
                <a:moveTo>
                  <a:pt x="383817" y="0"/>
                </a:moveTo>
                <a:lnTo>
                  <a:pt x="334692" y="2454"/>
                </a:lnTo>
                <a:lnTo>
                  <a:pt x="286216" y="9816"/>
                </a:lnTo>
                <a:lnTo>
                  <a:pt x="239036" y="22087"/>
                </a:lnTo>
                <a:lnTo>
                  <a:pt x="193801" y="39267"/>
                </a:lnTo>
                <a:lnTo>
                  <a:pt x="151159" y="61354"/>
                </a:lnTo>
                <a:lnTo>
                  <a:pt x="111758" y="88351"/>
                </a:lnTo>
                <a:lnTo>
                  <a:pt x="74505" y="122183"/>
                </a:lnTo>
                <a:lnTo>
                  <a:pt x="44703" y="158985"/>
                </a:lnTo>
                <a:lnTo>
                  <a:pt x="22351" y="198096"/>
                </a:lnTo>
                <a:lnTo>
                  <a:pt x="7450" y="238857"/>
                </a:lnTo>
                <a:lnTo>
                  <a:pt x="0" y="280609"/>
                </a:lnTo>
                <a:lnTo>
                  <a:pt x="0" y="322690"/>
                </a:lnTo>
                <a:lnTo>
                  <a:pt x="7450" y="364441"/>
                </a:lnTo>
                <a:lnTo>
                  <a:pt x="22351" y="405202"/>
                </a:lnTo>
                <a:lnTo>
                  <a:pt x="44703" y="444314"/>
                </a:lnTo>
                <a:lnTo>
                  <a:pt x="74505" y="481116"/>
                </a:lnTo>
                <a:lnTo>
                  <a:pt x="111758" y="514949"/>
                </a:lnTo>
                <a:lnTo>
                  <a:pt x="151159" y="541945"/>
                </a:lnTo>
                <a:lnTo>
                  <a:pt x="193801" y="564033"/>
                </a:lnTo>
                <a:lnTo>
                  <a:pt x="239036" y="581212"/>
                </a:lnTo>
                <a:lnTo>
                  <a:pt x="286216" y="593483"/>
                </a:lnTo>
                <a:lnTo>
                  <a:pt x="334692" y="600845"/>
                </a:lnTo>
                <a:lnTo>
                  <a:pt x="383817" y="603300"/>
                </a:lnTo>
                <a:lnTo>
                  <a:pt x="432942" y="600845"/>
                </a:lnTo>
                <a:lnTo>
                  <a:pt x="481419" y="593483"/>
                </a:lnTo>
                <a:lnTo>
                  <a:pt x="528599" y="581212"/>
                </a:lnTo>
                <a:lnTo>
                  <a:pt x="573835" y="564033"/>
                </a:lnTo>
                <a:lnTo>
                  <a:pt x="616477" y="541945"/>
                </a:lnTo>
                <a:lnTo>
                  <a:pt x="655877" y="514949"/>
                </a:lnTo>
                <a:lnTo>
                  <a:pt x="693130" y="481116"/>
                </a:lnTo>
                <a:lnTo>
                  <a:pt x="722933" y="444314"/>
                </a:lnTo>
                <a:lnTo>
                  <a:pt x="745284" y="405202"/>
                </a:lnTo>
                <a:lnTo>
                  <a:pt x="760186" y="364441"/>
                </a:lnTo>
                <a:lnTo>
                  <a:pt x="767636" y="322690"/>
                </a:lnTo>
                <a:lnTo>
                  <a:pt x="767636" y="280609"/>
                </a:lnTo>
                <a:lnTo>
                  <a:pt x="760186" y="238857"/>
                </a:lnTo>
                <a:lnTo>
                  <a:pt x="745284" y="198096"/>
                </a:lnTo>
                <a:lnTo>
                  <a:pt x="722933" y="158985"/>
                </a:lnTo>
                <a:lnTo>
                  <a:pt x="693130" y="122183"/>
                </a:lnTo>
                <a:lnTo>
                  <a:pt x="655877" y="88351"/>
                </a:lnTo>
                <a:lnTo>
                  <a:pt x="616477" y="61354"/>
                </a:lnTo>
                <a:lnTo>
                  <a:pt x="573835" y="39267"/>
                </a:lnTo>
                <a:lnTo>
                  <a:pt x="528599" y="22087"/>
                </a:lnTo>
                <a:lnTo>
                  <a:pt x="481419" y="9816"/>
                </a:lnTo>
                <a:lnTo>
                  <a:pt x="432942" y="2454"/>
                </a:lnTo>
                <a:lnTo>
                  <a:pt x="383817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22300" y="48133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2300" y="33909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5000" y="63246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7</a:t>
            </a:r>
            <a:endParaRPr sz="3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9600" y="70739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8</a:t>
            </a:r>
            <a:endParaRPr sz="3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9600" y="79502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9</a:t>
            </a:r>
            <a:endParaRPr sz="3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7200" y="8775700"/>
            <a:ext cx="534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10</a:t>
            </a:r>
            <a:endParaRPr sz="3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9600" y="55118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6</a:t>
            </a:r>
            <a:endParaRPr sz="3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9600" y="40259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2300" y="2730500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69000" y="1485900"/>
            <a:ext cx="482600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8913"/>
            <a:ext cx="6858000" cy="51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97012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5">
                <a:moveTo>
                  <a:pt x="0" y="0"/>
                </a:moveTo>
                <a:lnTo>
                  <a:pt x="6858000" y="0"/>
                </a:lnTo>
                <a:lnTo>
                  <a:pt x="6858000" y="439597"/>
                </a:lnTo>
                <a:lnTo>
                  <a:pt x="0" y="43959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1410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1353185"/>
          </a:xfrm>
          <a:custGeom>
            <a:avLst/>
            <a:gdLst/>
            <a:ahLst/>
            <a:cxnLst/>
            <a:rect l="l" t="t" r="r" b="b"/>
            <a:pathLst>
              <a:path w="6858000" h="1353185">
                <a:moveTo>
                  <a:pt x="0" y="0"/>
                </a:moveTo>
                <a:lnTo>
                  <a:pt x="6858000" y="0"/>
                </a:lnTo>
                <a:lnTo>
                  <a:pt x="6858000" y="1352702"/>
                </a:lnTo>
                <a:lnTo>
                  <a:pt x="0" y="1352702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299"/>
                </a:lnTo>
                <a:lnTo>
                  <a:pt x="0" y="414299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9491" y="863600"/>
            <a:ext cx="183705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Avaluació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600" b="1" spc="15" dirty="0">
                <a:latin typeface="Arial"/>
                <a:cs typeface="Arial"/>
              </a:rPr>
              <a:t>Termes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valoratius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7227455"/>
            <a:ext cx="6858000" cy="2160905"/>
          </a:xfrm>
          <a:custGeom>
            <a:avLst/>
            <a:gdLst/>
            <a:ahLst/>
            <a:cxnLst/>
            <a:rect l="l" t="t" r="r" b="b"/>
            <a:pathLst>
              <a:path w="6858000" h="2160904">
                <a:moveTo>
                  <a:pt x="0" y="216081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2160819"/>
                </a:lnTo>
                <a:lnTo>
                  <a:pt x="0" y="2160819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1310"/>
            <a:ext cx="6858000" cy="2228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966411"/>
            <a:ext cx="6858000" cy="2153285"/>
          </a:xfrm>
          <a:custGeom>
            <a:avLst/>
            <a:gdLst/>
            <a:ahLst/>
            <a:cxnLst/>
            <a:rect l="l" t="t" r="r" b="b"/>
            <a:pathLst>
              <a:path w="6858000" h="2153284">
                <a:moveTo>
                  <a:pt x="0" y="215273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2152738"/>
                </a:lnTo>
                <a:lnTo>
                  <a:pt x="0" y="2152738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767" y="2266048"/>
            <a:ext cx="4035793" cy="490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567" y="2293848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5">
                <a:moveTo>
                  <a:pt x="0" y="0"/>
                </a:moveTo>
                <a:lnTo>
                  <a:pt x="3934198" y="0"/>
                </a:lnTo>
                <a:lnTo>
                  <a:pt x="3934198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9567" y="2293848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5">
                <a:moveTo>
                  <a:pt x="0" y="0"/>
                </a:moveTo>
                <a:lnTo>
                  <a:pt x="3934193" y="0"/>
                </a:lnTo>
                <a:lnTo>
                  <a:pt x="3934193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815" y="2736494"/>
            <a:ext cx="4035793" cy="490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615" y="2764294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5">
                <a:moveTo>
                  <a:pt x="0" y="0"/>
                </a:moveTo>
                <a:lnTo>
                  <a:pt x="3934192" y="0"/>
                </a:lnTo>
                <a:lnTo>
                  <a:pt x="3934192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615" y="2764294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5">
                <a:moveTo>
                  <a:pt x="0" y="0"/>
                </a:moveTo>
                <a:lnTo>
                  <a:pt x="3934193" y="0"/>
                </a:lnTo>
                <a:lnTo>
                  <a:pt x="3934193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115" y="3663594"/>
            <a:ext cx="4035793" cy="490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915" y="3691394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4">
                <a:moveTo>
                  <a:pt x="0" y="0"/>
                </a:moveTo>
                <a:lnTo>
                  <a:pt x="3934192" y="0"/>
                </a:lnTo>
                <a:lnTo>
                  <a:pt x="3934192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915" y="3691394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4">
                <a:moveTo>
                  <a:pt x="0" y="0"/>
                </a:moveTo>
                <a:lnTo>
                  <a:pt x="3934193" y="0"/>
                </a:lnTo>
                <a:lnTo>
                  <a:pt x="3934193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115" y="3193694"/>
            <a:ext cx="4035793" cy="490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915" y="3221494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4">
                <a:moveTo>
                  <a:pt x="0" y="0"/>
                </a:moveTo>
                <a:lnTo>
                  <a:pt x="3934192" y="0"/>
                </a:lnTo>
                <a:lnTo>
                  <a:pt x="3934192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915" y="3221494"/>
            <a:ext cx="3934460" cy="389255"/>
          </a:xfrm>
          <a:custGeom>
            <a:avLst/>
            <a:gdLst/>
            <a:ahLst/>
            <a:cxnLst/>
            <a:rect l="l" t="t" r="r" b="b"/>
            <a:pathLst>
              <a:path w="3934460" h="389254">
                <a:moveTo>
                  <a:pt x="0" y="0"/>
                </a:moveTo>
                <a:lnTo>
                  <a:pt x="3934193" y="0"/>
                </a:lnTo>
                <a:lnTo>
                  <a:pt x="3934193" y="388899"/>
                </a:lnTo>
                <a:lnTo>
                  <a:pt x="0" y="3888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805" y="2288324"/>
            <a:ext cx="1346200" cy="447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805" y="2758224"/>
            <a:ext cx="1346200" cy="447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6805" y="3215424"/>
            <a:ext cx="1346200" cy="447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6805" y="3685324"/>
            <a:ext cx="1346200" cy="447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2267" y="2306548"/>
            <a:ext cx="1263015" cy="363855"/>
          </a:xfrm>
          <a:prstGeom prst="rect">
            <a:avLst/>
          </a:prstGeom>
          <a:solidFill>
            <a:srgbClr val="5DA4CB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720"/>
              </a:lnSpc>
            </a:pPr>
            <a:r>
              <a:rPr sz="2400" b="1" spc="-190" dirty="0">
                <a:latin typeface="Trebuchet MS"/>
                <a:cs typeface="Trebuchet MS"/>
              </a:rPr>
              <a:t>AE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7315" y="2776994"/>
            <a:ext cx="1257935" cy="363855"/>
          </a:xfrm>
          <a:prstGeom prst="rect">
            <a:avLst/>
          </a:prstGeom>
          <a:solidFill>
            <a:srgbClr val="5DA4CB"/>
          </a:solidFill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ts val="2715"/>
              </a:lnSpc>
            </a:pPr>
            <a:r>
              <a:rPr sz="2400" b="1" spc="-170" dirty="0">
                <a:latin typeface="Trebuchet MS"/>
                <a:cs typeface="Trebuchet MS"/>
              </a:rPr>
              <a:t>AN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615" y="3234194"/>
            <a:ext cx="1270635" cy="363855"/>
          </a:xfrm>
          <a:prstGeom prst="rect">
            <a:avLst/>
          </a:prstGeom>
          <a:solidFill>
            <a:srgbClr val="5DA4CB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715"/>
              </a:lnSpc>
            </a:pPr>
            <a:r>
              <a:rPr sz="2400" b="1" spc="-60" dirty="0">
                <a:latin typeface="Trebuchet MS"/>
                <a:cs typeface="Trebuchet MS"/>
              </a:rPr>
              <a:t>AS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615" y="3704094"/>
            <a:ext cx="1270635" cy="363855"/>
          </a:xfrm>
          <a:prstGeom prst="rect">
            <a:avLst/>
          </a:prstGeom>
          <a:solidFill>
            <a:srgbClr val="5DA4CB"/>
          </a:solidFill>
        </p:spPr>
        <p:txBody>
          <a:bodyPr vert="horz" wrap="square" lIns="0" tIns="0" rIns="0" bIns="0" rtlCol="0">
            <a:spAutoFit/>
          </a:bodyPr>
          <a:lstStyle/>
          <a:p>
            <a:pPr marR="14604" algn="ctr">
              <a:lnSpc>
                <a:spcPts val="2615"/>
              </a:lnSpc>
            </a:pPr>
            <a:r>
              <a:rPr sz="2400" b="1" spc="-150" dirty="0">
                <a:latin typeface="Trebuchet MS"/>
                <a:cs typeface="Trebuchet MS"/>
              </a:rPr>
              <a:t>NA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14906" y="2362200"/>
            <a:ext cx="26466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latin typeface="Arial"/>
                <a:cs typeface="Arial"/>
              </a:rPr>
              <a:t>Assoliment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30" dirty="0">
                <a:latin typeface="Arial"/>
                <a:cs typeface="Arial"/>
              </a:rPr>
              <a:t>excel·lent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14906" y="2832100"/>
            <a:ext cx="2651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latin typeface="Arial"/>
                <a:cs typeface="Arial"/>
              </a:rPr>
              <a:t>Assoliment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notable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14906" y="3289300"/>
            <a:ext cx="2639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latin typeface="Arial"/>
                <a:cs typeface="Arial"/>
              </a:rPr>
              <a:t>Assoliment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satisfactori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14906" y="3759200"/>
            <a:ext cx="2639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Arial"/>
                <a:cs typeface="Arial"/>
              </a:rPr>
              <a:t>No-assoliment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50169" y="2196376"/>
            <a:ext cx="2056257" cy="2053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88265" y="2211473"/>
            <a:ext cx="1980564" cy="1977389"/>
          </a:xfrm>
          <a:custGeom>
            <a:avLst/>
            <a:gdLst/>
            <a:ahLst/>
            <a:cxnLst/>
            <a:rect l="l" t="t" r="r" b="b"/>
            <a:pathLst>
              <a:path w="1980564" h="1977389">
                <a:moveTo>
                  <a:pt x="990030" y="0"/>
                </a:moveTo>
                <a:lnTo>
                  <a:pt x="945329" y="1001"/>
                </a:lnTo>
                <a:lnTo>
                  <a:pt x="900703" y="4007"/>
                </a:lnTo>
                <a:lnTo>
                  <a:pt x="856223" y="9017"/>
                </a:lnTo>
                <a:lnTo>
                  <a:pt x="811962" y="16030"/>
                </a:lnTo>
                <a:lnTo>
                  <a:pt x="767996" y="25047"/>
                </a:lnTo>
                <a:lnTo>
                  <a:pt x="724395" y="36068"/>
                </a:lnTo>
                <a:lnTo>
                  <a:pt x="681235" y="49093"/>
                </a:lnTo>
                <a:lnTo>
                  <a:pt x="638588" y="64121"/>
                </a:lnTo>
                <a:lnTo>
                  <a:pt x="596528" y="81154"/>
                </a:lnTo>
                <a:lnTo>
                  <a:pt x="555128" y="100190"/>
                </a:lnTo>
                <a:lnTo>
                  <a:pt x="514462" y="121230"/>
                </a:lnTo>
                <a:lnTo>
                  <a:pt x="474602" y="144274"/>
                </a:lnTo>
                <a:lnTo>
                  <a:pt x="435622" y="169321"/>
                </a:lnTo>
                <a:lnTo>
                  <a:pt x="397595" y="196373"/>
                </a:lnTo>
                <a:lnTo>
                  <a:pt x="360595" y="225428"/>
                </a:lnTo>
                <a:lnTo>
                  <a:pt x="324695" y="256487"/>
                </a:lnTo>
                <a:lnTo>
                  <a:pt x="289969" y="289550"/>
                </a:lnTo>
                <a:lnTo>
                  <a:pt x="256858" y="324224"/>
                </a:lnTo>
                <a:lnTo>
                  <a:pt x="225754" y="360070"/>
                </a:lnTo>
                <a:lnTo>
                  <a:pt x="196657" y="397014"/>
                </a:lnTo>
                <a:lnTo>
                  <a:pt x="169566" y="434984"/>
                </a:lnTo>
                <a:lnTo>
                  <a:pt x="144483" y="473905"/>
                </a:lnTo>
                <a:lnTo>
                  <a:pt x="121405" y="513706"/>
                </a:lnTo>
                <a:lnTo>
                  <a:pt x="100335" y="554312"/>
                </a:lnTo>
                <a:lnTo>
                  <a:pt x="81271" y="595651"/>
                </a:lnTo>
                <a:lnTo>
                  <a:pt x="64214" y="637649"/>
                </a:lnTo>
                <a:lnTo>
                  <a:pt x="49164" y="680232"/>
                </a:lnTo>
                <a:lnTo>
                  <a:pt x="36120" y="723329"/>
                </a:lnTo>
                <a:lnTo>
                  <a:pt x="25083" y="766865"/>
                </a:lnTo>
                <a:lnTo>
                  <a:pt x="16053" y="810767"/>
                </a:lnTo>
                <a:lnTo>
                  <a:pt x="9030" y="854962"/>
                </a:lnTo>
                <a:lnTo>
                  <a:pt x="4013" y="899376"/>
                </a:lnTo>
                <a:lnTo>
                  <a:pt x="1003" y="943938"/>
                </a:lnTo>
                <a:lnTo>
                  <a:pt x="0" y="988572"/>
                </a:lnTo>
                <a:lnTo>
                  <a:pt x="1003" y="1033207"/>
                </a:lnTo>
                <a:lnTo>
                  <a:pt x="4013" y="1077768"/>
                </a:lnTo>
                <a:lnTo>
                  <a:pt x="9030" y="1122183"/>
                </a:lnTo>
                <a:lnTo>
                  <a:pt x="16053" y="1166378"/>
                </a:lnTo>
                <a:lnTo>
                  <a:pt x="25083" y="1210281"/>
                </a:lnTo>
                <a:lnTo>
                  <a:pt x="36120" y="1253817"/>
                </a:lnTo>
                <a:lnTo>
                  <a:pt x="49164" y="1296914"/>
                </a:lnTo>
                <a:lnTo>
                  <a:pt x="64214" y="1339498"/>
                </a:lnTo>
                <a:lnTo>
                  <a:pt x="81271" y="1381496"/>
                </a:lnTo>
                <a:lnTo>
                  <a:pt x="100335" y="1422836"/>
                </a:lnTo>
                <a:lnTo>
                  <a:pt x="121405" y="1463442"/>
                </a:lnTo>
                <a:lnTo>
                  <a:pt x="144483" y="1503244"/>
                </a:lnTo>
                <a:lnTo>
                  <a:pt x="169566" y="1542166"/>
                </a:lnTo>
                <a:lnTo>
                  <a:pt x="196657" y="1580137"/>
                </a:lnTo>
                <a:lnTo>
                  <a:pt x="225754" y="1617082"/>
                </a:lnTo>
                <a:lnTo>
                  <a:pt x="256858" y="1652929"/>
                </a:lnTo>
                <a:lnTo>
                  <a:pt x="289969" y="1687604"/>
                </a:lnTo>
                <a:lnTo>
                  <a:pt x="324695" y="1720667"/>
                </a:lnTo>
                <a:lnTo>
                  <a:pt x="360595" y="1751726"/>
                </a:lnTo>
                <a:lnTo>
                  <a:pt x="397595" y="1780781"/>
                </a:lnTo>
                <a:lnTo>
                  <a:pt x="435622" y="1807833"/>
                </a:lnTo>
                <a:lnTo>
                  <a:pt x="474602" y="1832880"/>
                </a:lnTo>
                <a:lnTo>
                  <a:pt x="514462" y="1855924"/>
                </a:lnTo>
                <a:lnTo>
                  <a:pt x="555128" y="1876964"/>
                </a:lnTo>
                <a:lnTo>
                  <a:pt x="596528" y="1896000"/>
                </a:lnTo>
                <a:lnTo>
                  <a:pt x="638588" y="1913033"/>
                </a:lnTo>
                <a:lnTo>
                  <a:pt x="681235" y="1928061"/>
                </a:lnTo>
                <a:lnTo>
                  <a:pt x="724395" y="1941086"/>
                </a:lnTo>
                <a:lnTo>
                  <a:pt x="767996" y="1952107"/>
                </a:lnTo>
                <a:lnTo>
                  <a:pt x="811962" y="1961124"/>
                </a:lnTo>
                <a:lnTo>
                  <a:pt x="856223" y="1968137"/>
                </a:lnTo>
                <a:lnTo>
                  <a:pt x="900703" y="1973147"/>
                </a:lnTo>
                <a:lnTo>
                  <a:pt x="945329" y="1976153"/>
                </a:lnTo>
                <a:lnTo>
                  <a:pt x="990030" y="1977155"/>
                </a:lnTo>
                <a:lnTo>
                  <a:pt x="1034730" y="1976153"/>
                </a:lnTo>
                <a:lnTo>
                  <a:pt x="1079356" y="1973147"/>
                </a:lnTo>
                <a:lnTo>
                  <a:pt x="1123836" y="1968137"/>
                </a:lnTo>
                <a:lnTo>
                  <a:pt x="1168096" y="1961124"/>
                </a:lnTo>
                <a:lnTo>
                  <a:pt x="1212063" y="1952107"/>
                </a:lnTo>
                <a:lnTo>
                  <a:pt x="1255663" y="1941086"/>
                </a:lnTo>
                <a:lnTo>
                  <a:pt x="1298822" y="1928061"/>
                </a:lnTo>
                <a:lnTo>
                  <a:pt x="1341469" y="1913033"/>
                </a:lnTo>
                <a:lnTo>
                  <a:pt x="1383528" y="1896000"/>
                </a:lnTo>
                <a:lnTo>
                  <a:pt x="1424928" y="1876964"/>
                </a:lnTo>
                <a:lnTo>
                  <a:pt x="1465594" y="1855924"/>
                </a:lnTo>
                <a:lnTo>
                  <a:pt x="1505453" y="1832880"/>
                </a:lnTo>
                <a:lnTo>
                  <a:pt x="1544432" y="1807833"/>
                </a:lnTo>
                <a:lnTo>
                  <a:pt x="1582458" y="1780781"/>
                </a:lnTo>
                <a:lnTo>
                  <a:pt x="1619457" y="1751726"/>
                </a:lnTo>
                <a:lnTo>
                  <a:pt x="1655355" y="1720667"/>
                </a:lnTo>
                <a:lnTo>
                  <a:pt x="1690081" y="1687604"/>
                </a:lnTo>
                <a:lnTo>
                  <a:pt x="1723192" y="1652929"/>
                </a:lnTo>
                <a:lnTo>
                  <a:pt x="1754297" y="1617082"/>
                </a:lnTo>
                <a:lnTo>
                  <a:pt x="1783396" y="1580137"/>
                </a:lnTo>
                <a:lnTo>
                  <a:pt x="1810487" y="1542166"/>
                </a:lnTo>
                <a:lnTo>
                  <a:pt x="1835572" y="1503244"/>
                </a:lnTo>
                <a:lnTo>
                  <a:pt x="1858650" y="1463442"/>
                </a:lnTo>
                <a:lnTo>
                  <a:pt x="1879721" y="1422836"/>
                </a:lnTo>
                <a:lnTo>
                  <a:pt x="1898785" y="1381496"/>
                </a:lnTo>
                <a:lnTo>
                  <a:pt x="1915843" y="1339498"/>
                </a:lnTo>
                <a:lnTo>
                  <a:pt x="1930894" y="1296914"/>
                </a:lnTo>
                <a:lnTo>
                  <a:pt x="1943938" y="1253817"/>
                </a:lnTo>
                <a:lnTo>
                  <a:pt x="1954975" y="1210281"/>
                </a:lnTo>
                <a:lnTo>
                  <a:pt x="1964005" y="1166378"/>
                </a:lnTo>
                <a:lnTo>
                  <a:pt x="1971029" y="1122183"/>
                </a:lnTo>
                <a:lnTo>
                  <a:pt x="1976046" y="1077768"/>
                </a:lnTo>
                <a:lnTo>
                  <a:pt x="1979056" y="1033207"/>
                </a:lnTo>
                <a:lnTo>
                  <a:pt x="1980060" y="988572"/>
                </a:lnTo>
                <a:lnTo>
                  <a:pt x="1979056" y="943938"/>
                </a:lnTo>
                <a:lnTo>
                  <a:pt x="1976046" y="899376"/>
                </a:lnTo>
                <a:lnTo>
                  <a:pt x="1971029" y="854962"/>
                </a:lnTo>
                <a:lnTo>
                  <a:pt x="1964005" y="810767"/>
                </a:lnTo>
                <a:lnTo>
                  <a:pt x="1954975" y="766865"/>
                </a:lnTo>
                <a:lnTo>
                  <a:pt x="1943938" y="723329"/>
                </a:lnTo>
                <a:lnTo>
                  <a:pt x="1930894" y="680232"/>
                </a:lnTo>
                <a:lnTo>
                  <a:pt x="1915843" y="637649"/>
                </a:lnTo>
                <a:lnTo>
                  <a:pt x="1898785" y="595651"/>
                </a:lnTo>
                <a:lnTo>
                  <a:pt x="1879721" y="554312"/>
                </a:lnTo>
                <a:lnTo>
                  <a:pt x="1858650" y="513706"/>
                </a:lnTo>
                <a:lnTo>
                  <a:pt x="1835572" y="473905"/>
                </a:lnTo>
                <a:lnTo>
                  <a:pt x="1810487" y="434984"/>
                </a:lnTo>
                <a:lnTo>
                  <a:pt x="1783396" y="397014"/>
                </a:lnTo>
                <a:lnTo>
                  <a:pt x="1754297" y="360070"/>
                </a:lnTo>
                <a:lnTo>
                  <a:pt x="1723192" y="324224"/>
                </a:lnTo>
                <a:lnTo>
                  <a:pt x="1690081" y="289550"/>
                </a:lnTo>
                <a:lnTo>
                  <a:pt x="1655355" y="256487"/>
                </a:lnTo>
                <a:lnTo>
                  <a:pt x="1619457" y="225428"/>
                </a:lnTo>
                <a:lnTo>
                  <a:pt x="1582458" y="196373"/>
                </a:lnTo>
                <a:lnTo>
                  <a:pt x="1544432" y="169321"/>
                </a:lnTo>
                <a:lnTo>
                  <a:pt x="1505453" y="144274"/>
                </a:lnTo>
                <a:lnTo>
                  <a:pt x="1465594" y="121230"/>
                </a:lnTo>
                <a:lnTo>
                  <a:pt x="1424928" y="100190"/>
                </a:lnTo>
                <a:lnTo>
                  <a:pt x="1383528" y="81154"/>
                </a:lnTo>
                <a:lnTo>
                  <a:pt x="1341469" y="64121"/>
                </a:lnTo>
                <a:lnTo>
                  <a:pt x="1298822" y="49093"/>
                </a:lnTo>
                <a:lnTo>
                  <a:pt x="1255663" y="36068"/>
                </a:lnTo>
                <a:lnTo>
                  <a:pt x="1212063" y="25047"/>
                </a:lnTo>
                <a:lnTo>
                  <a:pt x="1168096" y="16030"/>
                </a:lnTo>
                <a:lnTo>
                  <a:pt x="1123836" y="9017"/>
                </a:lnTo>
                <a:lnTo>
                  <a:pt x="1079356" y="4007"/>
                </a:lnTo>
                <a:lnTo>
                  <a:pt x="1034730" y="1001"/>
                </a:lnTo>
                <a:lnTo>
                  <a:pt x="990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9020" y="3656521"/>
            <a:ext cx="758381" cy="741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92863" y="3687355"/>
            <a:ext cx="650875" cy="634365"/>
          </a:xfrm>
          <a:custGeom>
            <a:avLst/>
            <a:gdLst/>
            <a:ahLst/>
            <a:cxnLst/>
            <a:rect l="l" t="t" r="r" b="b"/>
            <a:pathLst>
              <a:path w="650875" h="634364">
                <a:moveTo>
                  <a:pt x="211366" y="0"/>
                </a:moveTo>
                <a:lnTo>
                  <a:pt x="0" y="229819"/>
                </a:lnTo>
                <a:lnTo>
                  <a:pt x="439343" y="633882"/>
                </a:lnTo>
                <a:lnTo>
                  <a:pt x="650709" y="404050"/>
                </a:lnTo>
                <a:lnTo>
                  <a:pt x="211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51197" y="2289594"/>
            <a:ext cx="1854200" cy="1854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89297" y="2304697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998" y="0"/>
                </a:moveTo>
                <a:lnTo>
                  <a:pt x="843511" y="1157"/>
                </a:lnTo>
                <a:lnTo>
                  <a:pt x="798119" y="4629"/>
                </a:lnTo>
                <a:lnTo>
                  <a:pt x="752920" y="10415"/>
                </a:lnTo>
                <a:lnTo>
                  <a:pt x="708008" y="18516"/>
                </a:lnTo>
                <a:lnTo>
                  <a:pt x="663479" y="28931"/>
                </a:lnTo>
                <a:lnTo>
                  <a:pt x="619430" y="41661"/>
                </a:lnTo>
                <a:lnTo>
                  <a:pt x="575956" y="56706"/>
                </a:lnTo>
                <a:lnTo>
                  <a:pt x="533153" y="74065"/>
                </a:lnTo>
                <a:lnTo>
                  <a:pt x="491117" y="93738"/>
                </a:lnTo>
                <a:lnTo>
                  <a:pt x="449943" y="115726"/>
                </a:lnTo>
                <a:lnTo>
                  <a:pt x="409729" y="140029"/>
                </a:lnTo>
                <a:lnTo>
                  <a:pt x="370569" y="166646"/>
                </a:lnTo>
                <a:lnTo>
                  <a:pt x="332559" y="195578"/>
                </a:lnTo>
                <a:lnTo>
                  <a:pt x="295796" y="226824"/>
                </a:lnTo>
                <a:lnTo>
                  <a:pt x="260375" y="260384"/>
                </a:lnTo>
                <a:lnTo>
                  <a:pt x="226815" y="295805"/>
                </a:lnTo>
                <a:lnTo>
                  <a:pt x="195570" y="332569"/>
                </a:lnTo>
                <a:lnTo>
                  <a:pt x="166640" y="370578"/>
                </a:lnTo>
                <a:lnTo>
                  <a:pt x="140024" y="409738"/>
                </a:lnTo>
                <a:lnTo>
                  <a:pt x="115722" y="449952"/>
                </a:lnTo>
                <a:lnTo>
                  <a:pt x="93735" y="491125"/>
                </a:lnTo>
                <a:lnTo>
                  <a:pt x="74062" y="533161"/>
                </a:lnTo>
                <a:lnTo>
                  <a:pt x="56703" y="575963"/>
                </a:lnTo>
                <a:lnTo>
                  <a:pt x="41660" y="619437"/>
                </a:lnTo>
                <a:lnTo>
                  <a:pt x="28930" y="663486"/>
                </a:lnTo>
                <a:lnTo>
                  <a:pt x="18515" y="708014"/>
                </a:lnTo>
                <a:lnTo>
                  <a:pt x="10415" y="752926"/>
                </a:lnTo>
                <a:lnTo>
                  <a:pt x="4628" y="798125"/>
                </a:lnTo>
                <a:lnTo>
                  <a:pt x="1157" y="843516"/>
                </a:lnTo>
                <a:lnTo>
                  <a:pt x="0" y="889003"/>
                </a:lnTo>
                <a:lnTo>
                  <a:pt x="1157" y="934490"/>
                </a:lnTo>
                <a:lnTo>
                  <a:pt x="4628" y="979881"/>
                </a:lnTo>
                <a:lnTo>
                  <a:pt x="10415" y="1025080"/>
                </a:lnTo>
                <a:lnTo>
                  <a:pt x="18515" y="1069991"/>
                </a:lnTo>
                <a:lnTo>
                  <a:pt x="28930" y="1114520"/>
                </a:lnTo>
                <a:lnTo>
                  <a:pt x="41660" y="1158569"/>
                </a:lnTo>
                <a:lnTo>
                  <a:pt x="56703" y="1202042"/>
                </a:lnTo>
                <a:lnTo>
                  <a:pt x="74062" y="1244845"/>
                </a:lnTo>
                <a:lnTo>
                  <a:pt x="93735" y="1286881"/>
                </a:lnTo>
                <a:lnTo>
                  <a:pt x="115722" y="1328053"/>
                </a:lnTo>
                <a:lnTo>
                  <a:pt x="140024" y="1368268"/>
                </a:lnTo>
                <a:lnTo>
                  <a:pt x="166640" y="1407427"/>
                </a:lnTo>
                <a:lnTo>
                  <a:pt x="195570" y="1445437"/>
                </a:lnTo>
                <a:lnTo>
                  <a:pt x="226815" y="1482200"/>
                </a:lnTo>
                <a:lnTo>
                  <a:pt x="260375" y="1517621"/>
                </a:lnTo>
                <a:lnTo>
                  <a:pt x="295796" y="1551182"/>
                </a:lnTo>
                <a:lnTo>
                  <a:pt x="332559" y="1582428"/>
                </a:lnTo>
                <a:lnTo>
                  <a:pt x="370569" y="1611359"/>
                </a:lnTo>
                <a:lnTo>
                  <a:pt x="409729" y="1637977"/>
                </a:lnTo>
                <a:lnTo>
                  <a:pt x="449943" y="1662279"/>
                </a:lnTo>
                <a:lnTo>
                  <a:pt x="491117" y="1684267"/>
                </a:lnTo>
                <a:lnTo>
                  <a:pt x="533153" y="1703941"/>
                </a:lnTo>
                <a:lnTo>
                  <a:pt x="575956" y="1721300"/>
                </a:lnTo>
                <a:lnTo>
                  <a:pt x="619430" y="1736344"/>
                </a:lnTo>
                <a:lnTo>
                  <a:pt x="663479" y="1749074"/>
                </a:lnTo>
                <a:lnTo>
                  <a:pt x="708008" y="1759490"/>
                </a:lnTo>
                <a:lnTo>
                  <a:pt x="752920" y="1767590"/>
                </a:lnTo>
                <a:lnTo>
                  <a:pt x="798119" y="1773377"/>
                </a:lnTo>
                <a:lnTo>
                  <a:pt x="843511" y="1776849"/>
                </a:lnTo>
                <a:lnTo>
                  <a:pt x="888998" y="1778006"/>
                </a:lnTo>
                <a:lnTo>
                  <a:pt x="934485" y="1776849"/>
                </a:lnTo>
                <a:lnTo>
                  <a:pt x="979876" y="1773377"/>
                </a:lnTo>
                <a:lnTo>
                  <a:pt x="1025076" y="1767590"/>
                </a:lnTo>
                <a:lnTo>
                  <a:pt x="1069988" y="1759490"/>
                </a:lnTo>
                <a:lnTo>
                  <a:pt x="1114516" y="1749074"/>
                </a:lnTo>
                <a:lnTo>
                  <a:pt x="1158565" y="1736344"/>
                </a:lnTo>
                <a:lnTo>
                  <a:pt x="1202038" y="1721300"/>
                </a:lnTo>
                <a:lnTo>
                  <a:pt x="1244841" y="1703941"/>
                </a:lnTo>
                <a:lnTo>
                  <a:pt x="1286876" y="1684267"/>
                </a:lnTo>
                <a:lnTo>
                  <a:pt x="1328048" y="1662279"/>
                </a:lnTo>
                <a:lnTo>
                  <a:pt x="1368262" y="1637977"/>
                </a:lnTo>
                <a:lnTo>
                  <a:pt x="1407421" y="1611359"/>
                </a:lnTo>
                <a:lnTo>
                  <a:pt x="1445429" y="1582428"/>
                </a:lnTo>
                <a:lnTo>
                  <a:pt x="1482192" y="1551182"/>
                </a:lnTo>
                <a:lnTo>
                  <a:pt x="1517611" y="1517621"/>
                </a:lnTo>
                <a:lnTo>
                  <a:pt x="1551172" y="1482200"/>
                </a:lnTo>
                <a:lnTo>
                  <a:pt x="1582418" y="1445437"/>
                </a:lnTo>
                <a:lnTo>
                  <a:pt x="1611350" y="1407427"/>
                </a:lnTo>
                <a:lnTo>
                  <a:pt x="1637967" y="1368268"/>
                </a:lnTo>
                <a:lnTo>
                  <a:pt x="1662270" y="1328053"/>
                </a:lnTo>
                <a:lnTo>
                  <a:pt x="1684258" y="1286881"/>
                </a:lnTo>
                <a:lnTo>
                  <a:pt x="1703931" y="1244845"/>
                </a:lnTo>
                <a:lnTo>
                  <a:pt x="1721290" y="1202042"/>
                </a:lnTo>
                <a:lnTo>
                  <a:pt x="1736335" y="1158569"/>
                </a:lnTo>
                <a:lnTo>
                  <a:pt x="1749065" y="1114520"/>
                </a:lnTo>
                <a:lnTo>
                  <a:pt x="1759480" y="1069991"/>
                </a:lnTo>
                <a:lnTo>
                  <a:pt x="1767581" y="1025080"/>
                </a:lnTo>
                <a:lnTo>
                  <a:pt x="1773367" y="979881"/>
                </a:lnTo>
                <a:lnTo>
                  <a:pt x="1776839" y="934490"/>
                </a:lnTo>
                <a:lnTo>
                  <a:pt x="1777996" y="889003"/>
                </a:lnTo>
                <a:lnTo>
                  <a:pt x="1776839" y="843516"/>
                </a:lnTo>
                <a:lnTo>
                  <a:pt x="1773367" y="798125"/>
                </a:lnTo>
                <a:lnTo>
                  <a:pt x="1767581" y="752926"/>
                </a:lnTo>
                <a:lnTo>
                  <a:pt x="1759480" y="708014"/>
                </a:lnTo>
                <a:lnTo>
                  <a:pt x="1749065" y="663486"/>
                </a:lnTo>
                <a:lnTo>
                  <a:pt x="1736335" y="619437"/>
                </a:lnTo>
                <a:lnTo>
                  <a:pt x="1721290" y="575963"/>
                </a:lnTo>
                <a:lnTo>
                  <a:pt x="1703931" y="533161"/>
                </a:lnTo>
                <a:lnTo>
                  <a:pt x="1684258" y="491125"/>
                </a:lnTo>
                <a:lnTo>
                  <a:pt x="1662270" y="449952"/>
                </a:lnTo>
                <a:lnTo>
                  <a:pt x="1637967" y="409738"/>
                </a:lnTo>
                <a:lnTo>
                  <a:pt x="1611350" y="370578"/>
                </a:lnTo>
                <a:lnTo>
                  <a:pt x="1582418" y="332569"/>
                </a:lnTo>
                <a:lnTo>
                  <a:pt x="1551172" y="295805"/>
                </a:lnTo>
                <a:lnTo>
                  <a:pt x="1517611" y="260384"/>
                </a:lnTo>
                <a:lnTo>
                  <a:pt x="1482192" y="226824"/>
                </a:lnTo>
                <a:lnTo>
                  <a:pt x="1445429" y="195578"/>
                </a:lnTo>
                <a:lnTo>
                  <a:pt x="1407421" y="166646"/>
                </a:lnTo>
                <a:lnTo>
                  <a:pt x="1368262" y="140029"/>
                </a:lnTo>
                <a:lnTo>
                  <a:pt x="1328048" y="115726"/>
                </a:lnTo>
                <a:lnTo>
                  <a:pt x="1286876" y="93738"/>
                </a:lnTo>
                <a:lnTo>
                  <a:pt x="1244841" y="74065"/>
                </a:lnTo>
                <a:lnTo>
                  <a:pt x="1202038" y="56706"/>
                </a:lnTo>
                <a:lnTo>
                  <a:pt x="1158565" y="41661"/>
                </a:lnTo>
                <a:lnTo>
                  <a:pt x="1114516" y="28931"/>
                </a:lnTo>
                <a:lnTo>
                  <a:pt x="1069988" y="18516"/>
                </a:lnTo>
                <a:lnTo>
                  <a:pt x="1025076" y="10415"/>
                </a:lnTo>
                <a:lnTo>
                  <a:pt x="979876" y="4629"/>
                </a:lnTo>
                <a:lnTo>
                  <a:pt x="934485" y="1157"/>
                </a:lnTo>
                <a:lnTo>
                  <a:pt x="888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99000" y="2324100"/>
            <a:ext cx="1567180" cy="15240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1905" algn="ctr">
              <a:lnSpc>
                <a:spcPct val="130600"/>
              </a:lnSpc>
              <a:spcBef>
                <a:spcPts val="150"/>
              </a:spcBef>
            </a:pPr>
            <a:r>
              <a:rPr sz="1500" spc="-60" dirty="0">
                <a:latin typeface="Noto Sans"/>
                <a:cs typeface="Noto Sans"/>
              </a:rPr>
              <a:t>Termes </a:t>
            </a:r>
            <a:r>
              <a:rPr sz="1500" spc="-35" dirty="0">
                <a:latin typeface="Noto Sans"/>
                <a:cs typeface="Noto Sans"/>
              </a:rPr>
              <a:t>que  </a:t>
            </a:r>
            <a:r>
              <a:rPr sz="1500" spc="-45" dirty="0">
                <a:latin typeface="Noto Sans"/>
                <a:cs typeface="Noto Sans"/>
              </a:rPr>
              <a:t>identi</a:t>
            </a:r>
            <a:r>
              <a:rPr sz="1500" spc="-45" dirty="0">
                <a:latin typeface="Courier New"/>
                <a:cs typeface="Courier New"/>
              </a:rPr>
              <a:t>ﬁ</a:t>
            </a:r>
            <a:r>
              <a:rPr sz="1500" spc="-45" dirty="0">
                <a:latin typeface="Noto Sans"/>
                <a:cs typeface="Noto Sans"/>
              </a:rPr>
              <a:t>quen </a:t>
            </a:r>
            <a:r>
              <a:rPr sz="1500" spc="-40" dirty="0">
                <a:latin typeface="Noto Sans"/>
                <a:cs typeface="Noto Sans"/>
              </a:rPr>
              <a:t>el  </a:t>
            </a:r>
            <a:r>
              <a:rPr sz="1500" spc="-50" dirty="0">
                <a:latin typeface="Noto Sans"/>
                <a:cs typeface="Noto Sans"/>
              </a:rPr>
              <a:t>nivell </a:t>
            </a:r>
            <a:r>
              <a:rPr sz="1500" spc="-65" dirty="0">
                <a:latin typeface="Noto Sans"/>
                <a:cs typeface="Noto Sans"/>
              </a:rPr>
              <a:t>d’assoliment  </a:t>
            </a:r>
            <a:r>
              <a:rPr sz="1500" spc="-30" dirty="0">
                <a:latin typeface="Noto Sans"/>
                <a:cs typeface="Noto Sans"/>
              </a:rPr>
              <a:t>de les  </a:t>
            </a:r>
            <a:r>
              <a:rPr sz="1500" spc="-35" dirty="0">
                <a:latin typeface="Noto Sans"/>
                <a:cs typeface="Noto Sans"/>
              </a:rPr>
              <a:t>competències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4336413"/>
            <a:ext cx="6858000" cy="51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4354512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4">
                <a:moveTo>
                  <a:pt x="0" y="0"/>
                </a:moveTo>
                <a:lnTo>
                  <a:pt x="6858000" y="0"/>
                </a:lnTo>
                <a:lnTo>
                  <a:pt x="6858000" y="439597"/>
                </a:lnTo>
                <a:lnTo>
                  <a:pt x="0" y="43959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79400" y="4445000"/>
            <a:ext cx="318325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sz="1600" b="1" spc="40" dirty="0">
                <a:latin typeface="Arial"/>
                <a:cs typeface="Arial"/>
              </a:rPr>
              <a:t>Documents </a:t>
            </a:r>
            <a:r>
              <a:rPr sz="1600" b="1" spc="15" dirty="0">
                <a:latin typeface="Arial"/>
                <a:cs typeface="Arial"/>
              </a:rPr>
              <a:t>oficials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d’avaluació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55" dirty="0">
                <a:latin typeface="Arial"/>
                <a:cs typeface="Arial"/>
              </a:rPr>
              <a:t>Quan </a:t>
            </a:r>
            <a:r>
              <a:rPr sz="1400" b="1" spc="35" dirty="0">
                <a:latin typeface="Arial"/>
                <a:cs typeface="Arial"/>
              </a:rPr>
              <a:t>l’alumne </a:t>
            </a:r>
            <a:r>
              <a:rPr sz="1400" b="1" spc="-20" dirty="0">
                <a:latin typeface="Arial"/>
                <a:cs typeface="Arial"/>
              </a:rPr>
              <a:t>és </a:t>
            </a:r>
            <a:r>
              <a:rPr sz="1400" b="1" spc="65" dirty="0">
                <a:latin typeface="Arial"/>
                <a:cs typeface="Arial"/>
              </a:rPr>
              <a:t>a</a:t>
            </a:r>
            <a:r>
              <a:rPr sz="1400" b="1" spc="-20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l’escola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9400" y="7277100"/>
            <a:ext cx="2882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5" dirty="0">
                <a:latin typeface="Arial"/>
                <a:cs typeface="Arial"/>
              </a:rPr>
              <a:t>Quan </a:t>
            </a:r>
            <a:r>
              <a:rPr sz="1400" b="1" spc="35" dirty="0">
                <a:latin typeface="Arial"/>
                <a:cs typeface="Arial"/>
              </a:rPr>
              <a:t>l’alumne </a:t>
            </a:r>
            <a:r>
              <a:rPr sz="1400" b="1" spc="75" dirty="0">
                <a:latin typeface="Arial"/>
                <a:cs typeface="Arial"/>
              </a:rPr>
              <a:t>marxa</a:t>
            </a:r>
            <a:r>
              <a:rPr sz="1400" b="1" spc="-28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 </a:t>
            </a:r>
            <a:r>
              <a:rPr sz="1400" b="1" spc="-15" dirty="0">
                <a:latin typeface="Arial"/>
                <a:cs typeface="Arial"/>
              </a:rPr>
              <a:t>l’escola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19200" y="8432800"/>
            <a:ext cx="127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416007" y="5052110"/>
            <a:ext cx="2984500" cy="23077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68700" y="5245100"/>
            <a:ext cx="2476500" cy="1790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34346" y="5895652"/>
            <a:ext cx="168626" cy="2421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34346" y="6378252"/>
            <a:ext cx="168626" cy="2421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975100" y="5288279"/>
            <a:ext cx="1844675" cy="156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7490" indent="-215900">
              <a:lnSpc>
                <a:spcPct val="1181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Acta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d’avaluació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final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nivell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3100"/>
              </a:lnSpc>
              <a:spcBef>
                <a:spcPts val="1140"/>
              </a:spcBef>
            </a:pPr>
            <a:r>
              <a:rPr sz="1400" spc="-10" dirty="0">
                <a:latin typeface="Noto Sans"/>
                <a:cs typeface="Noto Sans"/>
              </a:rPr>
              <a:t>Resultat </a:t>
            </a:r>
            <a:r>
              <a:rPr sz="1400" spc="-5" dirty="0">
                <a:latin typeface="Noto Sans"/>
                <a:cs typeface="Noto Sans"/>
              </a:rPr>
              <a:t>de</a:t>
            </a:r>
            <a:r>
              <a:rPr sz="1400" spc="-60" dirty="0">
                <a:latin typeface="Noto Sans"/>
                <a:cs typeface="Noto Sans"/>
              </a:rPr>
              <a:t> </a:t>
            </a:r>
            <a:r>
              <a:rPr sz="1400" spc="-30" dirty="0">
                <a:latin typeface="Noto Sans"/>
                <a:cs typeface="Noto Sans"/>
              </a:rPr>
              <a:t>l’avaluació  </a:t>
            </a:r>
            <a:r>
              <a:rPr sz="1400" spc="-5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tots els alumnes  </a:t>
            </a:r>
            <a:r>
              <a:rPr sz="1400" spc="-5" dirty="0">
                <a:latin typeface="Noto Sans"/>
                <a:cs typeface="Noto Sans"/>
              </a:rPr>
              <a:t>Decisió </a:t>
            </a:r>
            <a:r>
              <a:rPr sz="1400" spc="-15" dirty="0">
                <a:latin typeface="Noto Sans"/>
                <a:cs typeface="Noto Sans"/>
              </a:rPr>
              <a:t>sobre </a:t>
            </a:r>
            <a:r>
              <a:rPr sz="1400" spc="-10" dirty="0">
                <a:latin typeface="Noto Sans"/>
                <a:cs typeface="Noto Sans"/>
              </a:rPr>
              <a:t>la  promoció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49014" y="5064810"/>
            <a:ext cx="2984500" cy="23077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1700" y="5257800"/>
            <a:ext cx="2476500" cy="1790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371600" y="5448300"/>
            <a:ext cx="1548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Expedient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acadèmic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64260" y="5906315"/>
            <a:ext cx="161881" cy="2324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308100" y="5905500"/>
            <a:ext cx="1844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Noto Sans"/>
                <a:cs typeface="Noto Sans"/>
              </a:rPr>
              <a:t>Resultat </a:t>
            </a:r>
            <a:r>
              <a:rPr sz="1400" spc="-5" dirty="0">
                <a:latin typeface="Noto Sans"/>
                <a:cs typeface="Noto Sans"/>
              </a:rPr>
              <a:t>de</a:t>
            </a:r>
            <a:r>
              <a:rPr sz="1400" spc="-50" dirty="0">
                <a:latin typeface="Noto Sans"/>
                <a:cs typeface="Noto Sans"/>
              </a:rPr>
              <a:t> </a:t>
            </a:r>
            <a:r>
              <a:rPr sz="1400" spc="-30" dirty="0">
                <a:latin typeface="Noto Sans"/>
                <a:cs typeface="Noto Sans"/>
              </a:rPr>
              <a:t>l’avaluació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08100" y="6146800"/>
            <a:ext cx="1151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cada</a:t>
            </a:r>
            <a:r>
              <a:rPr sz="1400" spc="-6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nivell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4260" y="6388915"/>
            <a:ext cx="161881" cy="2324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308100" y="6360159"/>
            <a:ext cx="135572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15" dirty="0">
                <a:latin typeface="Noto Sans"/>
                <a:cs typeface="Noto Sans"/>
              </a:rPr>
              <a:t>Altra</a:t>
            </a:r>
            <a:r>
              <a:rPr sz="1400" spc="-90" dirty="0">
                <a:latin typeface="Noto Sans"/>
                <a:cs typeface="Noto Sans"/>
              </a:rPr>
              <a:t> </a:t>
            </a:r>
            <a:r>
              <a:rPr sz="1400" spc="-80" dirty="0">
                <a:latin typeface="Noto Sans"/>
                <a:cs typeface="Noto Sans"/>
              </a:rPr>
              <a:t>inf</a:t>
            </a:r>
            <a:r>
              <a:rPr sz="2100" b="1" spc="-120" baseline="35714" dirty="0">
                <a:latin typeface="Arial"/>
                <a:cs typeface="Arial"/>
              </a:rPr>
              <a:t>+</a:t>
            </a:r>
            <a:r>
              <a:rPr sz="1400" spc="-80" dirty="0">
                <a:latin typeface="Noto Sans"/>
                <a:cs typeface="Noto Sans"/>
              </a:rPr>
              <a:t>ormació  </a:t>
            </a:r>
            <a:r>
              <a:rPr sz="1400" spc="-15" dirty="0">
                <a:latin typeface="Noto Sans"/>
                <a:cs typeface="Noto Sans"/>
              </a:rPr>
              <a:t>rellevant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400384" y="7318146"/>
            <a:ext cx="2457615" cy="23077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46600" y="7505700"/>
            <a:ext cx="2273300" cy="1803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84864" y="8153986"/>
            <a:ext cx="166940" cy="2397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927600" y="7548880"/>
            <a:ext cx="1761489" cy="156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321945" indent="-228600">
              <a:lnSpc>
                <a:spcPct val="1181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Informe</a:t>
            </a: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personal 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trasllat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3100"/>
              </a:lnSpc>
              <a:spcBef>
                <a:spcPts val="1140"/>
              </a:spcBef>
            </a:pPr>
            <a:r>
              <a:rPr sz="1400" spc="-5" dirty="0">
                <a:latin typeface="Noto Sans"/>
                <a:cs typeface="Noto Sans"/>
              </a:rPr>
              <a:t>En cas de </a:t>
            </a:r>
            <a:r>
              <a:rPr sz="1400" spc="-15" dirty="0">
                <a:latin typeface="Noto Sans"/>
                <a:cs typeface="Noto Sans"/>
              </a:rPr>
              <a:t>trasllat </a:t>
            </a:r>
            <a:r>
              <a:rPr sz="1400" spc="-10" dirty="0">
                <a:latin typeface="Noto Sans"/>
                <a:cs typeface="Noto Sans"/>
              </a:rPr>
              <a:t>a  un </a:t>
            </a:r>
            <a:r>
              <a:rPr sz="1400" spc="-15" dirty="0">
                <a:latin typeface="Noto Sans"/>
                <a:cs typeface="Noto Sans"/>
              </a:rPr>
              <a:t>altre centre</a:t>
            </a:r>
            <a:r>
              <a:rPr sz="1400" spc="-50" dirty="0">
                <a:latin typeface="Noto Sans"/>
                <a:cs typeface="Noto Sans"/>
              </a:rPr>
              <a:t> </a:t>
            </a:r>
            <a:r>
              <a:rPr sz="1400" spc="-5" dirty="0">
                <a:latin typeface="Noto Sans"/>
                <a:cs typeface="Noto Sans"/>
              </a:rPr>
              <a:t>sense  </a:t>
            </a:r>
            <a:r>
              <a:rPr sz="1400" spc="-10" dirty="0">
                <a:latin typeface="Noto Sans"/>
                <a:cs typeface="Noto Sans"/>
              </a:rPr>
              <a:t>haver completat un  curs</a:t>
            </a:r>
            <a:r>
              <a:rPr sz="1400" spc="-5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sencer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0" y="7343546"/>
            <a:ext cx="2660482" cy="23077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400" y="7531100"/>
            <a:ext cx="2273300" cy="1803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39784" y="7343546"/>
            <a:ext cx="2781299" cy="23077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86000" y="7531100"/>
            <a:ext cx="2273300" cy="1803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16200" y="8170319"/>
            <a:ext cx="161881" cy="2324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590800" y="7574280"/>
            <a:ext cx="168783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000">
              <a:lnSpc>
                <a:spcPct val="1181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Informe</a:t>
            </a: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personalitzat 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d’etapa</a:t>
            </a:r>
            <a:endParaRPr sz="12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260"/>
              </a:spcBef>
            </a:pPr>
            <a:r>
              <a:rPr sz="1400" spc="-10" dirty="0">
                <a:latin typeface="Noto Sans"/>
                <a:cs typeface="Noto Sans"/>
              </a:rPr>
              <a:t>Complementa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54300" y="8407400"/>
            <a:ext cx="1604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Noto Sans"/>
                <a:cs typeface="Noto Sans"/>
              </a:rPr>
              <a:t>l’historial</a:t>
            </a:r>
            <a:r>
              <a:rPr sz="1400" spc="-4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acadèmic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416200" y="8652921"/>
            <a:ext cx="161881" cy="2324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654300" y="8432800"/>
            <a:ext cx="1607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0965" algn="ctr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marR="157480" algn="ctr">
              <a:lnSpc>
                <a:spcPct val="100000"/>
              </a:lnSpc>
              <a:spcBef>
                <a:spcPts val="20"/>
              </a:spcBef>
            </a:pPr>
            <a:r>
              <a:rPr sz="1400" spc="-15" dirty="0">
                <a:latin typeface="Noto Sans"/>
                <a:cs typeface="Noto Sans"/>
              </a:rPr>
              <a:t>Informació</a:t>
            </a:r>
            <a:r>
              <a:rPr sz="1400" spc="-50" dirty="0">
                <a:latin typeface="Noto Sans"/>
                <a:cs typeface="Noto Sans"/>
              </a:rPr>
              <a:t> </a:t>
            </a:r>
            <a:r>
              <a:rPr sz="1400" spc="-15" dirty="0">
                <a:latin typeface="Noto Sans"/>
                <a:cs typeface="Noto Sans"/>
              </a:rPr>
              <a:t>sobre</a:t>
            </a:r>
            <a:endParaRPr sz="14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400" spc="-5" dirty="0">
                <a:latin typeface="Noto Sans"/>
                <a:cs typeface="Noto Sans"/>
              </a:rPr>
              <a:t>aspectes</a:t>
            </a:r>
            <a:r>
              <a:rPr sz="1400" spc="-45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personals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38433" y="8056831"/>
            <a:ext cx="161881" cy="2324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44393" y="7574280"/>
            <a:ext cx="1668780" cy="7162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8895" marR="5080" indent="-36830">
              <a:lnSpc>
                <a:spcPct val="121500"/>
              </a:lnSpc>
              <a:spcBef>
                <a:spcPts val="5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Historial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acadèmic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l’educació </a:t>
            </a:r>
            <a:r>
              <a:rPr sz="1200" b="1" spc="55" dirty="0">
                <a:solidFill>
                  <a:srgbClr val="FFFFFF"/>
                </a:solidFill>
                <a:latin typeface="Arial"/>
                <a:cs typeface="Arial"/>
              </a:rPr>
              <a:t>primària  </a:t>
            </a:r>
            <a:r>
              <a:rPr sz="1400" spc="-10" dirty="0">
                <a:latin typeface="Noto Sans"/>
                <a:cs typeface="Noto Sans"/>
              </a:rPr>
              <a:t>Resultats</a:t>
            </a:r>
            <a:r>
              <a:rPr sz="1400" spc="-5" dirty="0">
                <a:latin typeface="Noto Sans"/>
                <a:cs typeface="Noto Sans"/>
              </a:rPr>
              <a:t> de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1000" y="8293100"/>
            <a:ext cx="15633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Noto Sans"/>
                <a:cs typeface="Noto Sans"/>
              </a:rPr>
              <a:t>l’avaluació </a:t>
            </a:r>
            <a:r>
              <a:rPr sz="1400" spc="-5" dirty="0">
                <a:latin typeface="Noto Sans"/>
                <a:cs typeface="Noto Sans"/>
              </a:rPr>
              <a:t>de</a:t>
            </a:r>
            <a:r>
              <a:rPr sz="1400" spc="-4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cada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81000" y="8534400"/>
            <a:ext cx="458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Noto Sans"/>
                <a:cs typeface="Noto Sans"/>
              </a:rPr>
              <a:t>nivell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38433" y="8780734"/>
            <a:ext cx="161881" cy="2324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81000" y="8747759"/>
            <a:ext cx="176720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spc="-15" dirty="0">
                <a:latin typeface="Noto Sans"/>
                <a:cs typeface="Noto Sans"/>
              </a:rPr>
              <a:t>Valor acreditatiu </a:t>
            </a:r>
            <a:r>
              <a:rPr sz="1400" spc="-10" dirty="0">
                <a:latin typeface="Noto Sans"/>
                <a:cs typeface="Noto Sans"/>
              </a:rPr>
              <a:t>dels  estudis</a:t>
            </a:r>
            <a:r>
              <a:rPr sz="1400" spc="-5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cursats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69000" y="1485900"/>
            <a:ext cx="482600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69000" y="4343400"/>
            <a:ext cx="482600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92980"/>
            <a:ext cx="6858000" cy="743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08073"/>
            <a:ext cx="6851650" cy="650875"/>
          </a:xfrm>
          <a:custGeom>
            <a:avLst/>
            <a:gdLst/>
            <a:ahLst/>
            <a:cxnLst/>
            <a:rect l="l" t="t" r="r" b="b"/>
            <a:pathLst>
              <a:path w="6851650" h="650875">
                <a:moveTo>
                  <a:pt x="0" y="650405"/>
                </a:moveTo>
                <a:lnTo>
                  <a:pt x="6851573" y="650405"/>
                </a:lnTo>
                <a:lnTo>
                  <a:pt x="6851573" y="0"/>
                </a:lnTo>
                <a:lnTo>
                  <a:pt x="0" y="0"/>
                </a:lnTo>
                <a:lnTo>
                  <a:pt x="0" y="650405"/>
                </a:lnTo>
                <a:close/>
              </a:path>
            </a:pathLst>
          </a:custGeom>
          <a:solidFill>
            <a:srgbClr val="60AAD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95827"/>
            <a:ext cx="6851650" cy="644525"/>
          </a:xfrm>
          <a:custGeom>
            <a:avLst/>
            <a:gdLst/>
            <a:ahLst/>
            <a:cxnLst/>
            <a:rect l="l" t="t" r="r" b="b"/>
            <a:pathLst>
              <a:path w="6851650" h="644525">
                <a:moveTo>
                  <a:pt x="0" y="644461"/>
                </a:moveTo>
                <a:lnTo>
                  <a:pt x="6851573" y="644461"/>
                </a:lnTo>
                <a:lnTo>
                  <a:pt x="6851573" y="0"/>
                </a:lnTo>
                <a:lnTo>
                  <a:pt x="0" y="0"/>
                </a:lnTo>
                <a:lnTo>
                  <a:pt x="0" y="644461"/>
                </a:lnTo>
                <a:close/>
              </a:path>
            </a:pathLst>
          </a:custGeom>
          <a:solidFill>
            <a:srgbClr val="60AAD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84928"/>
            <a:ext cx="6851650" cy="960119"/>
          </a:xfrm>
          <a:custGeom>
            <a:avLst/>
            <a:gdLst/>
            <a:ahLst/>
            <a:cxnLst/>
            <a:rect l="l" t="t" r="r" b="b"/>
            <a:pathLst>
              <a:path w="6851650" h="960120">
                <a:moveTo>
                  <a:pt x="0" y="959916"/>
                </a:moveTo>
                <a:lnTo>
                  <a:pt x="6851573" y="959916"/>
                </a:lnTo>
                <a:lnTo>
                  <a:pt x="6851573" y="0"/>
                </a:lnTo>
                <a:lnTo>
                  <a:pt x="0" y="0"/>
                </a:lnTo>
                <a:lnTo>
                  <a:pt x="0" y="959916"/>
                </a:lnTo>
                <a:close/>
              </a:path>
            </a:pathLst>
          </a:custGeom>
          <a:solidFill>
            <a:srgbClr val="60AAD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81534"/>
            <a:ext cx="6851650" cy="662940"/>
          </a:xfrm>
          <a:custGeom>
            <a:avLst/>
            <a:gdLst/>
            <a:ahLst/>
            <a:cxnLst/>
            <a:rect l="l" t="t" r="r" b="b"/>
            <a:pathLst>
              <a:path w="6851650" h="662940">
                <a:moveTo>
                  <a:pt x="0" y="662673"/>
                </a:moveTo>
                <a:lnTo>
                  <a:pt x="6851573" y="662673"/>
                </a:lnTo>
                <a:lnTo>
                  <a:pt x="6851573" y="0"/>
                </a:lnTo>
                <a:lnTo>
                  <a:pt x="0" y="0"/>
                </a:lnTo>
                <a:lnTo>
                  <a:pt x="0" y="662673"/>
                </a:lnTo>
                <a:close/>
              </a:path>
            </a:pathLst>
          </a:custGeom>
          <a:solidFill>
            <a:srgbClr val="60AAD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588846"/>
            <a:ext cx="6851650" cy="726440"/>
          </a:xfrm>
          <a:custGeom>
            <a:avLst/>
            <a:gdLst/>
            <a:ahLst/>
            <a:cxnLst/>
            <a:rect l="l" t="t" r="r" b="b"/>
            <a:pathLst>
              <a:path w="6851650" h="726440">
                <a:moveTo>
                  <a:pt x="0" y="725843"/>
                </a:moveTo>
                <a:lnTo>
                  <a:pt x="6851573" y="725843"/>
                </a:lnTo>
                <a:lnTo>
                  <a:pt x="6851573" y="0"/>
                </a:lnTo>
                <a:lnTo>
                  <a:pt x="0" y="0"/>
                </a:lnTo>
                <a:lnTo>
                  <a:pt x="0" y="725843"/>
                </a:lnTo>
                <a:close/>
              </a:path>
            </a:pathLst>
          </a:custGeom>
          <a:solidFill>
            <a:srgbClr val="60AAD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154586"/>
            <a:ext cx="6851650" cy="311150"/>
          </a:xfrm>
          <a:custGeom>
            <a:avLst/>
            <a:gdLst/>
            <a:ahLst/>
            <a:cxnLst/>
            <a:rect l="l" t="t" r="r" b="b"/>
            <a:pathLst>
              <a:path w="6851650" h="311150">
                <a:moveTo>
                  <a:pt x="0" y="310869"/>
                </a:moveTo>
                <a:lnTo>
                  <a:pt x="6851573" y="310869"/>
                </a:lnTo>
                <a:lnTo>
                  <a:pt x="6851573" y="0"/>
                </a:lnTo>
                <a:lnTo>
                  <a:pt x="0" y="0"/>
                </a:lnTo>
                <a:lnTo>
                  <a:pt x="0" y="310869"/>
                </a:lnTo>
                <a:close/>
              </a:path>
            </a:pathLst>
          </a:custGeom>
          <a:solidFill>
            <a:srgbClr val="60AAD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314690"/>
            <a:ext cx="6853555" cy="840105"/>
          </a:xfrm>
          <a:custGeom>
            <a:avLst/>
            <a:gdLst/>
            <a:ahLst/>
            <a:cxnLst/>
            <a:rect l="l" t="t" r="r" b="b"/>
            <a:pathLst>
              <a:path w="6853555" h="840104">
                <a:moveTo>
                  <a:pt x="0" y="839896"/>
                </a:moveTo>
                <a:lnTo>
                  <a:pt x="0" y="0"/>
                </a:lnTo>
                <a:lnTo>
                  <a:pt x="6853174" y="0"/>
                </a:lnTo>
                <a:lnTo>
                  <a:pt x="6853174" y="839896"/>
                </a:lnTo>
                <a:lnTo>
                  <a:pt x="0" y="839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944207"/>
            <a:ext cx="6853555" cy="645160"/>
          </a:xfrm>
          <a:custGeom>
            <a:avLst/>
            <a:gdLst/>
            <a:ahLst/>
            <a:cxnLst/>
            <a:rect l="l" t="t" r="r" b="b"/>
            <a:pathLst>
              <a:path w="6853555" h="645159">
                <a:moveTo>
                  <a:pt x="0" y="644639"/>
                </a:moveTo>
                <a:lnTo>
                  <a:pt x="0" y="0"/>
                </a:lnTo>
                <a:lnTo>
                  <a:pt x="6853174" y="0"/>
                </a:lnTo>
                <a:lnTo>
                  <a:pt x="6853174" y="644639"/>
                </a:lnTo>
                <a:lnTo>
                  <a:pt x="0" y="644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44845"/>
            <a:ext cx="6856730" cy="537210"/>
          </a:xfrm>
          <a:custGeom>
            <a:avLst/>
            <a:gdLst/>
            <a:ahLst/>
            <a:cxnLst/>
            <a:rect l="l" t="t" r="r" b="b"/>
            <a:pathLst>
              <a:path w="6856730" h="537210">
                <a:moveTo>
                  <a:pt x="0" y="536689"/>
                </a:moveTo>
                <a:lnTo>
                  <a:pt x="0" y="0"/>
                </a:lnTo>
                <a:lnTo>
                  <a:pt x="6856107" y="0"/>
                </a:lnTo>
                <a:lnTo>
                  <a:pt x="6856107" y="536689"/>
                </a:lnTo>
                <a:lnTo>
                  <a:pt x="0" y="536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8" y="4140288"/>
            <a:ext cx="6850380" cy="645160"/>
          </a:xfrm>
          <a:custGeom>
            <a:avLst/>
            <a:gdLst/>
            <a:ahLst/>
            <a:cxnLst/>
            <a:rect l="l" t="t" r="r" b="b"/>
            <a:pathLst>
              <a:path w="6850380" h="645160">
                <a:moveTo>
                  <a:pt x="0" y="0"/>
                </a:moveTo>
                <a:lnTo>
                  <a:pt x="6850361" y="0"/>
                </a:lnTo>
                <a:lnTo>
                  <a:pt x="6850361" y="644639"/>
                </a:lnTo>
                <a:lnTo>
                  <a:pt x="0" y="6446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758478"/>
            <a:ext cx="6856730" cy="737870"/>
          </a:xfrm>
          <a:custGeom>
            <a:avLst/>
            <a:gdLst/>
            <a:ahLst/>
            <a:cxnLst/>
            <a:rect l="l" t="t" r="r" b="b"/>
            <a:pathLst>
              <a:path w="6856730" h="737870">
                <a:moveTo>
                  <a:pt x="0" y="737349"/>
                </a:moveTo>
                <a:lnTo>
                  <a:pt x="0" y="0"/>
                </a:lnTo>
                <a:lnTo>
                  <a:pt x="6856107" y="0"/>
                </a:lnTo>
                <a:lnTo>
                  <a:pt x="6856107" y="737349"/>
                </a:lnTo>
                <a:lnTo>
                  <a:pt x="0" y="737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478913"/>
            <a:ext cx="6858000" cy="56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497012"/>
            <a:ext cx="6858000" cy="490855"/>
          </a:xfrm>
          <a:custGeom>
            <a:avLst/>
            <a:gdLst/>
            <a:ahLst/>
            <a:cxnLst/>
            <a:rect l="l" t="t" r="r" b="b"/>
            <a:pathLst>
              <a:path w="6858000" h="490855">
                <a:moveTo>
                  <a:pt x="0" y="0"/>
                </a:moveTo>
                <a:lnTo>
                  <a:pt x="6858000" y="0"/>
                </a:lnTo>
                <a:lnTo>
                  <a:pt x="6858000" y="490397"/>
                </a:lnTo>
                <a:lnTo>
                  <a:pt x="0" y="49039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9" name="object 19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168" y="2208535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168" y="2893268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6700" y="863600"/>
            <a:ext cx="6273800" cy="248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Avaluació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1360170">
              <a:lnSpc>
                <a:spcPct val="114599"/>
              </a:lnSpc>
            </a:pPr>
            <a:r>
              <a:rPr sz="1600" b="1" spc="35" dirty="0">
                <a:latin typeface="Arial"/>
                <a:cs typeface="Arial"/>
              </a:rPr>
              <a:t>Característiques </a:t>
            </a:r>
            <a:r>
              <a:rPr sz="1600" b="1" spc="45" dirty="0">
                <a:latin typeface="Arial"/>
                <a:cs typeface="Arial"/>
              </a:rPr>
              <a:t>de </a:t>
            </a:r>
            <a:r>
              <a:rPr sz="1600" b="1" dirty="0">
                <a:latin typeface="Arial"/>
                <a:cs typeface="Arial"/>
              </a:rPr>
              <a:t>les </a:t>
            </a:r>
            <a:r>
              <a:rPr sz="1600" b="1" spc="55" dirty="0">
                <a:latin typeface="Arial"/>
                <a:cs typeface="Arial"/>
              </a:rPr>
              <a:t>activitats</a:t>
            </a:r>
            <a:r>
              <a:rPr sz="1600" b="1" spc="-29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d’avaluació </a:t>
            </a:r>
            <a:r>
              <a:rPr sz="1600" b="1" spc="60" dirty="0">
                <a:latin typeface="Arial"/>
                <a:cs typeface="Arial"/>
              </a:rPr>
              <a:t>per  </a:t>
            </a:r>
            <a:r>
              <a:rPr sz="1600" b="1" spc="55" dirty="0">
                <a:latin typeface="Arial"/>
                <a:cs typeface="Arial"/>
              </a:rPr>
              <a:t>valorar </a:t>
            </a:r>
            <a:r>
              <a:rPr sz="1600" b="1" spc="20" dirty="0">
                <a:latin typeface="Arial"/>
                <a:cs typeface="Arial"/>
              </a:rPr>
              <a:t>l’assoliment </a:t>
            </a:r>
            <a:r>
              <a:rPr sz="1600" b="1" spc="45" dirty="0">
                <a:latin typeface="Arial"/>
                <a:cs typeface="Arial"/>
              </a:rPr>
              <a:t>de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240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competències</a:t>
            </a:r>
            <a:endParaRPr sz="1600">
              <a:latin typeface="Arial"/>
              <a:cs typeface="Arial"/>
            </a:endParaRPr>
          </a:p>
          <a:p>
            <a:pPr marL="203200" marR="121920" indent="25400">
              <a:lnSpc>
                <a:spcPct val="115399"/>
              </a:lnSpc>
              <a:spcBef>
                <a:spcPts val="1739"/>
              </a:spcBef>
            </a:pPr>
            <a:r>
              <a:rPr sz="1300" spc="-35" dirty="0">
                <a:latin typeface="Noto Sans"/>
                <a:cs typeface="Noto Sans"/>
              </a:rPr>
              <a:t>Parteix </a:t>
            </a:r>
            <a:r>
              <a:rPr sz="1300" spc="-85" dirty="0">
                <a:latin typeface="Noto Sans"/>
                <a:cs typeface="Noto Sans"/>
              </a:rPr>
              <a:t>d’una </a:t>
            </a:r>
            <a:r>
              <a:rPr sz="1300" spc="-35" dirty="0">
                <a:latin typeface="Noto Sans"/>
                <a:cs typeface="Noto Sans"/>
              </a:rPr>
              <a:t>situació relacionada </a:t>
            </a:r>
            <a:r>
              <a:rPr sz="1300" spc="-45" dirty="0">
                <a:latin typeface="Noto Sans"/>
                <a:cs typeface="Noto Sans"/>
              </a:rPr>
              <a:t>amb </a:t>
            </a:r>
            <a:r>
              <a:rPr sz="1300" spc="-35" dirty="0">
                <a:latin typeface="Noto Sans"/>
                <a:cs typeface="Noto Sans"/>
              </a:rPr>
              <a:t>problemes </a:t>
            </a:r>
            <a:r>
              <a:rPr sz="1300" spc="-30" dirty="0">
                <a:latin typeface="Noto Sans"/>
                <a:cs typeface="Noto Sans"/>
              </a:rPr>
              <a:t>que </a:t>
            </a:r>
            <a:r>
              <a:rPr sz="1300" spc="-75" dirty="0">
                <a:latin typeface="Noto Sans"/>
                <a:cs typeface="Noto Sans"/>
              </a:rPr>
              <a:t>l’alumne </a:t>
            </a:r>
            <a:r>
              <a:rPr sz="1300" spc="-35" dirty="0">
                <a:latin typeface="Noto Sans"/>
                <a:cs typeface="Noto Sans"/>
              </a:rPr>
              <a:t>podria trobar-se  </a:t>
            </a:r>
            <a:r>
              <a:rPr sz="1300" spc="-30" dirty="0">
                <a:latin typeface="Noto Sans"/>
                <a:cs typeface="Noto Sans"/>
              </a:rPr>
              <a:t>en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la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vida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quotidiana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i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propera</a:t>
            </a:r>
            <a:r>
              <a:rPr sz="1300" spc="5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als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25" dirty="0">
                <a:latin typeface="Noto Sans"/>
                <a:cs typeface="Noto Sans"/>
              </a:rPr>
              <a:t>seus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30" dirty="0">
                <a:latin typeface="Noto Sans"/>
                <a:cs typeface="Noto Sans"/>
              </a:rPr>
              <a:t>interessos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i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motivacions.</a:t>
            </a:r>
            <a:endParaRPr sz="13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203200" marR="5080" indent="25400">
              <a:lnSpc>
                <a:spcPct val="115399"/>
              </a:lnSpc>
              <a:spcBef>
                <a:spcPts val="5"/>
              </a:spcBef>
            </a:pPr>
            <a:r>
              <a:rPr sz="1300" spc="-45" dirty="0">
                <a:latin typeface="Noto Sans"/>
                <a:cs typeface="Noto Sans"/>
              </a:rPr>
              <a:t>Demana </a:t>
            </a:r>
            <a:r>
              <a:rPr sz="1300" spc="-30" dirty="0">
                <a:latin typeface="Noto Sans"/>
                <a:cs typeface="Noto Sans"/>
              </a:rPr>
              <a:t>que </a:t>
            </a:r>
            <a:r>
              <a:rPr sz="1300" spc="-75" dirty="0">
                <a:latin typeface="Noto Sans"/>
                <a:cs typeface="Noto Sans"/>
              </a:rPr>
              <a:t>l’alumne </a:t>
            </a:r>
            <a:r>
              <a:rPr sz="1300" spc="-35" dirty="0">
                <a:latin typeface="Noto Sans"/>
                <a:cs typeface="Noto Sans"/>
              </a:rPr>
              <a:t>anticipi </a:t>
            </a:r>
            <a:r>
              <a:rPr sz="1300" spc="-25" dirty="0">
                <a:latin typeface="Noto Sans"/>
                <a:cs typeface="Noto Sans"/>
              </a:rPr>
              <a:t>o </a:t>
            </a:r>
            <a:r>
              <a:rPr sz="1300" spc="-45" dirty="0">
                <a:latin typeface="Noto Sans"/>
                <a:cs typeface="Noto Sans"/>
              </a:rPr>
              <a:t>plani</a:t>
            </a:r>
            <a:r>
              <a:rPr sz="1300" spc="-45" dirty="0">
                <a:latin typeface="Courier New"/>
                <a:cs typeface="Courier New"/>
              </a:rPr>
              <a:t>ﬁ</a:t>
            </a:r>
            <a:r>
              <a:rPr sz="1300" spc="-45" dirty="0">
                <a:latin typeface="Noto Sans"/>
                <a:cs typeface="Noto Sans"/>
              </a:rPr>
              <a:t>qui </a:t>
            </a:r>
            <a:r>
              <a:rPr sz="1300" spc="-30" dirty="0">
                <a:latin typeface="Noto Sans"/>
                <a:cs typeface="Noto Sans"/>
              </a:rPr>
              <a:t>les decisions, accions </a:t>
            </a:r>
            <a:r>
              <a:rPr sz="1300" spc="-25" dirty="0">
                <a:latin typeface="Noto Sans"/>
                <a:cs typeface="Noto Sans"/>
              </a:rPr>
              <a:t>o </a:t>
            </a:r>
            <a:r>
              <a:rPr sz="1300" spc="-35" dirty="0">
                <a:latin typeface="Noto Sans"/>
                <a:cs typeface="Noto Sans"/>
              </a:rPr>
              <a:t>operacions </a:t>
            </a:r>
            <a:r>
              <a:rPr sz="1300" spc="-45" dirty="0">
                <a:latin typeface="Noto Sans"/>
                <a:cs typeface="Noto Sans"/>
              </a:rPr>
              <a:t>a </a:t>
            </a:r>
            <a:r>
              <a:rPr sz="1300" spc="-40" dirty="0">
                <a:latin typeface="Noto Sans"/>
                <a:cs typeface="Noto Sans"/>
              </a:rPr>
              <a:t>fer  </a:t>
            </a:r>
            <a:r>
              <a:rPr sz="1300" spc="-45" dirty="0">
                <a:latin typeface="Noto Sans"/>
                <a:cs typeface="Noto Sans"/>
              </a:rPr>
              <a:t>(permet valorar </a:t>
            </a:r>
            <a:r>
              <a:rPr sz="1300" spc="-35" dirty="0">
                <a:latin typeface="Noto Sans"/>
                <a:cs typeface="Noto Sans"/>
              </a:rPr>
              <a:t>el </a:t>
            </a:r>
            <a:r>
              <a:rPr sz="1300" spc="-30" dirty="0">
                <a:latin typeface="Noto Sans"/>
                <a:cs typeface="Noto Sans"/>
              </a:rPr>
              <a:t>procés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45" dirty="0">
                <a:latin typeface="Noto Sans"/>
                <a:cs typeface="Noto Sans"/>
              </a:rPr>
              <a:t>raonament </a:t>
            </a:r>
            <a:r>
              <a:rPr sz="1300" spc="-25" dirty="0">
                <a:latin typeface="Noto Sans"/>
                <a:cs typeface="Noto Sans"/>
              </a:rPr>
              <a:t>de</a:t>
            </a:r>
            <a:r>
              <a:rPr sz="1300" spc="225" dirty="0">
                <a:latin typeface="Noto Sans"/>
                <a:cs typeface="Noto Sans"/>
              </a:rPr>
              <a:t> </a:t>
            </a:r>
            <a:r>
              <a:rPr sz="1300" spc="-75" dirty="0">
                <a:latin typeface="Noto Sans"/>
                <a:cs typeface="Noto Sans"/>
              </a:rPr>
              <a:t>l’alumne).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2050" y="3588847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4500" y="3550920"/>
            <a:ext cx="4319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15399"/>
              </a:lnSpc>
              <a:spcBef>
                <a:spcPts val="100"/>
              </a:spcBef>
            </a:pPr>
            <a:r>
              <a:rPr sz="1300" spc="-45" dirty="0">
                <a:latin typeface="Noto Sans"/>
                <a:cs typeface="Noto Sans"/>
              </a:rPr>
              <a:t>Inclou </a:t>
            </a:r>
            <a:r>
              <a:rPr sz="1300" spc="-40" dirty="0">
                <a:latin typeface="Noto Sans"/>
                <a:cs typeface="Noto Sans"/>
              </a:rPr>
              <a:t>diferents formes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35" dirty="0">
                <a:latin typeface="Noto Sans"/>
                <a:cs typeface="Noto Sans"/>
              </a:rPr>
              <a:t>representar </a:t>
            </a:r>
            <a:r>
              <a:rPr sz="1300" spc="-45" dirty="0">
                <a:latin typeface="Noto Sans"/>
                <a:cs typeface="Noto Sans"/>
              </a:rPr>
              <a:t>la </a:t>
            </a:r>
            <a:r>
              <a:rPr sz="1300" spc="-40" dirty="0">
                <a:latin typeface="Noto Sans"/>
                <a:cs typeface="Noto Sans"/>
              </a:rPr>
              <a:t>informació </a:t>
            </a:r>
            <a:r>
              <a:rPr sz="1300" spc="-55" dirty="0">
                <a:latin typeface="Noto Sans"/>
                <a:cs typeface="Noto Sans"/>
              </a:rPr>
              <a:t>(text,  </a:t>
            </a:r>
            <a:r>
              <a:rPr sz="1300" spc="-50" dirty="0">
                <a:latin typeface="Noto Sans"/>
                <a:cs typeface="Noto Sans"/>
              </a:rPr>
              <a:t>gràfics, </a:t>
            </a:r>
            <a:r>
              <a:rPr sz="1300" spc="-40" dirty="0">
                <a:latin typeface="Noto Sans"/>
                <a:cs typeface="Noto Sans"/>
              </a:rPr>
              <a:t>símbols, mapes, </a:t>
            </a:r>
            <a:r>
              <a:rPr sz="1300" spc="-35" dirty="0">
                <a:latin typeface="Noto Sans"/>
                <a:cs typeface="Noto Sans"/>
              </a:rPr>
              <a:t>taules, </a:t>
            </a:r>
            <a:r>
              <a:rPr sz="1300" spc="-45" dirty="0">
                <a:latin typeface="Noto Sans"/>
                <a:cs typeface="Noto Sans"/>
              </a:rPr>
              <a:t>mitjans </a:t>
            </a:r>
            <a:r>
              <a:rPr sz="1300" spc="-40" dirty="0">
                <a:latin typeface="Noto Sans"/>
                <a:cs typeface="Noto Sans"/>
              </a:rPr>
              <a:t>audiovisuals,</a:t>
            </a:r>
            <a:r>
              <a:rPr sz="1300" spc="229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etc.).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8841" y="4245373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7200" y="4211320"/>
            <a:ext cx="39928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">
              <a:lnSpc>
                <a:spcPct val="115399"/>
              </a:lnSpc>
              <a:spcBef>
                <a:spcPts val="100"/>
              </a:spcBef>
            </a:pPr>
            <a:r>
              <a:rPr sz="1300" spc="-35" dirty="0">
                <a:latin typeface="Noto Sans"/>
                <a:cs typeface="Noto Sans"/>
              </a:rPr>
              <a:t>Requereix </a:t>
            </a:r>
            <a:r>
              <a:rPr sz="1300" spc="-90" dirty="0">
                <a:latin typeface="Noto Sans"/>
                <a:cs typeface="Noto Sans"/>
              </a:rPr>
              <a:t>l’ús </a:t>
            </a:r>
            <a:r>
              <a:rPr sz="1300" spc="-55" dirty="0">
                <a:latin typeface="Noto Sans"/>
                <a:cs typeface="Noto Sans"/>
              </a:rPr>
              <a:t>integrat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35" dirty="0">
                <a:latin typeface="Noto Sans"/>
                <a:cs typeface="Noto Sans"/>
              </a:rPr>
              <a:t>coneixements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45" dirty="0">
                <a:latin typeface="Noto Sans"/>
                <a:cs typeface="Noto Sans"/>
              </a:rPr>
              <a:t>la </a:t>
            </a:r>
            <a:r>
              <a:rPr sz="1300" spc="-40" dirty="0">
                <a:latin typeface="Noto Sans"/>
                <a:cs typeface="Noto Sans"/>
              </a:rPr>
              <a:t>matèria  </a:t>
            </a:r>
            <a:r>
              <a:rPr sz="1300" spc="-45" dirty="0">
                <a:latin typeface="Noto Sans"/>
                <a:cs typeface="Noto Sans"/>
              </a:rPr>
              <a:t>àrea </a:t>
            </a:r>
            <a:r>
              <a:rPr sz="1300" spc="-25" dirty="0">
                <a:latin typeface="Noto Sans"/>
                <a:cs typeface="Noto Sans"/>
              </a:rPr>
              <a:t>o de </a:t>
            </a:r>
            <a:r>
              <a:rPr sz="1300" spc="-40" dirty="0">
                <a:latin typeface="Noto Sans"/>
                <a:cs typeface="Noto Sans"/>
              </a:rPr>
              <a:t>diferents</a:t>
            </a:r>
            <a:r>
              <a:rPr sz="1300" spc="85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àrees.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1769" y="4925611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7200" y="4897120"/>
            <a:ext cx="38639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15399"/>
              </a:lnSpc>
              <a:spcBef>
                <a:spcPts val="100"/>
              </a:spcBef>
            </a:pPr>
            <a:r>
              <a:rPr sz="1300" spc="-40" dirty="0">
                <a:latin typeface="Noto Sans"/>
                <a:cs typeface="Noto Sans"/>
              </a:rPr>
              <a:t>Requereix, </a:t>
            </a:r>
            <a:r>
              <a:rPr sz="1300" spc="-30" dirty="0">
                <a:latin typeface="Noto Sans"/>
                <a:cs typeface="Noto Sans"/>
              </a:rPr>
              <a:t>per </a:t>
            </a:r>
            <a:r>
              <a:rPr sz="1300" spc="-45" dirty="0">
                <a:latin typeface="Noto Sans"/>
                <a:cs typeface="Noto Sans"/>
              </a:rPr>
              <a:t>a la seva </a:t>
            </a:r>
            <a:r>
              <a:rPr sz="1300" spc="-35" dirty="0">
                <a:latin typeface="Noto Sans"/>
                <a:cs typeface="Noto Sans"/>
              </a:rPr>
              <a:t>resolució, </a:t>
            </a:r>
            <a:r>
              <a:rPr sz="1300" spc="-40" dirty="0">
                <a:latin typeface="Noto Sans"/>
                <a:cs typeface="Noto Sans"/>
              </a:rPr>
              <a:t>habilitats  </a:t>
            </a:r>
            <a:r>
              <a:rPr sz="1300" spc="-45" dirty="0">
                <a:latin typeface="Noto Sans"/>
                <a:cs typeface="Noto Sans"/>
              </a:rPr>
              <a:t>cognitives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40" dirty="0">
                <a:latin typeface="Noto Sans"/>
                <a:cs typeface="Noto Sans"/>
              </a:rPr>
              <a:t>nivells </a:t>
            </a:r>
            <a:r>
              <a:rPr sz="1300" spc="-30" dirty="0">
                <a:latin typeface="Noto Sans"/>
                <a:cs typeface="Noto Sans"/>
              </a:rPr>
              <a:t>superiors </a:t>
            </a:r>
            <a:r>
              <a:rPr sz="1300" spc="-45" dirty="0">
                <a:latin typeface="Noto Sans"/>
                <a:cs typeface="Noto Sans"/>
              </a:rPr>
              <a:t>(analitzar, </a:t>
            </a:r>
            <a:r>
              <a:rPr sz="1300" spc="-40" dirty="0">
                <a:latin typeface="Noto Sans"/>
                <a:cs typeface="Noto Sans"/>
              </a:rPr>
              <a:t>interpretar,  justificar, </a:t>
            </a:r>
            <a:r>
              <a:rPr sz="1300" spc="-45" dirty="0">
                <a:latin typeface="Noto Sans"/>
                <a:cs typeface="Noto Sans"/>
              </a:rPr>
              <a:t>valorar, </a:t>
            </a:r>
            <a:r>
              <a:rPr sz="1300" spc="-50" dirty="0">
                <a:latin typeface="Noto Sans"/>
                <a:cs typeface="Noto Sans"/>
              </a:rPr>
              <a:t>argumentar,</a:t>
            </a:r>
            <a:r>
              <a:rPr sz="1300" spc="8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crear...).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2173" y="5895548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4989" y="6403700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3666" y="7037735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070" y="7746560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3277" y="8390729"/>
            <a:ext cx="249817" cy="224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4500" y="5892800"/>
            <a:ext cx="6146800" cy="318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00" spc="-40" dirty="0">
                <a:latin typeface="Noto Sans"/>
                <a:cs typeface="Noto Sans"/>
              </a:rPr>
              <a:t>Planteja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una</a:t>
            </a:r>
            <a:r>
              <a:rPr sz="1300" spc="5" dirty="0">
                <a:latin typeface="Noto Sans"/>
                <a:cs typeface="Noto Sans"/>
              </a:rPr>
              <a:t> </a:t>
            </a:r>
            <a:r>
              <a:rPr sz="1300" spc="-30" dirty="0">
                <a:latin typeface="Noto Sans"/>
                <a:cs typeface="Noto Sans"/>
              </a:rPr>
              <a:t>tasca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25" dirty="0">
                <a:latin typeface="Noto Sans"/>
                <a:cs typeface="Noto Sans"/>
              </a:rPr>
              <a:t>o</a:t>
            </a:r>
            <a:r>
              <a:rPr sz="1300" spc="5" dirty="0">
                <a:latin typeface="Noto Sans"/>
                <a:cs typeface="Noto Sans"/>
              </a:rPr>
              <a:t> </a:t>
            </a:r>
            <a:r>
              <a:rPr sz="1300" spc="-50" dirty="0">
                <a:latin typeface="Noto Sans"/>
                <a:cs typeface="Noto Sans"/>
              </a:rPr>
              <a:t>pregunta</a:t>
            </a:r>
            <a:r>
              <a:rPr sz="1300" spc="-5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el</a:t>
            </a:r>
            <a:r>
              <a:rPr sz="1300" spc="5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destinatari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25" dirty="0">
                <a:latin typeface="Noto Sans"/>
                <a:cs typeface="Noto Sans"/>
              </a:rPr>
              <a:t>de</a:t>
            </a:r>
            <a:r>
              <a:rPr sz="1300" spc="5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la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qual</a:t>
            </a:r>
            <a:r>
              <a:rPr sz="1300" spc="5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no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20" dirty="0">
                <a:latin typeface="Noto Sans"/>
                <a:cs typeface="Noto Sans"/>
              </a:rPr>
              <a:t>és</a:t>
            </a:r>
            <a:r>
              <a:rPr sz="1300" spc="5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el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mateix</a:t>
            </a:r>
            <a:r>
              <a:rPr sz="130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mestre.</a:t>
            </a:r>
            <a:endParaRPr sz="13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25400" marR="40640" indent="12700">
              <a:lnSpc>
                <a:spcPct val="115399"/>
              </a:lnSpc>
              <a:spcBef>
                <a:spcPts val="5"/>
              </a:spcBef>
            </a:pPr>
            <a:r>
              <a:rPr sz="1300" spc="-15" dirty="0">
                <a:latin typeface="Noto Sans"/>
                <a:cs typeface="Noto Sans"/>
              </a:rPr>
              <a:t>És </a:t>
            </a:r>
            <a:r>
              <a:rPr sz="1300" spc="-40" dirty="0">
                <a:latin typeface="Noto Sans"/>
                <a:cs typeface="Noto Sans"/>
              </a:rPr>
              <a:t>diferent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30" dirty="0">
                <a:latin typeface="Noto Sans"/>
                <a:cs typeface="Noto Sans"/>
              </a:rPr>
              <a:t>les que </a:t>
            </a:r>
            <a:r>
              <a:rPr sz="1300" spc="-75" dirty="0">
                <a:latin typeface="Noto Sans"/>
                <a:cs typeface="Noto Sans"/>
              </a:rPr>
              <a:t>s’han </a:t>
            </a:r>
            <a:r>
              <a:rPr sz="1300" spc="-40" dirty="0">
                <a:latin typeface="Noto Sans"/>
                <a:cs typeface="Noto Sans"/>
              </a:rPr>
              <a:t>utilitzat </a:t>
            </a:r>
            <a:r>
              <a:rPr sz="1300" spc="-30" dirty="0">
                <a:latin typeface="Noto Sans"/>
                <a:cs typeface="Noto Sans"/>
              </a:rPr>
              <a:t>en </a:t>
            </a:r>
            <a:r>
              <a:rPr sz="1300" spc="-35" dirty="0">
                <a:latin typeface="Noto Sans"/>
                <a:cs typeface="Noto Sans"/>
              </a:rPr>
              <a:t>el </a:t>
            </a:r>
            <a:r>
              <a:rPr sz="1300" spc="-30" dirty="0">
                <a:latin typeface="Noto Sans"/>
                <a:cs typeface="Noto Sans"/>
              </a:rPr>
              <a:t>procés </a:t>
            </a:r>
            <a:r>
              <a:rPr sz="1300" spc="-60" dirty="0">
                <a:latin typeface="Noto Sans"/>
                <a:cs typeface="Noto Sans"/>
              </a:rPr>
              <a:t>d’ensenyament, </a:t>
            </a:r>
            <a:r>
              <a:rPr sz="1300" spc="-35" dirty="0">
                <a:latin typeface="Noto Sans"/>
                <a:cs typeface="Noto Sans"/>
              </a:rPr>
              <a:t>però </a:t>
            </a:r>
            <a:r>
              <a:rPr sz="1300" spc="-20" dirty="0">
                <a:latin typeface="Noto Sans"/>
                <a:cs typeface="Noto Sans"/>
              </a:rPr>
              <a:t>és </a:t>
            </a:r>
            <a:r>
              <a:rPr sz="1300" spc="-35" dirty="0">
                <a:latin typeface="Noto Sans"/>
                <a:cs typeface="Noto Sans"/>
              </a:rPr>
              <a:t>coherent  </a:t>
            </a:r>
            <a:r>
              <a:rPr sz="1300" spc="-45" dirty="0">
                <a:latin typeface="Noto Sans"/>
                <a:cs typeface="Noto Sans"/>
              </a:rPr>
              <a:t>amb </a:t>
            </a:r>
            <a:r>
              <a:rPr sz="1300" spc="-35" dirty="0">
                <a:latin typeface="Noto Sans"/>
                <a:cs typeface="Noto Sans"/>
              </a:rPr>
              <a:t>el </a:t>
            </a:r>
            <a:r>
              <a:rPr sz="1300" spc="-30" dirty="0">
                <a:latin typeface="Noto Sans"/>
                <a:cs typeface="Noto Sans"/>
              </a:rPr>
              <a:t>que </a:t>
            </a:r>
            <a:r>
              <a:rPr sz="1300" spc="-80" dirty="0">
                <a:latin typeface="Noto Sans"/>
                <a:cs typeface="Noto Sans"/>
              </a:rPr>
              <a:t>s’ha </a:t>
            </a:r>
            <a:r>
              <a:rPr sz="1300" spc="-40" dirty="0">
                <a:latin typeface="Noto Sans"/>
                <a:cs typeface="Noto Sans"/>
              </a:rPr>
              <a:t>fet </a:t>
            </a:r>
            <a:r>
              <a:rPr sz="1300" spc="-45" dirty="0">
                <a:latin typeface="Noto Sans"/>
                <a:cs typeface="Noto Sans"/>
              </a:rPr>
              <a:t>a</a:t>
            </a:r>
            <a:r>
              <a:rPr sz="1300" spc="-35" dirty="0">
                <a:latin typeface="Noto Sans"/>
                <a:cs typeface="Noto Sans"/>
              </a:rPr>
              <a:t> </a:t>
            </a:r>
            <a:r>
              <a:rPr sz="1300" spc="-75" dirty="0">
                <a:latin typeface="Noto Sans"/>
                <a:cs typeface="Noto Sans"/>
              </a:rPr>
              <a:t>l’aula.</a:t>
            </a:r>
            <a:endParaRPr sz="1300">
              <a:latin typeface="Noto Sans"/>
              <a:cs typeface="Noto Sans"/>
            </a:endParaRPr>
          </a:p>
          <a:p>
            <a:pPr marL="12700" marR="130175" indent="25400">
              <a:lnSpc>
                <a:spcPct val="115399"/>
              </a:lnSpc>
              <a:spcBef>
                <a:spcPts val="1400"/>
              </a:spcBef>
            </a:pPr>
            <a:r>
              <a:rPr sz="1300" spc="-70" dirty="0">
                <a:latin typeface="Noto Sans"/>
                <a:cs typeface="Noto Sans"/>
              </a:rPr>
              <a:t>S’admet </a:t>
            </a:r>
            <a:r>
              <a:rPr sz="1300" spc="-45" dirty="0">
                <a:latin typeface="Noto Sans"/>
                <a:cs typeface="Noto Sans"/>
              </a:rPr>
              <a:t>la </a:t>
            </a:r>
            <a:r>
              <a:rPr sz="1300" spc="-35" dirty="0">
                <a:latin typeface="Noto Sans"/>
                <a:cs typeface="Noto Sans"/>
              </a:rPr>
              <a:t>possibilitat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40" dirty="0">
                <a:latin typeface="Noto Sans"/>
                <a:cs typeface="Noto Sans"/>
              </a:rPr>
              <a:t>fer </a:t>
            </a:r>
            <a:r>
              <a:rPr sz="1300" spc="-60" dirty="0">
                <a:latin typeface="Noto Sans"/>
                <a:cs typeface="Noto Sans"/>
              </a:rPr>
              <a:t>l’activitat d’avaluació </a:t>
            </a:r>
            <a:r>
              <a:rPr sz="1300" spc="-45" dirty="0">
                <a:latin typeface="Noto Sans"/>
                <a:cs typeface="Noto Sans"/>
              </a:rPr>
              <a:t>amb flexibilitat </a:t>
            </a:r>
            <a:r>
              <a:rPr sz="1300" spc="-25" dirty="0">
                <a:latin typeface="Noto Sans"/>
                <a:cs typeface="Noto Sans"/>
              </a:rPr>
              <a:t>o sense </a:t>
            </a:r>
            <a:r>
              <a:rPr sz="1300" spc="-40" dirty="0">
                <a:latin typeface="Noto Sans"/>
                <a:cs typeface="Noto Sans"/>
              </a:rPr>
              <a:t>limitació  </a:t>
            </a:r>
            <a:r>
              <a:rPr sz="1300" spc="-25" dirty="0">
                <a:latin typeface="Noto Sans"/>
                <a:cs typeface="Noto Sans"/>
              </a:rPr>
              <a:t>de</a:t>
            </a:r>
            <a:r>
              <a:rPr sz="1300" spc="-5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temps.</a:t>
            </a:r>
            <a:endParaRPr sz="13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25400" marR="5080" indent="12700">
              <a:lnSpc>
                <a:spcPct val="115399"/>
              </a:lnSpc>
              <a:spcBef>
                <a:spcPts val="5"/>
              </a:spcBef>
            </a:pPr>
            <a:r>
              <a:rPr sz="1300" spc="-40" dirty="0">
                <a:latin typeface="Noto Sans"/>
                <a:cs typeface="Noto Sans"/>
              </a:rPr>
              <a:t>Planteja </a:t>
            </a:r>
            <a:r>
              <a:rPr sz="1300" spc="-30" dirty="0">
                <a:latin typeface="Noto Sans"/>
                <a:cs typeface="Noto Sans"/>
              </a:rPr>
              <a:t>tasques </a:t>
            </a:r>
            <a:r>
              <a:rPr sz="1300" spc="-25" dirty="0">
                <a:latin typeface="Noto Sans"/>
                <a:cs typeface="Noto Sans"/>
              </a:rPr>
              <a:t>o </a:t>
            </a:r>
            <a:r>
              <a:rPr sz="1300" spc="-45" dirty="0">
                <a:latin typeface="Noto Sans"/>
                <a:cs typeface="Noto Sans"/>
              </a:rPr>
              <a:t>preguntes </a:t>
            </a:r>
            <a:r>
              <a:rPr sz="1300" spc="-40" dirty="0">
                <a:latin typeface="Noto Sans"/>
                <a:cs typeface="Noto Sans"/>
              </a:rPr>
              <a:t>prou </a:t>
            </a:r>
            <a:r>
              <a:rPr sz="1300" spc="-30" dirty="0">
                <a:latin typeface="Noto Sans"/>
                <a:cs typeface="Noto Sans"/>
              </a:rPr>
              <a:t>obertes </a:t>
            </a:r>
            <a:r>
              <a:rPr sz="1300" spc="-35" dirty="0">
                <a:latin typeface="Noto Sans"/>
                <a:cs typeface="Noto Sans"/>
              </a:rPr>
              <a:t>perquè permetin </a:t>
            </a:r>
            <a:r>
              <a:rPr sz="1300" spc="-40" dirty="0">
                <a:latin typeface="Noto Sans"/>
                <a:cs typeface="Noto Sans"/>
              </a:rPr>
              <a:t>analitzar </a:t>
            </a:r>
            <a:r>
              <a:rPr sz="1300" spc="-35" dirty="0">
                <a:latin typeface="Noto Sans"/>
                <a:cs typeface="Noto Sans"/>
              </a:rPr>
              <a:t>no només el  </a:t>
            </a:r>
            <a:r>
              <a:rPr sz="1300" spc="-40" dirty="0">
                <a:latin typeface="Noto Sans"/>
                <a:cs typeface="Noto Sans"/>
              </a:rPr>
              <a:t>resultat, </a:t>
            </a:r>
            <a:r>
              <a:rPr sz="1300" spc="-35" dirty="0">
                <a:latin typeface="Noto Sans"/>
                <a:cs typeface="Noto Sans"/>
              </a:rPr>
              <a:t>sinó </a:t>
            </a:r>
            <a:r>
              <a:rPr sz="1300" spc="-40" dirty="0">
                <a:latin typeface="Noto Sans"/>
                <a:cs typeface="Noto Sans"/>
              </a:rPr>
              <a:t>també </a:t>
            </a:r>
            <a:r>
              <a:rPr sz="1300" spc="-35" dirty="0">
                <a:latin typeface="Noto Sans"/>
                <a:cs typeface="Noto Sans"/>
              </a:rPr>
              <a:t>el</a:t>
            </a:r>
            <a:r>
              <a:rPr sz="1300" spc="11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desenvolupament.</a:t>
            </a:r>
            <a:endParaRPr sz="1300">
              <a:latin typeface="Noto Sans"/>
              <a:cs typeface="Noto Sans"/>
            </a:endParaRPr>
          </a:p>
          <a:p>
            <a:pPr marL="12700" marR="518795" indent="25400">
              <a:lnSpc>
                <a:spcPct val="115399"/>
              </a:lnSpc>
              <a:spcBef>
                <a:spcPts val="1500"/>
              </a:spcBef>
            </a:pPr>
            <a:r>
              <a:rPr sz="1300" spc="-85" dirty="0">
                <a:latin typeface="Noto Sans"/>
                <a:cs typeface="Noto Sans"/>
              </a:rPr>
              <a:t>L’alumne </a:t>
            </a:r>
            <a:r>
              <a:rPr sz="1300" spc="-30" dirty="0">
                <a:latin typeface="Noto Sans"/>
                <a:cs typeface="Noto Sans"/>
              </a:rPr>
              <a:t>pot </a:t>
            </a:r>
            <a:r>
              <a:rPr sz="1300" spc="-35" dirty="0">
                <a:latin typeface="Noto Sans"/>
                <a:cs typeface="Noto Sans"/>
              </a:rPr>
              <a:t>dur-la </a:t>
            </a:r>
            <a:r>
              <a:rPr sz="1300" spc="-45" dirty="0">
                <a:latin typeface="Noto Sans"/>
                <a:cs typeface="Noto Sans"/>
              </a:rPr>
              <a:t>a </a:t>
            </a:r>
            <a:r>
              <a:rPr sz="1300" spc="-40" dirty="0">
                <a:latin typeface="Noto Sans"/>
                <a:cs typeface="Noto Sans"/>
              </a:rPr>
              <a:t>terme fent </a:t>
            </a:r>
            <a:r>
              <a:rPr sz="1300" spc="-35" dirty="0">
                <a:latin typeface="Noto Sans"/>
                <a:cs typeface="Noto Sans"/>
              </a:rPr>
              <a:t>servir tot el </a:t>
            </a:r>
            <a:r>
              <a:rPr sz="1300" spc="-45" dirty="0">
                <a:latin typeface="Noto Sans"/>
                <a:cs typeface="Noto Sans"/>
              </a:rPr>
              <a:t>material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30" dirty="0">
                <a:latin typeface="Noto Sans"/>
                <a:cs typeface="Noto Sans"/>
              </a:rPr>
              <a:t>suport </a:t>
            </a:r>
            <a:r>
              <a:rPr sz="1300" spc="-45" dirty="0">
                <a:latin typeface="Noto Sans"/>
                <a:cs typeface="Noto Sans"/>
              </a:rPr>
              <a:t>i </a:t>
            </a:r>
            <a:r>
              <a:rPr sz="1300" spc="-35" dirty="0">
                <a:latin typeface="Noto Sans"/>
                <a:cs typeface="Noto Sans"/>
              </a:rPr>
              <a:t>consulta  disponible </a:t>
            </a:r>
            <a:r>
              <a:rPr sz="1300" spc="-45" dirty="0">
                <a:latin typeface="Noto Sans"/>
                <a:cs typeface="Noto Sans"/>
              </a:rPr>
              <a:t>al </a:t>
            </a:r>
            <a:r>
              <a:rPr sz="1300" spc="-25" dirty="0">
                <a:latin typeface="Noto Sans"/>
                <a:cs typeface="Noto Sans"/>
              </a:rPr>
              <a:t>seu </a:t>
            </a:r>
            <a:r>
              <a:rPr sz="1300" spc="-35" dirty="0">
                <a:latin typeface="Noto Sans"/>
                <a:cs typeface="Noto Sans"/>
              </a:rPr>
              <a:t>abast, </a:t>
            </a:r>
            <a:r>
              <a:rPr sz="1300" spc="-20" dirty="0">
                <a:latin typeface="Noto Sans"/>
                <a:cs typeface="Noto Sans"/>
              </a:rPr>
              <a:t>és </a:t>
            </a:r>
            <a:r>
              <a:rPr sz="1300" spc="-45" dirty="0">
                <a:latin typeface="Noto Sans"/>
                <a:cs typeface="Noto Sans"/>
              </a:rPr>
              <a:t>a </a:t>
            </a:r>
            <a:r>
              <a:rPr sz="1300" spc="-40" dirty="0">
                <a:latin typeface="Noto Sans"/>
                <a:cs typeface="Noto Sans"/>
              </a:rPr>
              <a:t>dir, </a:t>
            </a:r>
            <a:r>
              <a:rPr sz="1300" spc="-30" dirty="0">
                <a:latin typeface="Noto Sans"/>
                <a:cs typeface="Noto Sans"/>
              </a:rPr>
              <a:t>en les condicions </a:t>
            </a:r>
            <a:r>
              <a:rPr sz="1300" spc="-45" dirty="0">
                <a:latin typeface="Noto Sans"/>
                <a:cs typeface="Noto Sans"/>
              </a:rPr>
              <a:t>amb </a:t>
            </a:r>
            <a:r>
              <a:rPr sz="1300" spc="-30" dirty="0">
                <a:latin typeface="Noto Sans"/>
                <a:cs typeface="Noto Sans"/>
              </a:rPr>
              <a:t>què </a:t>
            </a:r>
            <a:r>
              <a:rPr sz="1300" spc="-40" dirty="0">
                <a:latin typeface="Noto Sans"/>
                <a:cs typeface="Noto Sans"/>
              </a:rPr>
              <a:t>habitualment </a:t>
            </a:r>
            <a:r>
              <a:rPr sz="1300" spc="-20" dirty="0">
                <a:latin typeface="Noto Sans"/>
                <a:cs typeface="Noto Sans"/>
              </a:rPr>
              <a:t>es  </a:t>
            </a:r>
            <a:r>
              <a:rPr sz="1300" spc="-35" dirty="0">
                <a:latin typeface="Noto Sans"/>
                <a:cs typeface="Noto Sans"/>
              </a:rPr>
              <a:t>resoldria </a:t>
            </a:r>
            <a:r>
              <a:rPr sz="1300" spc="-30" dirty="0">
                <a:latin typeface="Noto Sans"/>
                <a:cs typeface="Noto Sans"/>
              </a:rPr>
              <a:t>en </a:t>
            </a:r>
            <a:r>
              <a:rPr sz="1300" spc="-45" dirty="0">
                <a:latin typeface="Noto Sans"/>
                <a:cs typeface="Noto Sans"/>
              </a:rPr>
              <a:t>la vida</a:t>
            </a:r>
            <a:r>
              <a:rPr sz="1300" spc="105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real.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20273" y="2479319"/>
            <a:ext cx="2637726" cy="4160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8751" y="3582111"/>
            <a:ext cx="2029460" cy="1945005"/>
          </a:xfrm>
          <a:custGeom>
            <a:avLst/>
            <a:gdLst/>
            <a:ahLst/>
            <a:cxnLst/>
            <a:rect l="l" t="t" r="r" b="b"/>
            <a:pathLst>
              <a:path w="2029459" h="1945004">
                <a:moveTo>
                  <a:pt x="1014704" y="0"/>
                </a:moveTo>
                <a:lnTo>
                  <a:pt x="0" y="1944992"/>
                </a:lnTo>
                <a:lnTo>
                  <a:pt x="2029421" y="1944992"/>
                </a:lnTo>
                <a:lnTo>
                  <a:pt x="1014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38751" y="3582111"/>
            <a:ext cx="2029460" cy="1945005"/>
          </a:xfrm>
          <a:custGeom>
            <a:avLst/>
            <a:gdLst/>
            <a:ahLst/>
            <a:cxnLst/>
            <a:rect l="l" t="t" r="r" b="b"/>
            <a:pathLst>
              <a:path w="2029459" h="1945004">
                <a:moveTo>
                  <a:pt x="1014708" y="0"/>
                </a:moveTo>
                <a:lnTo>
                  <a:pt x="2029409" y="1944979"/>
                </a:lnTo>
                <a:lnTo>
                  <a:pt x="0" y="1944979"/>
                </a:lnTo>
                <a:lnTo>
                  <a:pt x="1014708" y="0"/>
                </a:lnTo>
                <a:close/>
              </a:path>
            </a:pathLst>
          </a:custGeom>
          <a:ln w="127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7909" y="5183975"/>
            <a:ext cx="1796046" cy="10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06009" y="5214772"/>
            <a:ext cx="1720214" cy="0"/>
          </a:xfrm>
          <a:custGeom>
            <a:avLst/>
            <a:gdLst/>
            <a:ahLst/>
            <a:cxnLst/>
            <a:rect l="l" t="t" r="r" b="b"/>
            <a:pathLst>
              <a:path w="1720215">
                <a:moveTo>
                  <a:pt x="0" y="0"/>
                </a:moveTo>
                <a:lnTo>
                  <a:pt x="1719846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61609" y="4421975"/>
            <a:ext cx="995951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99709" y="4452772"/>
            <a:ext cx="920115" cy="0"/>
          </a:xfrm>
          <a:custGeom>
            <a:avLst/>
            <a:gdLst/>
            <a:ahLst/>
            <a:cxnLst/>
            <a:rect l="l" t="t" r="r" b="b"/>
            <a:pathLst>
              <a:path w="920114">
                <a:moveTo>
                  <a:pt x="0" y="0"/>
                </a:moveTo>
                <a:lnTo>
                  <a:pt x="919751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34609" y="4675975"/>
            <a:ext cx="1249951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72709" y="4706772"/>
            <a:ext cx="1174115" cy="0"/>
          </a:xfrm>
          <a:custGeom>
            <a:avLst/>
            <a:gdLst/>
            <a:ahLst/>
            <a:cxnLst/>
            <a:rect l="l" t="t" r="r" b="b"/>
            <a:pathLst>
              <a:path w="1174114">
                <a:moveTo>
                  <a:pt x="0" y="0"/>
                </a:moveTo>
                <a:lnTo>
                  <a:pt x="1173751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94909" y="4929975"/>
            <a:ext cx="1529346" cy="101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33009" y="4960772"/>
            <a:ext cx="1453515" cy="0"/>
          </a:xfrm>
          <a:custGeom>
            <a:avLst/>
            <a:gdLst/>
            <a:ahLst/>
            <a:cxnLst/>
            <a:rect l="l" t="t" r="r" b="b"/>
            <a:pathLst>
              <a:path w="1453514">
                <a:moveTo>
                  <a:pt x="0" y="0"/>
                </a:moveTo>
                <a:lnTo>
                  <a:pt x="1453146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549900" y="3937000"/>
            <a:ext cx="421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sz="1200" b="1" spc="50" dirty="0">
                <a:solidFill>
                  <a:srgbClr val="C0504D"/>
                </a:solidFill>
                <a:latin typeface="Arial"/>
                <a:cs typeface="Arial"/>
              </a:rPr>
              <a:t>r</a:t>
            </a:r>
            <a:r>
              <a:rPr sz="1200" b="1" spc="40" dirty="0">
                <a:solidFill>
                  <a:srgbClr val="C0504D"/>
                </a:solidFill>
                <a:latin typeface="Arial"/>
                <a:cs typeface="Arial"/>
              </a:rPr>
              <a:t>e</a:t>
            </a:r>
            <a:r>
              <a:rPr sz="1200" b="1" spc="65" dirty="0">
                <a:solidFill>
                  <a:srgbClr val="C0504D"/>
                </a:solidFill>
                <a:latin typeface="Arial"/>
                <a:cs typeface="Arial"/>
              </a:rPr>
              <a:t>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48300" y="4203700"/>
            <a:ext cx="604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C0504D"/>
                </a:solidFill>
                <a:latin typeface="Arial"/>
                <a:cs typeface="Arial"/>
              </a:rPr>
              <a:t>avaluar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84800" y="4457700"/>
            <a:ext cx="704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solidFill>
                  <a:srgbClr val="C0504D"/>
                </a:solidFill>
                <a:latin typeface="Arial"/>
                <a:cs typeface="Arial"/>
              </a:rPr>
              <a:t>an</a:t>
            </a:r>
            <a:r>
              <a:rPr sz="1200" b="1" spc="45" dirty="0">
                <a:solidFill>
                  <a:srgbClr val="C0504D"/>
                </a:solidFill>
                <a:latin typeface="Arial"/>
                <a:cs typeface="Arial"/>
              </a:rPr>
              <a:t>al</a:t>
            </a:r>
            <a:r>
              <a:rPr sz="1200" b="1" spc="30" dirty="0">
                <a:solidFill>
                  <a:srgbClr val="C0504D"/>
                </a:solidFill>
                <a:latin typeface="Arial"/>
                <a:cs typeface="Arial"/>
              </a:rPr>
              <a:t>i</a:t>
            </a:r>
            <a:r>
              <a:rPr sz="1200" b="1" spc="120" dirty="0">
                <a:solidFill>
                  <a:srgbClr val="C0504D"/>
                </a:solidFill>
                <a:latin typeface="Arial"/>
                <a:cs typeface="Arial"/>
              </a:rPr>
              <a:t>t</a:t>
            </a:r>
            <a:r>
              <a:rPr sz="1200" b="1" spc="-15" dirty="0">
                <a:solidFill>
                  <a:srgbClr val="C0504D"/>
                </a:solidFill>
                <a:latin typeface="Arial"/>
                <a:cs typeface="Arial"/>
              </a:rPr>
              <a:t>z</a:t>
            </a:r>
            <a:r>
              <a:rPr sz="1200" b="1" spc="65" dirty="0">
                <a:solidFill>
                  <a:srgbClr val="C0504D"/>
                </a:solidFill>
                <a:latin typeface="Arial"/>
                <a:cs typeface="Arial"/>
              </a:rPr>
              <a:t>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48300" y="4711700"/>
            <a:ext cx="546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C0504D"/>
                </a:solidFill>
                <a:latin typeface="Arial"/>
                <a:cs typeface="Arial"/>
              </a:rPr>
              <a:t>ap</a:t>
            </a:r>
            <a:r>
              <a:rPr sz="1200" b="1" spc="30" dirty="0">
                <a:solidFill>
                  <a:srgbClr val="C0504D"/>
                </a:solidFill>
                <a:latin typeface="Arial"/>
                <a:cs typeface="Arial"/>
              </a:rPr>
              <a:t>li</a:t>
            </a:r>
            <a:r>
              <a:rPr sz="1200" b="1" spc="-55" dirty="0">
                <a:solidFill>
                  <a:srgbClr val="C0504D"/>
                </a:solidFill>
                <a:latin typeface="Arial"/>
                <a:cs typeface="Arial"/>
              </a:rPr>
              <a:t>c</a:t>
            </a:r>
            <a:r>
              <a:rPr sz="1200" b="1" spc="65" dirty="0">
                <a:solidFill>
                  <a:srgbClr val="C0504D"/>
                </a:solidFill>
                <a:latin typeface="Arial"/>
                <a:cs typeface="Arial"/>
              </a:rPr>
              <a:t>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30800" y="5257800"/>
            <a:ext cx="122745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C0504D"/>
                </a:solidFill>
                <a:latin typeface="Arial"/>
                <a:cs typeface="Arial"/>
              </a:rPr>
              <a:t>reproduir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800" b="1" spc="-30" dirty="0">
                <a:latin typeface="Arial"/>
                <a:cs typeface="Arial"/>
              </a:rPr>
              <a:t>HABILITATS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COGNITIVES</a:t>
            </a:r>
            <a:endParaRPr sz="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0500" y="4965700"/>
            <a:ext cx="9537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C0504D"/>
                </a:solidFill>
                <a:latin typeface="Arial"/>
                <a:cs typeface="Arial"/>
              </a:rPr>
              <a:t>comp</a:t>
            </a:r>
            <a:r>
              <a:rPr sz="1200" b="1" spc="-5" dirty="0">
                <a:solidFill>
                  <a:srgbClr val="C0504D"/>
                </a:solidFill>
                <a:latin typeface="Arial"/>
                <a:cs typeface="Arial"/>
              </a:rPr>
              <a:t>r</a:t>
            </a:r>
            <a:r>
              <a:rPr sz="1200" b="1" spc="55" dirty="0">
                <a:solidFill>
                  <a:srgbClr val="C0504D"/>
                </a:solidFill>
                <a:latin typeface="Arial"/>
                <a:cs typeface="Arial"/>
              </a:rPr>
              <a:t>end</a:t>
            </a:r>
            <a:r>
              <a:rPr sz="1200" b="1" spc="10" dirty="0">
                <a:solidFill>
                  <a:srgbClr val="C0504D"/>
                </a:solidFill>
                <a:latin typeface="Arial"/>
                <a:cs typeface="Arial"/>
              </a:rPr>
              <a:t>r</a:t>
            </a:r>
            <a:r>
              <a:rPr sz="1200" b="1" spc="40" dirty="0">
                <a:solidFill>
                  <a:srgbClr val="C0504D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388838" y="4152303"/>
            <a:ext cx="729251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26938" y="4183100"/>
            <a:ext cx="653415" cy="0"/>
          </a:xfrm>
          <a:custGeom>
            <a:avLst/>
            <a:gdLst/>
            <a:ahLst/>
            <a:cxnLst/>
            <a:rect l="l" t="t" r="r" b="b"/>
            <a:pathLst>
              <a:path w="653414">
                <a:moveTo>
                  <a:pt x="0" y="0"/>
                </a:moveTo>
                <a:lnTo>
                  <a:pt x="653051" y="0"/>
                </a:lnTo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69000" y="1485900"/>
            <a:ext cx="4826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3525"/>
            <a:ext cx="6858000" cy="743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6" y="2098624"/>
            <a:ext cx="6858000" cy="7357745"/>
          </a:xfrm>
          <a:custGeom>
            <a:avLst/>
            <a:gdLst/>
            <a:ahLst/>
            <a:cxnLst/>
            <a:rect l="l" t="t" r="r" b="b"/>
            <a:pathLst>
              <a:path w="6858000" h="7357745">
                <a:moveTo>
                  <a:pt x="0" y="0"/>
                </a:moveTo>
                <a:lnTo>
                  <a:pt x="6858001" y="0"/>
                </a:lnTo>
                <a:lnTo>
                  <a:pt x="6858001" y="7357377"/>
                </a:lnTo>
                <a:lnTo>
                  <a:pt x="0" y="7357377"/>
                </a:lnTo>
                <a:lnTo>
                  <a:pt x="0" y="0"/>
                </a:lnTo>
                <a:close/>
              </a:path>
            </a:pathLst>
          </a:custGeom>
          <a:solidFill>
            <a:srgbClr val="60AAD1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623" y="4062996"/>
            <a:ext cx="3181350" cy="1647189"/>
          </a:xfrm>
          <a:custGeom>
            <a:avLst/>
            <a:gdLst/>
            <a:ahLst/>
            <a:cxnLst/>
            <a:rect l="l" t="t" r="r" b="b"/>
            <a:pathLst>
              <a:path w="3181350" h="1647189">
                <a:moveTo>
                  <a:pt x="0" y="0"/>
                </a:moveTo>
                <a:lnTo>
                  <a:pt x="3181033" y="0"/>
                </a:lnTo>
                <a:lnTo>
                  <a:pt x="3181033" y="1647088"/>
                </a:lnTo>
                <a:lnTo>
                  <a:pt x="0" y="1647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7234" y="4062996"/>
            <a:ext cx="3173730" cy="1647189"/>
          </a:xfrm>
          <a:custGeom>
            <a:avLst/>
            <a:gdLst/>
            <a:ahLst/>
            <a:cxnLst/>
            <a:rect l="l" t="t" r="r" b="b"/>
            <a:pathLst>
              <a:path w="3173729" h="1647189">
                <a:moveTo>
                  <a:pt x="0" y="0"/>
                </a:moveTo>
                <a:lnTo>
                  <a:pt x="3173729" y="0"/>
                </a:lnTo>
                <a:lnTo>
                  <a:pt x="3173729" y="1647088"/>
                </a:lnTo>
                <a:lnTo>
                  <a:pt x="0" y="1647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78913"/>
            <a:ext cx="6858000" cy="56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97012"/>
            <a:ext cx="6858000" cy="490855"/>
          </a:xfrm>
          <a:custGeom>
            <a:avLst/>
            <a:gdLst/>
            <a:ahLst/>
            <a:cxnLst/>
            <a:rect l="l" t="t" r="r" b="b"/>
            <a:pathLst>
              <a:path w="6858000" h="490855">
                <a:moveTo>
                  <a:pt x="0" y="0"/>
                </a:moveTo>
                <a:lnTo>
                  <a:pt x="6858000" y="0"/>
                </a:lnTo>
                <a:lnTo>
                  <a:pt x="6858000" y="490397"/>
                </a:lnTo>
                <a:lnTo>
                  <a:pt x="0" y="49039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60A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9000" y="1485900"/>
            <a:ext cx="482600" cy="5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623" y="2297696"/>
            <a:ext cx="3181350" cy="1647189"/>
          </a:xfrm>
          <a:custGeom>
            <a:avLst/>
            <a:gdLst/>
            <a:ahLst/>
            <a:cxnLst/>
            <a:rect l="l" t="t" r="r" b="b"/>
            <a:pathLst>
              <a:path w="3181350" h="1647189">
                <a:moveTo>
                  <a:pt x="0" y="0"/>
                </a:moveTo>
                <a:lnTo>
                  <a:pt x="3181033" y="0"/>
                </a:lnTo>
                <a:lnTo>
                  <a:pt x="3181033" y="1647088"/>
                </a:lnTo>
                <a:lnTo>
                  <a:pt x="0" y="1647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27234" y="2297696"/>
            <a:ext cx="3173730" cy="1647189"/>
          </a:xfrm>
          <a:custGeom>
            <a:avLst/>
            <a:gdLst/>
            <a:ahLst/>
            <a:cxnLst/>
            <a:rect l="l" t="t" r="r" b="b"/>
            <a:pathLst>
              <a:path w="3173729" h="1647189">
                <a:moveTo>
                  <a:pt x="0" y="0"/>
                </a:moveTo>
                <a:lnTo>
                  <a:pt x="3173729" y="0"/>
                </a:lnTo>
                <a:lnTo>
                  <a:pt x="3173729" y="1647088"/>
                </a:lnTo>
                <a:lnTo>
                  <a:pt x="0" y="1647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786" y="5813717"/>
            <a:ext cx="3181350" cy="1647189"/>
          </a:xfrm>
          <a:custGeom>
            <a:avLst/>
            <a:gdLst/>
            <a:ahLst/>
            <a:cxnLst/>
            <a:rect l="l" t="t" r="r" b="b"/>
            <a:pathLst>
              <a:path w="3181350" h="1647190">
                <a:moveTo>
                  <a:pt x="0" y="0"/>
                </a:moveTo>
                <a:lnTo>
                  <a:pt x="3181024" y="0"/>
                </a:lnTo>
                <a:lnTo>
                  <a:pt x="3181024" y="1647088"/>
                </a:lnTo>
                <a:lnTo>
                  <a:pt x="0" y="1647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323" y="7622755"/>
            <a:ext cx="3181350" cy="1647189"/>
          </a:xfrm>
          <a:custGeom>
            <a:avLst/>
            <a:gdLst/>
            <a:ahLst/>
            <a:cxnLst/>
            <a:rect l="l" t="t" r="r" b="b"/>
            <a:pathLst>
              <a:path w="3181350" h="1647190">
                <a:moveTo>
                  <a:pt x="0" y="0"/>
                </a:moveTo>
                <a:lnTo>
                  <a:pt x="3181033" y="0"/>
                </a:lnTo>
                <a:lnTo>
                  <a:pt x="3181033" y="1647097"/>
                </a:lnTo>
                <a:lnTo>
                  <a:pt x="0" y="16470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7234" y="5822340"/>
            <a:ext cx="3173730" cy="1647189"/>
          </a:xfrm>
          <a:custGeom>
            <a:avLst/>
            <a:gdLst/>
            <a:ahLst/>
            <a:cxnLst/>
            <a:rect l="l" t="t" r="r" b="b"/>
            <a:pathLst>
              <a:path w="3173729" h="1647190">
                <a:moveTo>
                  <a:pt x="0" y="0"/>
                </a:moveTo>
                <a:lnTo>
                  <a:pt x="3173729" y="0"/>
                </a:lnTo>
                <a:lnTo>
                  <a:pt x="3173729" y="1647088"/>
                </a:lnTo>
                <a:lnTo>
                  <a:pt x="0" y="16470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4308" y="7599806"/>
            <a:ext cx="3173730" cy="1647189"/>
          </a:xfrm>
          <a:custGeom>
            <a:avLst/>
            <a:gdLst/>
            <a:ahLst/>
            <a:cxnLst/>
            <a:rect l="l" t="t" r="r" b="b"/>
            <a:pathLst>
              <a:path w="3173729" h="1647190">
                <a:moveTo>
                  <a:pt x="0" y="0"/>
                </a:moveTo>
                <a:lnTo>
                  <a:pt x="3173730" y="0"/>
                </a:lnTo>
                <a:lnTo>
                  <a:pt x="3173730" y="1647094"/>
                </a:lnTo>
                <a:lnTo>
                  <a:pt x="0" y="16470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1938" y="3454400"/>
            <a:ext cx="168732" cy="169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4306" y="3487648"/>
            <a:ext cx="168732" cy="462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06900" y="3700335"/>
            <a:ext cx="57150" cy="247650"/>
          </a:xfrm>
          <a:custGeom>
            <a:avLst/>
            <a:gdLst/>
            <a:ahLst/>
            <a:cxnLst/>
            <a:rect l="l" t="t" r="r" b="b"/>
            <a:pathLst>
              <a:path w="57150" h="247650">
                <a:moveTo>
                  <a:pt x="28270" y="0"/>
                </a:moveTo>
                <a:lnTo>
                  <a:pt x="17262" y="2235"/>
                </a:lnTo>
                <a:lnTo>
                  <a:pt x="8277" y="8332"/>
                </a:lnTo>
                <a:lnTo>
                  <a:pt x="2220" y="17375"/>
                </a:lnTo>
                <a:lnTo>
                  <a:pt x="0" y="28448"/>
                </a:lnTo>
                <a:lnTo>
                  <a:pt x="0" y="247611"/>
                </a:lnTo>
                <a:lnTo>
                  <a:pt x="56527" y="247611"/>
                </a:lnTo>
                <a:lnTo>
                  <a:pt x="56527" y="28448"/>
                </a:lnTo>
                <a:lnTo>
                  <a:pt x="54307" y="17375"/>
                </a:lnTo>
                <a:lnTo>
                  <a:pt x="48252" y="8332"/>
                </a:lnTo>
                <a:lnTo>
                  <a:pt x="39270" y="2235"/>
                </a:lnTo>
                <a:lnTo>
                  <a:pt x="28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5361" y="3487648"/>
            <a:ext cx="168732" cy="4620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94959" y="3700335"/>
            <a:ext cx="57150" cy="247650"/>
          </a:xfrm>
          <a:custGeom>
            <a:avLst/>
            <a:gdLst/>
            <a:ahLst/>
            <a:cxnLst/>
            <a:rect l="l" t="t" r="r" b="b"/>
            <a:pathLst>
              <a:path w="57150" h="247650">
                <a:moveTo>
                  <a:pt x="28270" y="0"/>
                </a:moveTo>
                <a:lnTo>
                  <a:pt x="17268" y="2235"/>
                </a:lnTo>
                <a:lnTo>
                  <a:pt x="8281" y="8332"/>
                </a:lnTo>
                <a:lnTo>
                  <a:pt x="2222" y="17375"/>
                </a:lnTo>
                <a:lnTo>
                  <a:pt x="0" y="28448"/>
                </a:lnTo>
                <a:lnTo>
                  <a:pt x="0" y="247611"/>
                </a:lnTo>
                <a:lnTo>
                  <a:pt x="56540" y="247611"/>
                </a:lnTo>
                <a:lnTo>
                  <a:pt x="56540" y="28448"/>
                </a:lnTo>
                <a:lnTo>
                  <a:pt x="54318" y="17375"/>
                </a:lnTo>
                <a:lnTo>
                  <a:pt x="48258" y="8332"/>
                </a:lnTo>
                <a:lnTo>
                  <a:pt x="39272" y="2235"/>
                </a:lnTo>
                <a:lnTo>
                  <a:pt x="28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36629" y="3686247"/>
            <a:ext cx="260985" cy="195580"/>
          </a:xfrm>
          <a:custGeom>
            <a:avLst/>
            <a:gdLst/>
            <a:ahLst/>
            <a:cxnLst/>
            <a:rect l="l" t="t" r="r" b="b"/>
            <a:pathLst>
              <a:path w="260985" h="195579">
                <a:moveTo>
                  <a:pt x="226725" y="0"/>
                </a:moveTo>
                <a:lnTo>
                  <a:pt x="215425" y="2572"/>
                </a:lnTo>
                <a:lnTo>
                  <a:pt x="205079" y="10544"/>
                </a:lnTo>
                <a:lnTo>
                  <a:pt x="99326" y="125187"/>
                </a:lnTo>
                <a:lnTo>
                  <a:pt x="34797" y="125187"/>
                </a:lnTo>
                <a:lnTo>
                  <a:pt x="21254" y="127937"/>
                </a:lnTo>
                <a:lnTo>
                  <a:pt x="10193" y="135439"/>
                </a:lnTo>
                <a:lnTo>
                  <a:pt x="2735" y="146564"/>
                </a:lnTo>
                <a:lnTo>
                  <a:pt x="0" y="160188"/>
                </a:lnTo>
                <a:lnTo>
                  <a:pt x="2735" y="173811"/>
                </a:lnTo>
                <a:lnTo>
                  <a:pt x="10193" y="184937"/>
                </a:lnTo>
                <a:lnTo>
                  <a:pt x="21254" y="192438"/>
                </a:lnTo>
                <a:lnTo>
                  <a:pt x="34797" y="195189"/>
                </a:lnTo>
                <a:lnTo>
                  <a:pt x="114807" y="195189"/>
                </a:lnTo>
                <a:lnTo>
                  <a:pt x="251980" y="59362"/>
                </a:lnTo>
                <a:lnTo>
                  <a:pt x="260881" y="34120"/>
                </a:lnTo>
                <a:lnTo>
                  <a:pt x="257658" y="21099"/>
                </a:lnTo>
                <a:lnTo>
                  <a:pt x="249427" y="9934"/>
                </a:lnTo>
                <a:lnTo>
                  <a:pt x="238289" y="2546"/>
                </a:lnTo>
                <a:lnTo>
                  <a:pt x="2267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48466" y="3637292"/>
            <a:ext cx="356235" cy="228600"/>
          </a:xfrm>
          <a:custGeom>
            <a:avLst/>
            <a:gdLst/>
            <a:ahLst/>
            <a:cxnLst/>
            <a:rect l="l" t="t" r="r" b="b"/>
            <a:pathLst>
              <a:path w="356235" h="228600">
                <a:moveTo>
                  <a:pt x="313781" y="70015"/>
                </a:moveTo>
                <a:lnTo>
                  <a:pt x="177838" y="70015"/>
                </a:lnTo>
                <a:lnTo>
                  <a:pt x="219932" y="79485"/>
                </a:lnTo>
                <a:lnTo>
                  <a:pt x="254342" y="105295"/>
                </a:lnTo>
                <a:lnTo>
                  <a:pt x="277561" y="143545"/>
                </a:lnTo>
                <a:lnTo>
                  <a:pt x="286080" y="190334"/>
                </a:lnTo>
                <a:lnTo>
                  <a:pt x="286067" y="192760"/>
                </a:lnTo>
                <a:lnTo>
                  <a:pt x="288551" y="206433"/>
                </a:lnTo>
                <a:lnTo>
                  <a:pt x="295802" y="217693"/>
                </a:lnTo>
                <a:lnTo>
                  <a:pt x="306720" y="225396"/>
                </a:lnTo>
                <a:lnTo>
                  <a:pt x="320205" y="228396"/>
                </a:lnTo>
                <a:lnTo>
                  <a:pt x="320865" y="228409"/>
                </a:lnTo>
                <a:lnTo>
                  <a:pt x="334226" y="225727"/>
                </a:lnTo>
                <a:lnTo>
                  <a:pt x="345209" y="218393"/>
                </a:lnTo>
                <a:lnTo>
                  <a:pt x="352714" y="207476"/>
                </a:lnTo>
                <a:lnTo>
                  <a:pt x="355638" y="194043"/>
                </a:lnTo>
                <a:lnTo>
                  <a:pt x="355663" y="190334"/>
                </a:lnTo>
                <a:lnTo>
                  <a:pt x="349300" y="139794"/>
                </a:lnTo>
                <a:lnTo>
                  <a:pt x="331350" y="94343"/>
                </a:lnTo>
                <a:lnTo>
                  <a:pt x="313781" y="70015"/>
                </a:lnTo>
                <a:close/>
              </a:path>
              <a:path w="356235" h="228600">
                <a:moveTo>
                  <a:pt x="177838" y="0"/>
                </a:moveTo>
                <a:lnTo>
                  <a:pt x="130617" y="6810"/>
                </a:lnTo>
                <a:lnTo>
                  <a:pt x="88151" y="26023"/>
                </a:lnTo>
                <a:lnTo>
                  <a:pt x="52147" y="55810"/>
                </a:lnTo>
                <a:lnTo>
                  <a:pt x="24315" y="94343"/>
                </a:lnTo>
                <a:lnTo>
                  <a:pt x="6363" y="139794"/>
                </a:lnTo>
                <a:lnTo>
                  <a:pt x="0" y="190334"/>
                </a:lnTo>
                <a:lnTo>
                  <a:pt x="2733" y="203958"/>
                </a:lnTo>
                <a:lnTo>
                  <a:pt x="10186" y="215084"/>
                </a:lnTo>
                <a:lnTo>
                  <a:pt x="21243" y="222585"/>
                </a:lnTo>
                <a:lnTo>
                  <a:pt x="34785" y="225336"/>
                </a:lnTo>
                <a:lnTo>
                  <a:pt x="48328" y="222585"/>
                </a:lnTo>
                <a:lnTo>
                  <a:pt x="59389" y="215084"/>
                </a:lnTo>
                <a:lnTo>
                  <a:pt x="66848" y="203958"/>
                </a:lnTo>
                <a:lnTo>
                  <a:pt x="69583" y="190334"/>
                </a:lnTo>
                <a:lnTo>
                  <a:pt x="78102" y="143545"/>
                </a:lnTo>
                <a:lnTo>
                  <a:pt x="101322" y="105295"/>
                </a:lnTo>
                <a:lnTo>
                  <a:pt x="135736" y="79485"/>
                </a:lnTo>
                <a:lnTo>
                  <a:pt x="177838" y="70015"/>
                </a:lnTo>
                <a:lnTo>
                  <a:pt x="313781" y="70015"/>
                </a:lnTo>
                <a:lnTo>
                  <a:pt x="303522" y="55810"/>
                </a:lnTo>
                <a:lnTo>
                  <a:pt x="267521" y="26023"/>
                </a:lnTo>
                <a:lnTo>
                  <a:pt x="225057" y="6810"/>
                </a:lnTo>
                <a:lnTo>
                  <a:pt x="17783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6713" y="3684549"/>
            <a:ext cx="159385" cy="193040"/>
          </a:xfrm>
          <a:custGeom>
            <a:avLst/>
            <a:gdLst/>
            <a:ahLst/>
            <a:cxnLst/>
            <a:rect l="l" t="t" r="r" b="b"/>
            <a:pathLst>
              <a:path w="159385" h="193039">
                <a:moveTo>
                  <a:pt x="0" y="192519"/>
                </a:moveTo>
                <a:lnTo>
                  <a:pt x="159161" y="192519"/>
                </a:lnTo>
                <a:lnTo>
                  <a:pt x="159161" y="0"/>
                </a:lnTo>
                <a:lnTo>
                  <a:pt x="0" y="0"/>
                </a:lnTo>
                <a:lnTo>
                  <a:pt x="0" y="1925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82032" y="3921772"/>
            <a:ext cx="674370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4331" y="0"/>
                </a:lnTo>
              </a:path>
            </a:pathLst>
          </a:custGeom>
          <a:ln w="479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21100" y="2349500"/>
            <a:ext cx="276733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100"/>
              </a:spcBef>
            </a:pPr>
            <a:r>
              <a:rPr sz="1500" b="1" spc="10" dirty="0">
                <a:solidFill>
                  <a:srgbClr val="4C88A7"/>
                </a:solidFill>
                <a:latin typeface="Arial"/>
                <a:cs typeface="Arial"/>
              </a:rPr>
              <a:t>Col·legiada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13599"/>
              </a:lnSpc>
              <a:spcBef>
                <a:spcPts val="919"/>
              </a:spcBef>
            </a:pPr>
            <a:r>
              <a:rPr sz="1100" spc="-45" dirty="0">
                <a:latin typeface="Noto Sans"/>
                <a:cs typeface="Noto Sans"/>
              </a:rPr>
              <a:t>S’ha </a:t>
            </a:r>
            <a:r>
              <a:rPr sz="1100" spc="-5" dirty="0">
                <a:latin typeface="Noto Sans"/>
                <a:cs typeface="Noto Sans"/>
              </a:rPr>
              <a:t>de </a:t>
            </a:r>
            <a:r>
              <a:rPr sz="1100" spc="-10" dirty="0">
                <a:latin typeface="Noto Sans"/>
                <a:cs typeface="Noto Sans"/>
              </a:rPr>
              <a:t>tenir </a:t>
            </a:r>
            <a:r>
              <a:rPr sz="1100" spc="-5" dirty="0">
                <a:latin typeface="Noto Sans"/>
                <a:cs typeface="Noto Sans"/>
              </a:rPr>
              <a:t>en compte </a:t>
            </a:r>
            <a:r>
              <a:rPr sz="1100" spc="-35" dirty="0">
                <a:latin typeface="Noto Sans"/>
                <a:cs typeface="Noto Sans"/>
              </a:rPr>
              <a:t>l’opinió </a:t>
            </a:r>
            <a:r>
              <a:rPr sz="1100" spc="-5" dirty="0">
                <a:latin typeface="Noto Sans"/>
                <a:cs typeface="Noto Sans"/>
              </a:rPr>
              <a:t>de </a:t>
            </a:r>
            <a:r>
              <a:rPr sz="1100" spc="-10" dirty="0">
                <a:latin typeface="Noto Sans"/>
                <a:cs typeface="Noto Sans"/>
              </a:rPr>
              <a:t>tothom  </a:t>
            </a:r>
            <a:r>
              <a:rPr sz="1100" spc="-5" dirty="0">
                <a:latin typeface="Noto Sans"/>
                <a:cs typeface="Noto Sans"/>
              </a:rPr>
              <a:t>que </a:t>
            </a:r>
            <a:r>
              <a:rPr sz="1100" spc="-10" dirty="0">
                <a:latin typeface="Noto Sans"/>
                <a:cs typeface="Noto Sans"/>
              </a:rPr>
              <a:t>participa </a:t>
            </a:r>
            <a:r>
              <a:rPr sz="1100" spc="-5" dirty="0">
                <a:latin typeface="Noto Sans"/>
                <a:cs typeface="Noto Sans"/>
              </a:rPr>
              <a:t>en</a:t>
            </a:r>
            <a:r>
              <a:rPr sz="1100" spc="5" dirty="0">
                <a:latin typeface="Noto Sans"/>
                <a:cs typeface="Noto Sans"/>
              </a:rPr>
              <a:t> </a:t>
            </a:r>
            <a:r>
              <a:rPr sz="1100" spc="-25" dirty="0">
                <a:latin typeface="Noto Sans"/>
                <a:cs typeface="Noto Sans"/>
              </a:rPr>
              <a:t>l’avaluació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40908" y="3176206"/>
            <a:ext cx="775378" cy="4089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9014" y="3191306"/>
            <a:ext cx="699770" cy="332740"/>
          </a:xfrm>
          <a:custGeom>
            <a:avLst/>
            <a:gdLst/>
            <a:ahLst/>
            <a:cxnLst/>
            <a:rect l="l" t="t" r="r" b="b"/>
            <a:pathLst>
              <a:path w="699770" h="332739">
                <a:moveTo>
                  <a:pt x="349581" y="0"/>
                </a:moveTo>
                <a:lnTo>
                  <a:pt x="296071" y="1949"/>
                </a:lnTo>
                <a:lnTo>
                  <a:pt x="243579" y="7796"/>
                </a:lnTo>
                <a:lnTo>
                  <a:pt x="193124" y="17542"/>
                </a:lnTo>
                <a:lnTo>
                  <a:pt x="145722" y="31187"/>
                </a:lnTo>
                <a:lnTo>
                  <a:pt x="102393" y="48729"/>
                </a:lnTo>
                <a:lnTo>
                  <a:pt x="57596" y="74829"/>
                </a:lnTo>
                <a:lnTo>
                  <a:pt x="25598" y="103766"/>
                </a:lnTo>
                <a:lnTo>
                  <a:pt x="0" y="166369"/>
                </a:lnTo>
                <a:lnTo>
                  <a:pt x="6399" y="198144"/>
                </a:lnTo>
                <a:lnTo>
                  <a:pt x="57596" y="257910"/>
                </a:lnTo>
                <a:lnTo>
                  <a:pt x="102393" y="284010"/>
                </a:lnTo>
                <a:lnTo>
                  <a:pt x="145722" y="301552"/>
                </a:lnTo>
                <a:lnTo>
                  <a:pt x="193124" y="315197"/>
                </a:lnTo>
                <a:lnTo>
                  <a:pt x="243579" y="324943"/>
                </a:lnTo>
                <a:lnTo>
                  <a:pt x="296071" y="330790"/>
                </a:lnTo>
                <a:lnTo>
                  <a:pt x="349581" y="332739"/>
                </a:lnTo>
                <a:lnTo>
                  <a:pt x="403092" y="330790"/>
                </a:lnTo>
                <a:lnTo>
                  <a:pt x="455585" y="324943"/>
                </a:lnTo>
                <a:lnTo>
                  <a:pt x="506042" y="315197"/>
                </a:lnTo>
                <a:lnTo>
                  <a:pt x="553446" y="301552"/>
                </a:lnTo>
                <a:lnTo>
                  <a:pt x="596779" y="284010"/>
                </a:lnTo>
                <a:lnTo>
                  <a:pt x="641576" y="257910"/>
                </a:lnTo>
                <a:lnTo>
                  <a:pt x="673574" y="228973"/>
                </a:lnTo>
                <a:lnTo>
                  <a:pt x="699173" y="166369"/>
                </a:lnTo>
                <a:lnTo>
                  <a:pt x="692773" y="134595"/>
                </a:lnTo>
                <a:lnTo>
                  <a:pt x="641576" y="74829"/>
                </a:lnTo>
                <a:lnTo>
                  <a:pt x="596779" y="48729"/>
                </a:lnTo>
                <a:lnTo>
                  <a:pt x="553446" y="31187"/>
                </a:lnTo>
                <a:lnTo>
                  <a:pt x="506042" y="17542"/>
                </a:lnTo>
                <a:lnTo>
                  <a:pt x="455585" y="7796"/>
                </a:lnTo>
                <a:lnTo>
                  <a:pt x="403092" y="1949"/>
                </a:lnTo>
                <a:lnTo>
                  <a:pt x="349581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7100" y="3260839"/>
            <a:ext cx="271780" cy="299085"/>
          </a:xfrm>
          <a:custGeom>
            <a:avLst/>
            <a:gdLst/>
            <a:ahLst/>
            <a:cxnLst/>
            <a:rect l="l" t="t" r="r" b="b"/>
            <a:pathLst>
              <a:path w="271779" h="299085">
                <a:moveTo>
                  <a:pt x="0" y="0"/>
                </a:moveTo>
                <a:lnTo>
                  <a:pt x="5156" y="298640"/>
                </a:lnTo>
                <a:lnTo>
                  <a:pt x="271259" y="162979"/>
                </a:lnTo>
                <a:lnTo>
                  <a:pt x="0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2619" y="3060636"/>
            <a:ext cx="775378" cy="4089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40713" y="3075736"/>
            <a:ext cx="699770" cy="332740"/>
          </a:xfrm>
          <a:custGeom>
            <a:avLst/>
            <a:gdLst/>
            <a:ahLst/>
            <a:cxnLst/>
            <a:rect l="l" t="t" r="r" b="b"/>
            <a:pathLst>
              <a:path w="699770" h="332739">
                <a:moveTo>
                  <a:pt x="349592" y="0"/>
                </a:moveTo>
                <a:lnTo>
                  <a:pt x="296081" y="1949"/>
                </a:lnTo>
                <a:lnTo>
                  <a:pt x="243588" y="7796"/>
                </a:lnTo>
                <a:lnTo>
                  <a:pt x="193130" y="17542"/>
                </a:lnTo>
                <a:lnTo>
                  <a:pt x="145726" y="31187"/>
                </a:lnTo>
                <a:lnTo>
                  <a:pt x="102393" y="48729"/>
                </a:lnTo>
                <a:lnTo>
                  <a:pt x="57596" y="74829"/>
                </a:lnTo>
                <a:lnTo>
                  <a:pt x="25598" y="103766"/>
                </a:lnTo>
                <a:lnTo>
                  <a:pt x="0" y="166369"/>
                </a:lnTo>
                <a:lnTo>
                  <a:pt x="6399" y="198144"/>
                </a:lnTo>
                <a:lnTo>
                  <a:pt x="57596" y="257910"/>
                </a:lnTo>
                <a:lnTo>
                  <a:pt x="102393" y="284010"/>
                </a:lnTo>
                <a:lnTo>
                  <a:pt x="145726" y="301552"/>
                </a:lnTo>
                <a:lnTo>
                  <a:pt x="193130" y="315197"/>
                </a:lnTo>
                <a:lnTo>
                  <a:pt x="243588" y="324943"/>
                </a:lnTo>
                <a:lnTo>
                  <a:pt x="296081" y="330790"/>
                </a:lnTo>
                <a:lnTo>
                  <a:pt x="349592" y="332739"/>
                </a:lnTo>
                <a:lnTo>
                  <a:pt x="403104" y="330790"/>
                </a:lnTo>
                <a:lnTo>
                  <a:pt x="455597" y="324943"/>
                </a:lnTo>
                <a:lnTo>
                  <a:pt x="506055" y="315197"/>
                </a:lnTo>
                <a:lnTo>
                  <a:pt x="553459" y="301552"/>
                </a:lnTo>
                <a:lnTo>
                  <a:pt x="596792" y="284010"/>
                </a:lnTo>
                <a:lnTo>
                  <a:pt x="641585" y="257910"/>
                </a:lnTo>
                <a:lnTo>
                  <a:pt x="673580" y="228973"/>
                </a:lnTo>
                <a:lnTo>
                  <a:pt x="699176" y="166369"/>
                </a:lnTo>
                <a:lnTo>
                  <a:pt x="692777" y="134595"/>
                </a:lnTo>
                <a:lnTo>
                  <a:pt x="641585" y="74829"/>
                </a:lnTo>
                <a:lnTo>
                  <a:pt x="596792" y="48729"/>
                </a:lnTo>
                <a:lnTo>
                  <a:pt x="553459" y="31187"/>
                </a:lnTo>
                <a:lnTo>
                  <a:pt x="506055" y="17542"/>
                </a:lnTo>
                <a:lnTo>
                  <a:pt x="455597" y="7796"/>
                </a:lnTo>
                <a:lnTo>
                  <a:pt x="403104" y="1949"/>
                </a:lnTo>
                <a:lnTo>
                  <a:pt x="349592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90185" y="3200654"/>
            <a:ext cx="295910" cy="293370"/>
          </a:xfrm>
          <a:custGeom>
            <a:avLst/>
            <a:gdLst/>
            <a:ahLst/>
            <a:cxnLst/>
            <a:rect l="l" t="t" r="r" b="b"/>
            <a:pathLst>
              <a:path w="295910" h="293370">
                <a:moveTo>
                  <a:pt x="0" y="0"/>
                </a:moveTo>
                <a:lnTo>
                  <a:pt x="56934" y="293217"/>
                </a:lnTo>
                <a:lnTo>
                  <a:pt x="295440" y="113411"/>
                </a:lnTo>
                <a:lnTo>
                  <a:pt x="0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98823" y="3116567"/>
            <a:ext cx="775378" cy="4089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6917" y="3131667"/>
            <a:ext cx="699770" cy="332740"/>
          </a:xfrm>
          <a:custGeom>
            <a:avLst/>
            <a:gdLst/>
            <a:ahLst/>
            <a:cxnLst/>
            <a:rect l="l" t="t" r="r" b="b"/>
            <a:pathLst>
              <a:path w="699770" h="332739">
                <a:moveTo>
                  <a:pt x="349592" y="0"/>
                </a:moveTo>
                <a:lnTo>
                  <a:pt x="296081" y="1949"/>
                </a:lnTo>
                <a:lnTo>
                  <a:pt x="243588" y="7796"/>
                </a:lnTo>
                <a:lnTo>
                  <a:pt x="193130" y="17542"/>
                </a:lnTo>
                <a:lnTo>
                  <a:pt x="145726" y="31187"/>
                </a:lnTo>
                <a:lnTo>
                  <a:pt x="102393" y="48729"/>
                </a:lnTo>
                <a:lnTo>
                  <a:pt x="57596" y="74825"/>
                </a:lnTo>
                <a:lnTo>
                  <a:pt x="25598" y="103760"/>
                </a:lnTo>
                <a:lnTo>
                  <a:pt x="0" y="166365"/>
                </a:lnTo>
                <a:lnTo>
                  <a:pt x="6399" y="198141"/>
                </a:lnTo>
                <a:lnTo>
                  <a:pt x="57596" y="257910"/>
                </a:lnTo>
                <a:lnTo>
                  <a:pt x="102393" y="284010"/>
                </a:lnTo>
                <a:lnTo>
                  <a:pt x="145726" y="301552"/>
                </a:lnTo>
                <a:lnTo>
                  <a:pt x="193130" y="315197"/>
                </a:lnTo>
                <a:lnTo>
                  <a:pt x="243588" y="324943"/>
                </a:lnTo>
                <a:lnTo>
                  <a:pt x="296081" y="330790"/>
                </a:lnTo>
                <a:lnTo>
                  <a:pt x="349592" y="332739"/>
                </a:lnTo>
                <a:lnTo>
                  <a:pt x="403104" y="330790"/>
                </a:lnTo>
                <a:lnTo>
                  <a:pt x="455597" y="324943"/>
                </a:lnTo>
                <a:lnTo>
                  <a:pt x="506055" y="315197"/>
                </a:lnTo>
                <a:lnTo>
                  <a:pt x="553459" y="301552"/>
                </a:lnTo>
                <a:lnTo>
                  <a:pt x="596792" y="284010"/>
                </a:lnTo>
                <a:lnTo>
                  <a:pt x="641585" y="257910"/>
                </a:lnTo>
                <a:lnTo>
                  <a:pt x="673580" y="228972"/>
                </a:lnTo>
                <a:lnTo>
                  <a:pt x="699176" y="166365"/>
                </a:lnTo>
                <a:lnTo>
                  <a:pt x="692777" y="134589"/>
                </a:lnTo>
                <a:lnTo>
                  <a:pt x="641585" y="74825"/>
                </a:lnTo>
                <a:lnTo>
                  <a:pt x="596792" y="48729"/>
                </a:lnTo>
                <a:lnTo>
                  <a:pt x="553459" y="31187"/>
                </a:lnTo>
                <a:lnTo>
                  <a:pt x="506055" y="17542"/>
                </a:lnTo>
                <a:lnTo>
                  <a:pt x="455597" y="7796"/>
                </a:lnTo>
                <a:lnTo>
                  <a:pt x="403104" y="1949"/>
                </a:lnTo>
                <a:lnTo>
                  <a:pt x="349592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8073" y="3175342"/>
            <a:ext cx="328930" cy="339725"/>
          </a:xfrm>
          <a:custGeom>
            <a:avLst/>
            <a:gdLst/>
            <a:ahLst/>
            <a:cxnLst/>
            <a:rect l="l" t="t" r="r" b="b"/>
            <a:pathLst>
              <a:path w="328929" h="339725">
                <a:moveTo>
                  <a:pt x="243179" y="0"/>
                </a:moveTo>
                <a:lnTo>
                  <a:pt x="0" y="218948"/>
                </a:lnTo>
                <a:lnTo>
                  <a:pt x="328587" y="339369"/>
                </a:lnTo>
                <a:lnTo>
                  <a:pt x="243179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0623" y="4080163"/>
            <a:ext cx="3181350" cy="12439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111885">
              <a:lnSpc>
                <a:spcPct val="100000"/>
              </a:lnSpc>
              <a:spcBef>
                <a:spcPts val="370"/>
              </a:spcBef>
            </a:pPr>
            <a:r>
              <a:rPr sz="1500" b="1" spc="65" dirty="0">
                <a:solidFill>
                  <a:srgbClr val="4C88A7"/>
                </a:solidFill>
                <a:latin typeface="Arial"/>
                <a:cs typeface="Arial"/>
              </a:rPr>
              <a:t>Qualitativa</a:t>
            </a:r>
            <a:endParaRPr sz="15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200"/>
              </a:spcBef>
            </a:pPr>
            <a:r>
              <a:rPr sz="1100" spc="-10" dirty="0">
                <a:latin typeface="Noto Sans"/>
                <a:cs typeface="Noto Sans"/>
              </a:rPr>
              <a:t>Donat</a:t>
            </a:r>
            <a:r>
              <a:rPr sz="1100" spc="-5" dirty="0">
                <a:latin typeface="Noto Sans"/>
                <a:cs typeface="Noto Sans"/>
              </a:rPr>
              <a:t> </a:t>
            </a:r>
            <a:r>
              <a:rPr sz="1100" spc="-15" dirty="0">
                <a:latin typeface="Noto Sans"/>
                <a:cs typeface="Noto Sans"/>
              </a:rPr>
              <a:t>que:</a:t>
            </a:r>
            <a:endParaRPr sz="1100">
              <a:latin typeface="Noto Sans"/>
              <a:cs typeface="Noto Sans"/>
            </a:endParaRPr>
          </a:p>
          <a:p>
            <a:pPr marL="146685" marR="504825">
              <a:lnSpc>
                <a:spcPct val="113599"/>
              </a:lnSpc>
            </a:pPr>
            <a:r>
              <a:rPr sz="1100" spc="-5" dirty="0">
                <a:latin typeface="Noto Sans"/>
                <a:cs typeface="Noto Sans"/>
              </a:rPr>
              <a:t>Aporta més informació </a:t>
            </a:r>
            <a:r>
              <a:rPr sz="1100" spc="-10" dirty="0">
                <a:latin typeface="Noto Sans"/>
                <a:cs typeface="Noto Sans"/>
              </a:rPr>
              <a:t>sobre </a:t>
            </a:r>
            <a:r>
              <a:rPr sz="1100" spc="-5" dirty="0">
                <a:latin typeface="Noto Sans"/>
                <a:cs typeface="Noto Sans"/>
              </a:rPr>
              <a:t>el</a:t>
            </a:r>
            <a:r>
              <a:rPr sz="1100" spc="-50" dirty="0">
                <a:latin typeface="Noto Sans"/>
                <a:cs typeface="Noto Sans"/>
              </a:rPr>
              <a:t> </a:t>
            </a:r>
            <a:r>
              <a:rPr sz="1100" spc="-10" dirty="0">
                <a:latin typeface="Noto Sans"/>
                <a:cs typeface="Noto Sans"/>
              </a:rPr>
              <a:t>procés  </a:t>
            </a:r>
            <a:r>
              <a:rPr sz="1100" spc="-30" dirty="0">
                <a:latin typeface="Noto Sans"/>
                <a:cs typeface="Noto Sans"/>
              </a:rPr>
              <a:t>d’aprenentatge</a:t>
            </a:r>
            <a:r>
              <a:rPr sz="1100" spc="-5" dirty="0">
                <a:latin typeface="Noto Sans"/>
                <a:cs typeface="Noto Sans"/>
              </a:rPr>
              <a:t> de</a:t>
            </a:r>
            <a:endParaRPr sz="1100">
              <a:latin typeface="Noto Sans"/>
              <a:cs typeface="Noto Sans"/>
            </a:endParaRPr>
          </a:p>
          <a:p>
            <a:pPr marL="146685" marR="2112010">
              <a:lnSpc>
                <a:spcPct val="113599"/>
              </a:lnSpc>
            </a:pPr>
            <a:r>
              <a:rPr sz="1100" spc="-5" dirty="0">
                <a:latin typeface="Noto Sans"/>
                <a:cs typeface="Noto Sans"/>
              </a:rPr>
              <a:t>cadascun</a:t>
            </a:r>
            <a:r>
              <a:rPr sz="1100" spc="-90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dels  alumnes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3323" y="7636163"/>
            <a:ext cx="3181350" cy="105346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R="69215" algn="ctr">
              <a:lnSpc>
                <a:spcPct val="100000"/>
              </a:lnSpc>
              <a:spcBef>
                <a:spcPts val="370"/>
              </a:spcBef>
            </a:pPr>
            <a:r>
              <a:rPr sz="1500" b="1" spc="40" dirty="0">
                <a:solidFill>
                  <a:srgbClr val="4C88A7"/>
                </a:solidFill>
                <a:latin typeface="Arial"/>
                <a:cs typeface="Arial"/>
              </a:rPr>
              <a:t>Objectiva</a:t>
            </a:r>
            <a:endParaRPr sz="1500">
              <a:latin typeface="Arial"/>
              <a:cs typeface="Arial"/>
            </a:endParaRPr>
          </a:p>
          <a:p>
            <a:pPr marL="133985">
              <a:lnSpc>
                <a:spcPct val="100000"/>
              </a:lnSpc>
              <a:spcBef>
                <a:spcPts val="200"/>
              </a:spcBef>
            </a:pPr>
            <a:r>
              <a:rPr sz="1100" spc="-15" dirty="0">
                <a:latin typeface="Noto Sans"/>
                <a:cs typeface="Noto Sans"/>
              </a:rPr>
              <a:t>Perquè:</a:t>
            </a:r>
            <a:endParaRPr sz="1100">
              <a:latin typeface="Noto Sans"/>
              <a:cs typeface="Noto Sans"/>
            </a:endParaRPr>
          </a:p>
          <a:p>
            <a:pPr marL="133985" marR="202565">
              <a:lnSpc>
                <a:spcPct val="113599"/>
              </a:lnSpc>
            </a:pPr>
            <a:r>
              <a:rPr sz="1100" spc="-5" dirty="0">
                <a:latin typeface="Noto Sans"/>
                <a:cs typeface="Noto Sans"/>
              </a:rPr>
              <a:t>Es </a:t>
            </a:r>
            <a:r>
              <a:rPr sz="1100" spc="-10" dirty="0">
                <a:latin typeface="Noto Sans"/>
                <a:cs typeface="Noto Sans"/>
              </a:rPr>
              <a:t>concreten </a:t>
            </a:r>
            <a:r>
              <a:rPr sz="1100" spc="-5" dirty="0">
                <a:latin typeface="Noto Sans"/>
                <a:cs typeface="Noto Sans"/>
              </a:rPr>
              <a:t>les competències de</a:t>
            </a:r>
            <a:r>
              <a:rPr sz="1100" spc="-30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cadascun  dels àmbits com </a:t>
            </a:r>
            <a:r>
              <a:rPr sz="1100" spc="-10" dirty="0">
                <a:latin typeface="Noto Sans"/>
                <a:cs typeface="Noto Sans"/>
              </a:rPr>
              <a:t>a objectius a</a:t>
            </a:r>
            <a:r>
              <a:rPr sz="1100" spc="20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assolir</a:t>
            </a:r>
            <a:endParaRPr sz="1100">
              <a:latin typeface="Noto Sans"/>
              <a:cs typeface="Noto Sans"/>
            </a:endParaRPr>
          </a:p>
          <a:p>
            <a:pPr marL="133985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latin typeface="Noto Sans"/>
                <a:cs typeface="Noto Sans"/>
              </a:rPr>
              <a:t>en acabar </a:t>
            </a:r>
            <a:r>
              <a:rPr sz="1100" spc="-40" dirty="0">
                <a:latin typeface="Noto Sans"/>
                <a:cs typeface="Noto Sans"/>
              </a:rPr>
              <a:t>l’etapa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57800" y="8902700"/>
            <a:ext cx="330200" cy="355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16525" y="9053775"/>
            <a:ext cx="346075" cy="184785"/>
          </a:xfrm>
          <a:custGeom>
            <a:avLst/>
            <a:gdLst/>
            <a:ahLst/>
            <a:cxnLst/>
            <a:rect l="l" t="t" r="r" b="b"/>
            <a:pathLst>
              <a:path w="346075" h="184784">
                <a:moveTo>
                  <a:pt x="0" y="0"/>
                </a:moveTo>
                <a:lnTo>
                  <a:pt x="345744" y="0"/>
                </a:lnTo>
                <a:lnTo>
                  <a:pt x="345744" y="184318"/>
                </a:lnTo>
                <a:lnTo>
                  <a:pt x="0" y="184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21200" y="9004300"/>
            <a:ext cx="330200" cy="241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4360" y="4707511"/>
            <a:ext cx="963935" cy="10709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23364" y="4783518"/>
            <a:ext cx="766445" cy="873125"/>
          </a:xfrm>
          <a:custGeom>
            <a:avLst/>
            <a:gdLst/>
            <a:ahLst/>
            <a:cxnLst/>
            <a:rect l="l" t="t" r="r" b="b"/>
            <a:pathLst>
              <a:path w="766444" h="873125">
                <a:moveTo>
                  <a:pt x="604698" y="123278"/>
                </a:moveTo>
                <a:lnTo>
                  <a:pt x="93243" y="123278"/>
                </a:lnTo>
                <a:lnTo>
                  <a:pt x="71511" y="130017"/>
                </a:lnTo>
                <a:lnTo>
                  <a:pt x="28422" y="149123"/>
                </a:lnTo>
                <a:lnTo>
                  <a:pt x="2530" y="187108"/>
                </a:lnTo>
                <a:lnTo>
                  <a:pt x="0" y="202590"/>
                </a:lnTo>
                <a:lnTo>
                  <a:pt x="825" y="216679"/>
                </a:lnTo>
                <a:lnTo>
                  <a:pt x="14668" y="270268"/>
                </a:lnTo>
                <a:lnTo>
                  <a:pt x="170408" y="779691"/>
                </a:lnTo>
                <a:lnTo>
                  <a:pt x="183021" y="818488"/>
                </a:lnTo>
                <a:lnTo>
                  <a:pt x="207007" y="855928"/>
                </a:lnTo>
                <a:lnTo>
                  <a:pt x="249720" y="872934"/>
                </a:lnTo>
                <a:lnTo>
                  <a:pt x="263809" y="872108"/>
                </a:lnTo>
                <a:lnTo>
                  <a:pt x="694412" y="742911"/>
                </a:lnTo>
                <a:lnTo>
                  <a:pt x="737488" y="723811"/>
                </a:lnTo>
                <a:lnTo>
                  <a:pt x="763388" y="685825"/>
                </a:lnTo>
                <a:lnTo>
                  <a:pt x="765924" y="670344"/>
                </a:lnTo>
                <a:lnTo>
                  <a:pt x="765098" y="656254"/>
                </a:lnTo>
                <a:lnTo>
                  <a:pt x="762357" y="641437"/>
                </a:lnTo>
                <a:lnTo>
                  <a:pt x="757732" y="624150"/>
                </a:lnTo>
                <a:lnTo>
                  <a:pt x="751255" y="602653"/>
                </a:lnTo>
                <a:lnTo>
                  <a:pt x="604698" y="123278"/>
                </a:lnTo>
                <a:close/>
              </a:path>
              <a:path w="766444" h="873125">
                <a:moveTo>
                  <a:pt x="516204" y="0"/>
                </a:moveTo>
                <a:lnTo>
                  <a:pt x="502114" y="818"/>
                </a:lnTo>
                <a:lnTo>
                  <a:pt x="487297" y="3556"/>
                </a:lnTo>
                <a:lnTo>
                  <a:pt x="470010" y="8179"/>
                </a:lnTo>
                <a:lnTo>
                  <a:pt x="92735" y="123431"/>
                </a:lnTo>
                <a:lnTo>
                  <a:pt x="93243" y="123278"/>
                </a:lnTo>
                <a:lnTo>
                  <a:pt x="604698" y="123278"/>
                </a:lnTo>
                <a:lnTo>
                  <a:pt x="588771" y="71511"/>
                </a:lnTo>
                <a:lnTo>
                  <a:pt x="569671" y="28422"/>
                </a:lnTo>
                <a:lnTo>
                  <a:pt x="531686" y="2528"/>
                </a:lnTo>
                <a:lnTo>
                  <a:pt x="516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23355" y="4783520"/>
            <a:ext cx="766445" cy="873125"/>
          </a:xfrm>
          <a:custGeom>
            <a:avLst/>
            <a:gdLst/>
            <a:ahLst/>
            <a:cxnLst/>
            <a:rect l="l" t="t" r="r" b="b"/>
            <a:pathLst>
              <a:path w="766444" h="873125">
                <a:moveTo>
                  <a:pt x="92744" y="123439"/>
                </a:moveTo>
                <a:lnTo>
                  <a:pt x="448518" y="14668"/>
                </a:lnTo>
                <a:lnTo>
                  <a:pt x="487300" y="3564"/>
                </a:lnTo>
                <a:lnTo>
                  <a:pt x="516205" y="0"/>
                </a:lnTo>
                <a:lnTo>
                  <a:pt x="531688" y="2531"/>
                </a:lnTo>
                <a:lnTo>
                  <a:pt x="569670" y="28427"/>
                </a:lnTo>
                <a:lnTo>
                  <a:pt x="588773" y="71512"/>
                </a:lnTo>
                <a:lnTo>
                  <a:pt x="751256" y="602661"/>
                </a:lnTo>
                <a:lnTo>
                  <a:pt x="762359" y="641442"/>
                </a:lnTo>
                <a:lnTo>
                  <a:pt x="765924" y="670347"/>
                </a:lnTo>
                <a:lnTo>
                  <a:pt x="763393" y="685830"/>
                </a:lnTo>
                <a:lnTo>
                  <a:pt x="737497" y="723811"/>
                </a:lnTo>
                <a:lnTo>
                  <a:pt x="694412" y="742915"/>
                </a:lnTo>
                <a:lnTo>
                  <a:pt x="317405" y="858272"/>
                </a:lnTo>
                <a:lnTo>
                  <a:pt x="278624" y="869375"/>
                </a:lnTo>
                <a:lnTo>
                  <a:pt x="249718" y="872940"/>
                </a:lnTo>
                <a:lnTo>
                  <a:pt x="234235" y="870409"/>
                </a:lnTo>
                <a:lnTo>
                  <a:pt x="196254" y="844513"/>
                </a:lnTo>
                <a:lnTo>
                  <a:pt x="177150" y="801428"/>
                </a:lnTo>
                <a:lnTo>
                  <a:pt x="14667" y="270279"/>
                </a:lnTo>
                <a:lnTo>
                  <a:pt x="3564" y="231498"/>
                </a:lnTo>
                <a:lnTo>
                  <a:pt x="0" y="202593"/>
                </a:lnTo>
                <a:lnTo>
                  <a:pt x="2531" y="187110"/>
                </a:lnTo>
                <a:lnTo>
                  <a:pt x="28427" y="149128"/>
                </a:lnTo>
                <a:lnTo>
                  <a:pt x="71512" y="130024"/>
                </a:lnTo>
                <a:lnTo>
                  <a:pt x="93244" y="123286"/>
                </a:lnTo>
                <a:lnTo>
                  <a:pt x="92744" y="123439"/>
                </a:lnTo>
              </a:path>
            </a:pathLst>
          </a:custGeom>
          <a:ln w="508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81150" y="4989364"/>
            <a:ext cx="140584" cy="140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6519" y="5105031"/>
            <a:ext cx="140575" cy="140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2778" y="5223641"/>
            <a:ext cx="140584" cy="140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89633" y="5344185"/>
            <a:ext cx="140584" cy="140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25802" y="5462477"/>
            <a:ext cx="140572" cy="140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64458" y="5001704"/>
            <a:ext cx="472277" cy="4722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70100" y="2527300"/>
            <a:ext cx="1460500" cy="1460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70623" y="863600"/>
            <a:ext cx="3181350" cy="274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Avaluació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1664"/>
              </a:spcBef>
            </a:pPr>
            <a:r>
              <a:rPr sz="1600" b="1" spc="-10" dirty="0">
                <a:latin typeface="Arial"/>
                <a:cs typeface="Arial"/>
              </a:rPr>
              <a:t>Cap </a:t>
            </a:r>
            <a:r>
              <a:rPr sz="1600" b="1" spc="75" dirty="0">
                <a:latin typeface="Arial"/>
                <a:cs typeface="Arial"/>
              </a:rPr>
              <a:t>a una </a:t>
            </a:r>
            <a:r>
              <a:rPr sz="1600" b="1" spc="35" dirty="0">
                <a:latin typeface="Arial"/>
                <a:cs typeface="Arial"/>
              </a:rPr>
              <a:t>avaluació</a:t>
            </a:r>
            <a:r>
              <a:rPr sz="1600" b="1" spc="-27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més…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sz="1500" b="1" spc="55" dirty="0">
                <a:solidFill>
                  <a:srgbClr val="4C88A7"/>
                </a:solidFill>
                <a:latin typeface="Arial"/>
                <a:cs typeface="Arial"/>
              </a:rPr>
              <a:t>Formativa</a:t>
            </a:r>
            <a:endParaRPr sz="1500">
              <a:latin typeface="Arial"/>
              <a:cs typeface="Arial"/>
            </a:endParaRPr>
          </a:p>
          <a:p>
            <a:pPr marL="159385">
              <a:lnSpc>
                <a:spcPct val="100000"/>
              </a:lnSpc>
              <a:spcBef>
                <a:spcPts val="600"/>
              </a:spcBef>
            </a:pPr>
            <a:r>
              <a:rPr sz="1100" spc="-15" dirty="0">
                <a:latin typeface="Noto Sans"/>
                <a:cs typeface="Noto Sans"/>
              </a:rPr>
              <a:t>Per:</a:t>
            </a:r>
            <a:endParaRPr sz="1100">
              <a:latin typeface="Noto Sans"/>
              <a:cs typeface="Noto Sans"/>
            </a:endParaRPr>
          </a:p>
          <a:p>
            <a:pPr marL="299085" indent="-143510">
              <a:lnSpc>
                <a:spcPct val="100000"/>
              </a:lnSpc>
              <a:spcBef>
                <a:spcPts val="180"/>
              </a:spcBef>
              <a:buChar char="•"/>
              <a:tabLst>
                <a:tab pos="299720" algn="l"/>
              </a:tabLst>
            </a:pPr>
            <a:r>
              <a:rPr sz="1100" spc="-10" dirty="0">
                <a:latin typeface="Noto Sans"/>
                <a:cs typeface="Noto Sans"/>
              </a:rPr>
              <a:t>Constatar els</a:t>
            </a:r>
            <a:r>
              <a:rPr sz="1100" spc="5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avenços</a:t>
            </a:r>
            <a:endParaRPr sz="1100">
              <a:latin typeface="Noto Sans"/>
              <a:cs typeface="Noto Sans"/>
            </a:endParaRPr>
          </a:p>
          <a:p>
            <a:pPr marL="299085" indent="-143510">
              <a:lnSpc>
                <a:spcPct val="100000"/>
              </a:lnSpc>
              <a:spcBef>
                <a:spcPts val="180"/>
              </a:spcBef>
              <a:buChar char="•"/>
              <a:tabLst>
                <a:tab pos="299720" algn="l"/>
              </a:tabLst>
            </a:pPr>
            <a:r>
              <a:rPr sz="1100" spc="-5" dirty="0">
                <a:latin typeface="Noto Sans"/>
                <a:cs typeface="Noto Sans"/>
              </a:rPr>
              <a:t>Detectar les</a:t>
            </a:r>
            <a:r>
              <a:rPr sz="1100" spc="-40" dirty="0">
                <a:latin typeface="Noto Sans"/>
                <a:cs typeface="Noto Sans"/>
              </a:rPr>
              <a:t> </a:t>
            </a:r>
            <a:r>
              <a:rPr sz="1100" spc="-10" dirty="0">
                <a:latin typeface="Noto Sans"/>
                <a:cs typeface="Noto Sans"/>
              </a:rPr>
              <a:t>dificultats</a:t>
            </a:r>
            <a:endParaRPr sz="1100">
              <a:latin typeface="Noto Sans"/>
              <a:cs typeface="Noto Sans"/>
            </a:endParaRPr>
          </a:p>
          <a:p>
            <a:pPr marL="299085" indent="-143510">
              <a:lnSpc>
                <a:spcPct val="100000"/>
              </a:lnSpc>
              <a:spcBef>
                <a:spcPts val="180"/>
              </a:spcBef>
              <a:buChar char="•"/>
              <a:tabLst>
                <a:tab pos="299720" algn="l"/>
              </a:tabLst>
            </a:pPr>
            <a:r>
              <a:rPr sz="1100" spc="-10" dirty="0">
                <a:latin typeface="Noto Sans"/>
                <a:cs typeface="Noto Sans"/>
              </a:rPr>
              <a:t>Esbrinar-ne </a:t>
            </a:r>
            <a:r>
              <a:rPr sz="1100" spc="-5" dirty="0">
                <a:latin typeface="Noto Sans"/>
                <a:cs typeface="Noto Sans"/>
              </a:rPr>
              <a:t>les</a:t>
            </a:r>
            <a:r>
              <a:rPr sz="1100" spc="-30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causes</a:t>
            </a:r>
            <a:endParaRPr sz="1100">
              <a:latin typeface="Noto Sans"/>
              <a:cs typeface="Noto Sans"/>
            </a:endParaRPr>
          </a:p>
          <a:p>
            <a:pPr marL="299085" indent="-143510">
              <a:lnSpc>
                <a:spcPct val="100000"/>
              </a:lnSpc>
              <a:spcBef>
                <a:spcPts val="180"/>
              </a:spcBef>
              <a:buChar char="•"/>
              <a:tabLst>
                <a:tab pos="299720" algn="l"/>
              </a:tabLst>
            </a:pPr>
            <a:r>
              <a:rPr sz="1100" spc="-10" dirty="0">
                <a:latin typeface="Noto Sans"/>
                <a:cs typeface="Noto Sans"/>
              </a:rPr>
              <a:t>Adoptar </a:t>
            </a:r>
            <a:r>
              <a:rPr sz="1100" spc="-5" dirty="0">
                <a:latin typeface="Noto Sans"/>
                <a:cs typeface="Noto Sans"/>
              </a:rPr>
              <a:t>les </a:t>
            </a:r>
            <a:r>
              <a:rPr sz="1100" spc="-10" dirty="0">
                <a:latin typeface="Noto Sans"/>
                <a:cs typeface="Noto Sans"/>
              </a:rPr>
              <a:t>mesures</a:t>
            </a:r>
            <a:r>
              <a:rPr sz="1100" spc="10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necessàries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206320" y="9128214"/>
            <a:ext cx="320040" cy="153035"/>
          </a:xfrm>
          <a:custGeom>
            <a:avLst/>
            <a:gdLst/>
            <a:ahLst/>
            <a:cxnLst/>
            <a:rect l="l" t="t" r="r" b="b"/>
            <a:pathLst>
              <a:path w="320039" h="153034">
                <a:moveTo>
                  <a:pt x="159842" y="0"/>
                </a:moveTo>
                <a:lnTo>
                  <a:pt x="0" y="152749"/>
                </a:lnTo>
                <a:lnTo>
                  <a:pt x="319697" y="152749"/>
                </a:lnTo>
                <a:lnTo>
                  <a:pt x="159842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06320" y="9128214"/>
            <a:ext cx="320040" cy="153035"/>
          </a:xfrm>
          <a:custGeom>
            <a:avLst/>
            <a:gdLst/>
            <a:ahLst/>
            <a:cxnLst/>
            <a:rect l="l" t="t" r="r" b="b"/>
            <a:pathLst>
              <a:path w="320039" h="153034">
                <a:moveTo>
                  <a:pt x="159852" y="0"/>
                </a:moveTo>
                <a:lnTo>
                  <a:pt x="319704" y="152750"/>
                </a:lnTo>
                <a:lnTo>
                  <a:pt x="0" y="152750"/>
                </a:lnTo>
                <a:lnTo>
                  <a:pt x="159852" y="0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6569" y="8452619"/>
            <a:ext cx="948055" cy="264795"/>
          </a:xfrm>
          <a:custGeom>
            <a:avLst/>
            <a:gdLst/>
            <a:ahLst/>
            <a:cxnLst/>
            <a:rect l="l" t="t" r="r" b="b"/>
            <a:pathLst>
              <a:path w="948055" h="264795">
                <a:moveTo>
                  <a:pt x="932072" y="0"/>
                </a:moveTo>
                <a:lnTo>
                  <a:pt x="14178" y="227320"/>
                </a:lnTo>
                <a:lnTo>
                  <a:pt x="0" y="242814"/>
                </a:lnTo>
                <a:lnTo>
                  <a:pt x="335" y="250351"/>
                </a:lnTo>
                <a:lnTo>
                  <a:pt x="3574" y="257166"/>
                </a:lnTo>
                <a:lnTo>
                  <a:pt x="8987" y="262040"/>
                </a:lnTo>
                <a:lnTo>
                  <a:pt x="15833" y="264530"/>
                </a:lnTo>
                <a:lnTo>
                  <a:pt x="23373" y="264189"/>
                </a:lnTo>
                <a:lnTo>
                  <a:pt x="933734" y="37216"/>
                </a:lnTo>
                <a:lnTo>
                  <a:pt x="940544" y="33977"/>
                </a:lnTo>
                <a:lnTo>
                  <a:pt x="945417" y="28564"/>
                </a:lnTo>
                <a:lnTo>
                  <a:pt x="947906" y="21717"/>
                </a:lnTo>
                <a:lnTo>
                  <a:pt x="947565" y="14178"/>
                </a:lnTo>
                <a:lnTo>
                  <a:pt x="944326" y="7363"/>
                </a:lnTo>
                <a:lnTo>
                  <a:pt x="938914" y="2489"/>
                </a:lnTo>
                <a:lnTo>
                  <a:pt x="932072" y="0"/>
                </a:lnTo>
                <a:close/>
              </a:path>
            </a:pathLst>
          </a:custGeom>
          <a:solidFill>
            <a:srgbClr val="60AA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06563" y="8452621"/>
            <a:ext cx="948055" cy="264795"/>
          </a:xfrm>
          <a:custGeom>
            <a:avLst/>
            <a:gdLst/>
            <a:ahLst/>
            <a:cxnLst/>
            <a:rect l="l" t="t" r="r" b="b"/>
            <a:pathLst>
              <a:path w="948055" h="264795">
                <a:moveTo>
                  <a:pt x="23372" y="264188"/>
                </a:moveTo>
                <a:lnTo>
                  <a:pt x="933729" y="37210"/>
                </a:lnTo>
                <a:lnTo>
                  <a:pt x="940544" y="33972"/>
                </a:lnTo>
                <a:lnTo>
                  <a:pt x="945419" y="28561"/>
                </a:lnTo>
                <a:lnTo>
                  <a:pt x="947909" y="21716"/>
                </a:lnTo>
                <a:lnTo>
                  <a:pt x="947568" y="14179"/>
                </a:lnTo>
                <a:lnTo>
                  <a:pt x="944330" y="7364"/>
                </a:lnTo>
                <a:lnTo>
                  <a:pt x="938918" y="2489"/>
                </a:lnTo>
                <a:lnTo>
                  <a:pt x="932073" y="0"/>
                </a:lnTo>
                <a:lnTo>
                  <a:pt x="924536" y="340"/>
                </a:lnTo>
                <a:lnTo>
                  <a:pt x="14179" y="227318"/>
                </a:lnTo>
                <a:lnTo>
                  <a:pt x="7364" y="230555"/>
                </a:lnTo>
                <a:lnTo>
                  <a:pt x="2489" y="235967"/>
                </a:lnTo>
                <a:lnTo>
                  <a:pt x="0" y="242812"/>
                </a:lnTo>
                <a:lnTo>
                  <a:pt x="340" y="250349"/>
                </a:lnTo>
                <a:lnTo>
                  <a:pt x="3578" y="257164"/>
                </a:lnTo>
                <a:lnTo>
                  <a:pt x="8990" y="262039"/>
                </a:lnTo>
                <a:lnTo>
                  <a:pt x="15835" y="264528"/>
                </a:lnTo>
                <a:lnTo>
                  <a:pt x="23372" y="264188"/>
                </a:lnTo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66162" y="8476412"/>
            <a:ext cx="0" cy="697230"/>
          </a:xfrm>
          <a:custGeom>
            <a:avLst/>
            <a:gdLst/>
            <a:ahLst/>
            <a:cxnLst/>
            <a:rect l="l" t="t" r="r" b="b"/>
            <a:pathLst>
              <a:path h="697229">
                <a:moveTo>
                  <a:pt x="0" y="0"/>
                </a:moveTo>
                <a:lnTo>
                  <a:pt x="0" y="696831"/>
                </a:lnTo>
              </a:path>
            </a:pathLst>
          </a:custGeom>
          <a:ln w="37998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7161" y="8476412"/>
            <a:ext cx="38100" cy="697230"/>
          </a:xfrm>
          <a:custGeom>
            <a:avLst/>
            <a:gdLst/>
            <a:ahLst/>
            <a:cxnLst/>
            <a:rect l="l" t="t" r="r" b="b"/>
            <a:pathLst>
              <a:path w="38100" h="697229">
                <a:moveTo>
                  <a:pt x="0" y="18999"/>
                </a:moveTo>
                <a:lnTo>
                  <a:pt x="0" y="677825"/>
                </a:lnTo>
                <a:lnTo>
                  <a:pt x="1493" y="685221"/>
                </a:lnTo>
                <a:lnTo>
                  <a:pt x="5564" y="691261"/>
                </a:lnTo>
                <a:lnTo>
                  <a:pt x="11604" y="695333"/>
                </a:lnTo>
                <a:lnTo>
                  <a:pt x="18999" y="696826"/>
                </a:lnTo>
                <a:lnTo>
                  <a:pt x="26395" y="695333"/>
                </a:lnTo>
                <a:lnTo>
                  <a:pt x="32434" y="691261"/>
                </a:lnTo>
                <a:lnTo>
                  <a:pt x="36506" y="685221"/>
                </a:lnTo>
                <a:lnTo>
                  <a:pt x="37999" y="677825"/>
                </a:lnTo>
                <a:lnTo>
                  <a:pt x="37999" y="18999"/>
                </a:lnTo>
                <a:lnTo>
                  <a:pt x="36506" y="11604"/>
                </a:lnTo>
                <a:lnTo>
                  <a:pt x="32434" y="5564"/>
                </a:lnTo>
                <a:lnTo>
                  <a:pt x="26395" y="1493"/>
                </a:lnTo>
                <a:lnTo>
                  <a:pt x="19000" y="0"/>
                </a:lnTo>
                <a:lnTo>
                  <a:pt x="11604" y="1493"/>
                </a:lnTo>
                <a:lnTo>
                  <a:pt x="5565" y="5564"/>
                </a:lnTo>
                <a:lnTo>
                  <a:pt x="1493" y="11604"/>
                </a:lnTo>
                <a:lnTo>
                  <a:pt x="0" y="18999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20098" y="8482431"/>
            <a:ext cx="283845" cy="376555"/>
          </a:xfrm>
          <a:custGeom>
            <a:avLst/>
            <a:gdLst/>
            <a:ahLst/>
            <a:cxnLst/>
            <a:rect l="l" t="t" r="r" b="b"/>
            <a:pathLst>
              <a:path w="283844" h="376554">
                <a:moveTo>
                  <a:pt x="141719" y="0"/>
                </a:moveTo>
                <a:lnTo>
                  <a:pt x="0" y="376389"/>
                </a:lnTo>
                <a:lnTo>
                  <a:pt x="283438" y="376389"/>
                </a:lnTo>
                <a:lnTo>
                  <a:pt x="141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20098" y="8482431"/>
            <a:ext cx="283845" cy="376555"/>
          </a:xfrm>
          <a:custGeom>
            <a:avLst/>
            <a:gdLst/>
            <a:ahLst/>
            <a:cxnLst/>
            <a:rect l="l" t="t" r="r" b="b"/>
            <a:pathLst>
              <a:path w="283844" h="376554">
                <a:moveTo>
                  <a:pt x="141723" y="0"/>
                </a:moveTo>
                <a:lnTo>
                  <a:pt x="283446" y="376393"/>
                </a:lnTo>
                <a:lnTo>
                  <a:pt x="0" y="376393"/>
                </a:lnTo>
                <a:lnTo>
                  <a:pt x="141723" y="0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89161" y="8860091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48" y="0"/>
                </a:lnTo>
              </a:path>
            </a:pathLst>
          </a:custGeom>
          <a:ln w="2413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89161" y="8848026"/>
            <a:ext cx="336550" cy="24130"/>
          </a:xfrm>
          <a:custGeom>
            <a:avLst/>
            <a:gdLst/>
            <a:ahLst/>
            <a:cxnLst/>
            <a:rect l="l" t="t" r="r" b="b"/>
            <a:pathLst>
              <a:path w="336550" h="24129">
                <a:moveTo>
                  <a:pt x="12065" y="0"/>
                </a:moveTo>
                <a:lnTo>
                  <a:pt x="12065" y="0"/>
                </a:lnTo>
                <a:lnTo>
                  <a:pt x="324383" y="0"/>
                </a:lnTo>
                <a:lnTo>
                  <a:pt x="331047" y="0"/>
                </a:lnTo>
                <a:lnTo>
                  <a:pt x="336448" y="5401"/>
                </a:lnTo>
                <a:lnTo>
                  <a:pt x="336448" y="12065"/>
                </a:lnTo>
                <a:lnTo>
                  <a:pt x="336448" y="18728"/>
                </a:lnTo>
                <a:lnTo>
                  <a:pt x="331047" y="24130"/>
                </a:lnTo>
                <a:lnTo>
                  <a:pt x="5401" y="24130"/>
                </a:lnTo>
                <a:lnTo>
                  <a:pt x="0" y="18728"/>
                </a:lnTo>
                <a:lnTo>
                  <a:pt x="0" y="5401"/>
                </a:lnTo>
                <a:lnTo>
                  <a:pt x="5401" y="0"/>
                </a:lnTo>
                <a:lnTo>
                  <a:pt x="12065" y="0"/>
                </a:lnTo>
                <a:close/>
              </a:path>
            </a:pathLst>
          </a:custGeom>
          <a:ln w="1397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63051" y="8688989"/>
            <a:ext cx="283845" cy="376555"/>
          </a:xfrm>
          <a:custGeom>
            <a:avLst/>
            <a:gdLst/>
            <a:ahLst/>
            <a:cxnLst/>
            <a:rect l="l" t="t" r="r" b="b"/>
            <a:pathLst>
              <a:path w="283844" h="376554">
                <a:moveTo>
                  <a:pt x="141731" y="0"/>
                </a:moveTo>
                <a:lnTo>
                  <a:pt x="0" y="376392"/>
                </a:lnTo>
                <a:lnTo>
                  <a:pt x="283451" y="376392"/>
                </a:lnTo>
                <a:lnTo>
                  <a:pt x="1417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63051" y="8688989"/>
            <a:ext cx="283845" cy="376555"/>
          </a:xfrm>
          <a:custGeom>
            <a:avLst/>
            <a:gdLst/>
            <a:ahLst/>
            <a:cxnLst/>
            <a:rect l="l" t="t" r="r" b="b"/>
            <a:pathLst>
              <a:path w="283844" h="376554">
                <a:moveTo>
                  <a:pt x="141723" y="0"/>
                </a:moveTo>
                <a:lnTo>
                  <a:pt x="283446" y="376393"/>
                </a:lnTo>
                <a:lnTo>
                  <a:pt x="0" y="376393"/>
                </a:lnTo>
                <a:lnTo>
                  <a:pt x="141723" y="0"/>
                </a:lnTo>
                <a:close/>
              </a:path>
            </a:pathLst>
          </a:custGeom>
          <a:ln w="254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32127" y="9066652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448" y="0"/>
                </a:lnTo>
              </a:path>
            </a:pathLst>
          </a:custGeom>
          <a:ln w="2413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32127" y="9054586"/>
            <a:ext cx="336550" cy="24130"/>
          </a:xfrm>
          <a:custGeom>
            <a:avLst/>
            <a:gdLst/>
            <a:ahLst/>
            <a:cxnLst/>
            <a:rect l="l" t="t" r="r" b="b"/>
            <a:pathLst>
              <a:path w="336550" h="24129">
                <a:moveTo>
                  <a:pt x="12065" y="0"/>
                </a:moveTo>
                <a:lnTo>
                  <a:pt x="12065" y="0"/>
                </a:lnTo>
                <a:lnTo>
                  <a:pt x="324383" y="0"/>
                </a:lnTo>
                <a:lnTo>
                  <a:pt x="331047" y="0"/>
                </a:lnTo>
                <a:lnTo>
                  <a:pt x="336448" y="5401"/>
                </a:lnTo>
                <a:lnTo>
                  <a:pt x="336448" y="12065"/>
                </a:lnTo>
                <a:lnTo>
                  <a:pt x="336448" y="18728"/>
                </a:lnTo>
                <a:lnTo>
                  <a:pt x="331047" y="24130"/>
                </a:lnTo>
                <a:lnTo>
                  <a:pt x="5401" y="24130"/>
                </a:lnTo>
                <a:lnTo>
                  <a:pt x="0" y="18728"/>
                </a:lnTo>
                <a:lnTo>
                  <a:pt x="0" y="5401"/>
                </a:lnTo>
                <a:lnTo>
                  <a:pt x="5401" y="0"/>
                </a:lnTo>
                <a:lnTo>
                  <a:pt x="12065" y="0"/>
                </a:lnTo>
                <a:close/>
              </a:path>
            </a:pathLst>
          </a:custGeom>
          <a:ln w="1397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96262" y="9009128"/>
            <a:ext cx="622300" cy="1433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47062" y="9057824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700" y="0"/>
                </a:lnTo>
              </a:path>
            </a:pathLst>
          </a:custGeom>
          <a:ln w="41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47062" y="9036927"/>
            <a:ext cx="520700" cy="41910"/>
          </a:xfrm>
          <a:custGeom>
            <a:avLst/>
            <a:gdLst/>
            <a:ahLst/>
            <a:cxnLst/>
            <a:rect l="l" t="t" r="r" b="b"/>
            <a:pathLst>
              <a:path w="520700" h="41909">
                <a:moveTo>
                  <a:pt x="20896" y="0"/>
                </a:moveTo>
                <a:lnTo>
                  <a:pt x="499803" y="0"/>
                </a:lnTo>
                <a:lnTo>
                  <a:pt x="507937" y="1642"/>
                </a:lnTo>
                <a:lnTo>
                  <a:pt x="514579" y="6120"/>
                </a:lnTo>
                <a:lnTo>
                  <a:pt x="519057" y="12762"/>
                </a:lnTo>
                <a:lnTo>
                  <a:pt x="520700" y="20896"/>
                </a:lnTo>
                <a:lnTo>
                  <a:pt x="519057" y="29030"/>
                </a:lnTo>
                <a:lnTo>
                  <a:pt x="514579" y="35672"/>
                </a:lnTo>
                <a:lnTo>
                  <a:pt x="507937" y="40151"/>
                </a:lnTo>
                <a:lnTo>
                  <a:pt x="499803" y="41793"/>
                </a:lnTo>
                <a:lnTo>
                  <a:pt x="20896" y="41793"/>
                </a:lnTo>
                <a:lnTo>
                  <a:pt x="12762" y="40151"/>
                </a:lnTo>
                <a:lnTo>
                  <a:pt x="6120" y="35672"/>
                </a:lnTo>
                <a:lnTo>
                  <a:pt x="1642" y="29030"/>
                </a:lnTo>
                <a:lnTo>
                  <a:pt x="0" y="20896"/>
                </a:lnTo>
                <a:lnTo>
                  <a:pt x="1642" y="12762"/>
                </a:lnTo>
                <a:lnTo>
                  <a:pt x="6120" y="6120"/>
                </a:lnTo>
                <a:lnTo>
                  <a:pt x="12762" y="1642"/>
                </a:lnTo>
                <a:lnTo>
                  <a:pt x="20896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46629" y="8806124"/>
            <a:ext cx="622300" cy="1433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97429" y="8854820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700" y="0"/>
                </a:lnTo>
              </a:path>
            </a:pathLst>
          </a:custGeom>
          <a:ln w="417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97429" y="8833924"/>
            <a:ext cx="520700" cy="41910"/>
          </a:xfrm>
          <a:custGeom>
            <a:avLst/>
            <a:gdLst/>
            <a:ahLst/>
            <a:cxnLst/>
            <a:rect l="l" t="t" r="r" b="b"/>
            <a:pathLst>
              <a:path w="520700" h="41909">
                <a:moveTo>
                  <a:pt x="20896" y="0"/>
                </a:moveTo>
                <a:lnTo>
                  <a:pt x="499803" y="0"/>
                </a:lnTo>
                <a:lnTo>
                  <a:pt x="507937" y="1642"/>
                </a:lnTo>
                <a:lnTo>
                  <a:pt x="514579" y="6120"/>
                </a:lnTo>
                <a:lnTo>
                  <a:pt x="519057" y="12762"/>
                </a:lnTo>
                <a:lnTo>
                  <a:pt x="520700" y="20896"/>
                </a:lnTo>
                <a:lnTo>
                  <a:pt x="519057" y="29030"/>
                </a:lnTo>
                <a:lnTo>
                  <a:pt x="514579" y="35672"/>
                </a:lnTo>
                <a:lnTo>
                  <a:pt x="507937" y="40151"/>
                </a:lnTo>
                <a:lnTo>
                  <a:pt x="499803" y="41793"/>
                </a:lnTo>
                <a:lnTo>
                  <a:pt x="20896" y="41793"/>
                </a:lnTo>
                <a:lnTo>
                  <a:pt x="12762" y="40151"/>
                </a:lnTo>
                <a:lnTo>
                  <a:pt x="6120" y="35672"/>
                </a:lnTo>
                <a:lnTo>
                  <a:pt x="1642" y="29030"/>
                </a:lnTo>
                <a:lnTo>
                  <a:pt x="0" y="20896"/>
                </a:lnTo>
                <a:lnTo>
                  <a:pt x="1642" y="12762"/>
                </a:lnTo>
                <a:lnTo>
                  <a:pt x="6120" y="6120"/>
                </a:lnTo>
                <a:lnTo>
                  <a:pt x="12762" y="1642"/>
                </a:lnTo>
                <a:lnTo>
                  <a:pt x="20896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733800" y="4330700"/>
            <a:ext cx="5168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Noto Sans"/>
                <a:cs typeface="Noto Sans"/>
              </a:rPr>
              <a:t>Pe</a:t>
            </a:r>
            <a:r>
              <a:rPr sz="1100" spc="-30" dirty="0">
                <a:latin typeface="Noto Sans"/>
                <a:cs typeface="Noto Sans"/>
              </a:rPr>
              <a:t>r</a:t>
            </a:r>
            <a:r>
              <a:rPr sz="1100" spc="-5" dirty="0">
                <a:latin typeface="Noto Sans"/>
                <a:cs typeface="Noto Sans"/>
              </a:rPr>
              <a:t>qu</a:t>
            </a:r>
            <a:r>
              <a:rPr sz="1100" spc="-20" dirty="0">
                <a:latin typeface="Noto Sans"/>
                <a:cs typeface="Noto Sans"/>
              </a:rPr>
              <a:t>è: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33800" y="4114800"/>
            <a:ext cx="2420620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C88A7"/>
                </a:solidFill>
                <a:latin typeface="Arial"/>
                <a:cs typeface="Arial"/>
              </a:rPr>
              <a:t>Competencial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13599"/>
              </a:lnSpc>
              <a:spcBef>
                <a:spcPts val="1220"/>
              </a:spcBef>
            </a:pPr>
            <a:r>
              <a:rPr sz="1100" spc="-30" dirty="0">
                <a:latin typeface="Noto Sans"/>
                <a:cs typeface="Noto Sans"/>
              </a:rPr>
              <a:t>S’avalua </a:t>
            </a:r>
            <a:r>
              <a:rPr sz="1100" spc="-5" dirty="0">
                <a:latin typeface="Noto Sans"/>
                <a:cs typeface="Noto Sans"/>
              </a:rPr>
              <a:t>el </a:t>
            </a:r>
            <a:r>
              <a:rPr sz="1100" spc="-10" dirty="0">
                <a:latin typeface="Noto Sans"/>
                <a:cs typeface="Noto Sans"/>
              </a:rPr>
              <a:t>procés </a:t>
            </a:r>
            <a:r>
              <a:rPr sz="1100" spc="-25" dirty="0">
                <a:latin typeface="Noto Sans"/>
                <a:cs typeface="Noto Sans"/>
              </a:rPr>
              <a:t>d’assoliment </a:t>
            </a:r>
            <a:r>
              <a:rPr sz="1100" spc="-5" dirty="0">
                <a:latin typeface="Noto Sans"/>
                <a:cs typeface="Noto Sans"/>
              </a:rPr>
              <a:t>de les  competències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303661" y="5026141"/>
            <a:ext cx="93393" cy="933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03661" y="5191241"/>
            <a:ext cx="93393" cy="933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03661" y="5356341"/>
            <a:ext cx="93393" cy="933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03661" y="5521441"/>
            <a:ext cx="93393" cy="933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243082" y="4919789"/>
            <a:ext cx="1651635" cy="739775"/>
          </a:xfrm>
          <a:prstGeom prst="rect">
            <a:avLst/>
          </a:prstGeom>
          <a:solidFill>
            <a:srgbClr val="FFFFFF"/>
          </a:solidFill>
          <a:ln w="25400">
            <a:solidFill>
              <a:srgbClr val="60AAD1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63195" marR="93345">
              <a:lnSpc>
                <a:spcPct val="120400"/>
              </a:lnSpc>
              <a:spcBef>
                <a:spcPts val="140"/>
              </a:spcBef>
            </a:pPr>
            <a:r>
              <a:rPr sz="900" b="1" spc="-65" dirty="0">
                <a:solidFill>
                  <a:srgbClr val="60AAD1"/>
                </a:solidFill>
                <a:latin typeface="Arial"/>
                <a:cs typeface="Arial"/>
              </a:rPr>
              <a:t>AE </a:t>
            </a:r>
            <a:r>
              <a:rPr sz="900" b="1" spc="-15" dirty="0">
                <a:latin typeface="Arial"/>
                <a:cs typeface="Arial"/>
              </a:rPr>
              <a:t>- </a:t>
            </a:r>
            <a:r>
              <a:rPr sz="900" spc="-5" dirty="0">
                <a:latin typeface="Noto Sans"/>
                <a:cs typeface="Noto Sans"/>
              </a:rPr>
              <a:t>Assoliment </a:t>
            </a:r>
            <a:r>
              <a:rPr sz="900" spc="-10" dirty="0">
                <a:latin typeface="Noto Sans"/>
                <a:cs typeface="Noto Sans"/>
              </a:rPr>
              <a:t>excel·lent  </a:t>
            </a:r>
            <a:r>
              <a:rPr sz="900" b="1" spc="25" dirty="0">
                <a:solidFill>
                  <a:srgbClr val="60AAD1"/>
                </a:solidFill>
                <a:latin typeface="Arial"/>
                <a:cs typeface="Arial"/>
              </a:rPr>
              <a:t>AN </a:t>
            </a:r>
            <a:r>
              <a:rPr sz="900" b="1" spc="-15" dirty="0">
                <a:latin typeface="Arial"/>
                <a:cs typeface="Arial"/>
              </a:rPr>
              <a:t>- </a:t>
            </a:r>
            <a:r>
              <a:rPr sz="900" spc="-5" dirty="0">
                <a:latin typeface="Noto Sans"/>
                <a:cs typeface="Noto Sans"/>
              </a:rPr>
              <a:t>Assoliment notable  </a:t>
            </a:r>
            <a:r>
              <a:rPr sz="900" b="1" spc="-70" dirty="0">
                <a:solidFill>
                  <a:srgbClr val="60AAD1"/>
                </a:solidFill>
                <a:latin typeface="Arial"/>
                <a:cs typeface="Arial"/>
              </a:rPr>
              <a:t>AS </a:t>
            </a:r>
            <a:r>
              <a:rPr sz="900" b="1" spc="-15" dirty="0">
                <a:latin typeface="Arial"/>
                <a:cs typeface="Arial"/>
              </a:rPr>
              <a:t>- </a:t>
            </a:r>
            <a:r>
              <a:rPr sz="900" spc="-5" dirty="0">
                <a:latin typeface="Noto Sans"/>
                <a:cs typeface="Noto Sans"/>
              </a:rPr>
              <a:t>Assoliment satisfatori  </a:t>
            </a:r>
            <a:r>
              <a:rPr sz="900" b="1" spc="25" dirty="0">
                <a:solidFill>
                  <a:srgbClr val="60AAD1"/>
                </a:solidFill>
                <a:latin typeface="Arial"/>
                <a:cs typeface="Arial"/>
              </a:rPr>
              <a:t>NA </a:t>
            </a:r>
            <a:r>
              <a:rPr sz="900" b="1" spc="-15" dirty="0">
                <a:latin typeface="Arial"/>
                <a:cs typeface="Arial"/>
              </a:rPr>
              <a:t>-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900" spc="-10" dirty="0">
                <a:latin typeface="Noto Sans"/>
                <a:cs typeface="Noto Sans"/>
              </a:rPr>
              <a:t>No-assoliment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192282" y="4891985"/>
            <a:ext cx="1752752" cy="8407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721100" y="6083300"/>
            <a:ext cx="2451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Noto Sans"/>
                <a:cs typeface="Noto Sans"/>
              </a:rPr>
              <a:t>On: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209800" y="6273800"/>
            <a:ext cx="1028700" cy="1028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63786" y="5758872"/>
            <a:ext cx="3181350" cy="13938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55"/>
              </a:spcBef>
            </a:pPr>
            <a:r>
              <a:rPr sz="1500" b="1" spc="50" dirty="0">
                <a:solidFill>
                  <a:srgbClr val="4C88A7"/>
                </a:solidFill>
                <a:latin typeface="Arial"/>
                <a:cs typeface="Arial"/>
              </a:rPr>
              <a:t>Autèntica</a:t>
            </a:r>
            <a:endParaRPr sz="1500">
              <a:latin typeface="Arial"/>
              <a:cs typeface="Arial"/>
            </a:endParaRPr>
          </a:p>
          <a:p>
            <a:pPr marL="166370">
              <a:lnSpc>
                <a:spcPct val="100000"/>
              </a:lnSpc>
              <a:spcBef>
                <a:spcPts val="700"/>
              </a:spcBef>
            </a:pPr>
            <a:r>
              <a:rPr sz="1100" spc="-10" dirty="0">
                <a:latin typeface="Noto Sans"/>
                <a:cs typeface="Noto Sans"/>
              </a:rPr>
              <a:t>Ja</a:t>
            </a:r>
            <a:r>
              <a:rPr sz="1100" spc="-5" dirty="0">
                <a:latin typeface="Noto Sans"/>
                <a:cs typeface="Noto Sans"/>
              </a:rPr>
              <a:t> </a:t>
            </a:r>
            <a:r>
              <a:rPr sz="1100" spc="-15" dirty="0">
                <a:latin typeface="Noto Sans"/>
                <a:cs typeface="Noto Sans"/>
              </a:rPr>
              <a:t>que:</a:t>
            </a:r>
            <a:endParaRPr sz="1100">
              <a:latin typeface="Noto Sans"/>
              <a:cs typeface="Noto Sans"/>
            </a:endParaRPr>
          </a:p>
          <a:p>
            <a:pPr marL="166370" marR="1346200">
              <a:lnSpc>
                <a:spcPct val="113599"/>
              </a:lnSpc>
            </a:pPr>
            <a:r>
              <a:rPr sz="1100" spc="-5" dirty="0">
                <a:latin typeface="Noto Sans"/>
                <a:cs typeface="Noto Sans"/>
              </a:rPr>
              <a:t>Es basa en </a:t>
            </a:r>
            <a:r>
              <a:rPr sz="1100" spc="-10" dirty="0">
                <a:latin typeface="Noto Sans"/>
                <a:cs typeface="Noto Sans"/>
              </a:rPr>
              <a:t>la capacitat </a:t>
            </a:r>
            <a:r>
              <a:rPr sz="1100" spc="-5" dirty="0">
                <a:latin typeface="Noto Sans"/>
                <a:cs typeface="Noto Sans"/>
              </a:rPr>
              <a:t>de  </a:t>
            </a:r>
            <a:r>
              <a:rPr sz="1100" spc="-30" dirty="0">
                <a:latin typeface="Noto Sans"/>
                <a:cs typeface="Noto Sans"/>
              </a:rPr>
              <a:t>l’alumne </a:t>
            </a:r>
            <a:r>
              <a:rPr sz="1100" spc="-5" dirty="0">
                <a:latin typeface="Noto Sans"/>
                <a:cs typeface="Noto Sans"/>
              </a:rPr>
              <a:t>per </a:t>
            </a:r>
            <a:r>
              <a:rPr sz="1100" spc="-15" dirty="0">
                <a:latin typeface="Noto Sans"/>
                <a:cs typeface="Noto Sans"/>
              </a:rPr>
              <a:t>resoldre  </a:t>
            </a:r>
            <a:r>
              <a:rPr sz="1100" spc="-10" dirty="0">
                <a:latin typeface="Noto Sans"/>
                <a:cs typeface="Noto Sans"/>
              </a:rPr>
              <a:t>problemes reals </a:t>
            </a:r>
            <a:r>
              <a:rPr sz="1100" spc="-5" dirty="0">
                <a:latin typeface="Noto Sans"/>
                <a:cs typeface="Noto Sans"/>
              </a:rPr>
              <a:t>en  </a:t>
            </a:r>
            <a:r>
              <a:rPr sz="1100" spc="-10" dirty="0">
                <a:latin typeface="Noto Sans"/>
                <a:cs typeface="Noto Sans"/>
              </a:rPr>
              <a:t>contextos </a:t>
            </a:r>
            <a:r>
              <a:rPr sz="1100" spc="-5" dirty="0">
                <a:latin typeface="Noto Sans"/>
                <a:cs typeface="Noto Sans"/>
              </a:rPr>
              <a:t>diversos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435346" y="6238901"/>
            <a:ext cx="1363127" cy="13631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40150" y="7876502"/>
            <a:ext cx="2719819" cy="7902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97300" y="7910652"/>
            <a:ext cx="2606040" cy="676275"/>
          </a:xfrm>
          <a:custGeom>
            <a:avLst/>
            <a:gdLst/>
            <a:ahLst/>
            <a:cxnLst/>
            <a:rect l="l" t="t" r="r" b="b"/>
            <a:pathLst>
              <a:path w="2606040" h="676275">
                <a:moveTo>
                  <a:pt x="0" y="0"/>
                </a:moveTo>
                <a:lnTo>
                  <a:pt x="2605519" y="0"/>
                </a:lnTo>
                <a:lnTo>
                  <a:pt x="2605519" y="675995"/>
                </a:lnTo>
                <a:lnTo>
                  <a:pt x="0" y="6759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97300" y="7910652"/>
            <a:ext cx="2606040" cy="676275"/>
          </a:xfrm>
          <a:custGeom>
            <a:avLst/>
            <a:gdLst/>
            <a:ahLst/>
            <a:cxnLst/>
            <a:rect l="l" t="t" r="r" b="b"/>
            <a:pathLst>
              <a:path w="2606040" h="676275">
                <a:moveTo>
                  <a:pt x="0" y="0"/>
                </a:moveTo>
                <a:lnTo>
                  <a:pt x="2605519" y="0"/>
                </a:lnTo>
                <a:lnTo>
                  <a:pt x="2605519" y="675998"/>
                </a:lnTo>
                <a:lnTo>
                  <a:pt x="0" y="67599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60AA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07559" y="8556345"/>
            <a:ext cx="140335" cy="287655"/>
          </a:xfrm>
          <a:custGeom>
            <a:avLst/>
            <a:gdLst/>
            <a:ahLst/>
            <a:cxnLst/>
            <a:rect l="l" t="t" r="r" b="b"/>
            <a:pathLst>
              <a:path w="140335" h="287654">
                <a:moveTo>
                  <a:pt x="69913" y="0"/>
                </a:moveTo>
                <a:lnTo>
                  <a:pt x="42696" y="5494"/>
                </a:lnTo>
                <a:lnTo>
                  <a:pt x="20473" y="20478"/>
                </a:lnTo>
                <a:lnTo>
                  <a:pt x="5492" y="42701"/>
                </a:lnTo>
                <a:lnTo>
                  <a:pt x="0" y="69913"/>
                </a:lnTo>
                <a:lnTo>
                  <a:pt x="0" y="217736"/>
                </a:lnTo>
                <a:lnTo>
                  <a:pt x="5492" y="244949"/>
                </a:lnTo>
                <a:lnTo>
                  <a:pt x="20473" y="267172"/>
                </a:lnTo>
                <a:lnTo>
                  <a:pt x="42696" y="282155"/>
                </a:lnTo>
                <a:lnTo>
                  <a:pt x="69913" y="287649"/>
                </a:lnTo>
                <a:lnTo>
                  <a:pt x="97125" y="282155"/>
                </a:lnTo>
                <a:lnTo>
                  <a:pt x="119348" y="267172"/>
                </a:lnTo>
                <a:lnTo>
                  <a:pt x="134332" y="244949"/>
                </a:lnTo>
                <a:lnTo>
                  <a:pt x="139826" y="217736"/>
                </a:lnTo>
                <a:lnTo>
                  <a:pt x="139826" y="69913"/>
                </a:lnTo>
                <a:lnTo>
                  <a:pt x="134332" y="42701"/>
                </a:lnTo>
                <a:lnTo>
                  <a:pt x="119348" y="20478"/>
                </a:lnTo>
                <a:lnTo>
                  <a:pt x="97125" y="5494"/>
                </a:lnTo>
                <a:lnTo>
                  <a:pt x="69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07559" y="8556345"/>
            <a:ext cx="140335" cy="287655"/>
          </a:xfrm>
          <a:custGeom>
            <a:avLst/>
            <a:gdLst/>
            <a:ahLst/>
            <a:cxnLst/>
            <a:rect l="l" t="t" r="r" b="b"/>
            <a:pathLst>
              <a:path w="140335" h="287654">
                <a:moveTo>
                  <a:pt x="69912" y="0"/>
                </a:moveTo>
                <a:lnTo>
                  <a:pt x="97126" y="5494"/>
                </a:lnTo>
                <a:lnTo>
                  <a:pt x="119348" y="20477"/>
                </a:lnTo>
                <a:lnTo>
                  <a:pt x="134331" y="42699"/>
                </a:lnTo>
                <a:lnTo>
                  <a:pt x="139825" y="69912"/>
                </a:lnTo>
                <a:lnTo>
                  <a:pt x="139825" y="217735"/>
                </a:lnTo>
                <a:lnTo>
                  <a:pt x="134331" y="244948"/>
                </a:lnTo>
                <a:lnTo>
                  <a:pt x="119348" y="267171"/>
                </a:lnTo>
                <a:lnTo>
                  <a:pt x="97126" y="282154"/>
                </a:lnTo>
                <a:lnTo>
                  <a:pt x="69912" y="287648"/>
                </a:lnTo>
                <a:lnTo>
                  <a:pt x="42699" y="282154"/>
                </a:lnTo>
                <a:lnTo>
                  <a:pt x="20477" y="267171"/>
                </a:lnTo>
                <a:lnTo>
                  <a:pt x="5494" y="244948"/>
                </a:lnTo>
                <a:lnTo>
                  <a:pt x="0" y="217735"/>
                </a:lnTo>
                <a:lnTo>
                  <a:pt x="0" y="69912"/>
                </a:lnTo>
                <a:lnTo>
                  <a:pt x="5494" y="42699"/>
                </a:lnTo>
                <a:lnTo>
                  <a:pt x="20477" y="20477"/>
                </a:lnTo>
                <a:lnTo>
                  <a:pt x="42699" y="5494"/>
                </a:lnTo>
                <a:lnTo>
                  <a:pt x="69912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07598" y="8726171"/>
            <a:ext cx="54610" cy="287655"/>
          </a:xfrm>
          <a:custGeom>
            <a:avLst/>
            <a:gdLst/>
            <a:ahLst/>
            <a:cxnLst/>
            <a:rect l="l" t="t" r="r" b="b"/>
            <a:pathLst>
              <a:path w="54610" h="287654">
                <a:moveTo>
                  <a:pt x="27216" y="0"/>
                </a:moveTo>
                <a:lnTo>
                  <a:pt x="16619" y="2138"/>
                </a:lnTo>
                <a:lnTo>
                  <a:pt x="7969" y="7970"/>
                </a:lnTo>
                <a:lnTo>
                  <a:pt x="2137" y="16621"/>
                </a:lnTo>
                <a:lnTo>
                  <a:pt x="0" y="27214"/>
                </a:lnTo>
                <a:lnTo>
                  <a:pt x="0" y="260433"/>
                </a:lnTo>
                <a:lnTo>
                  <a:pt x="2137" y="271027"/>
                </a:lnTo>
                <a:lnTo>
                  <a:pt x="7969" y="279677"/>
                </a:lnTo>
                <a:lnTo>
                  <a:pt x="16619" y="285509"/>
                </a:lnTo>
                <a:lnTo>
                  <a:pt x="27216" y="287648"/>
                </a:lnTo>
                <a:lnTo>
                  <a:pt x="37806" y="285509"/>
                </a:lnTo>
                <a:lnTo>
                  <a:pt x="46458" y="279677"/>
                </a:lnTo>
                <a:lnTo>
                  <a:pt x="52292" y="271027"/>
                </a:lnTo>
                <a:lnTo>
                  <a:pt x="54432" y="260433"/>
                </a:lnTo>
                <a:lnTo>
                  <a:pt x="54432" y="27214"/>
                </a:lnTo>
                <a:lnTo>
                  <a:pt x="52292" y="16621"/>
                </a:lnTo>
                <a:lnTo>
                  <a:pt x="46458" y="7970"/>
                </a:lnTo>
                <a:lnTo>
                  <a:pt x="37806" y="2138"/>
                </a:lnTo>
                <a:lnTo>
                  <a:pt x="2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07598" y="8726171"/>
            <a:ext cx="54610" cy="287655"/>
          </a:xfrm>
          <a:custGeom>
            <a:avLst/>
            <a:gdLst/>
            <a:ahLst/>
            <a:cxnLst/>
            <a:rect l="l" t="t" r="r" b="b"/>
            <a:pathLst>
              <a:path w="54610" h="287654">
                <a:moveTo>
                  <a:pt x="27214" y="0"/>
                </a:moveTo>
                <a:lnTo>
                  <a:pt x="37808" y="2138"/>
                </a:lnTo>
                <a:lnTo>
                  <a:pt x="46458" y="7971"/>
                </a:lnTo>
                <a:lnTo>
                  <a:pt x="52290" y="16621"/>
                </a:lnTo>
                <a:lnTo>
                  <a:pt x="54429" y="27214"/>
                </a:lnTo>
                <a:lnTo>
                  <a:pt x="54429" y="260433"/>
                </a:lnTo>
                <a:lnTo>
                  <a:pt x="52290" y="271027"/>
                </a:lnTo>
                <a:lnTo>
                  <a:pt x="46458" y="279677"/>
                </a:lnTo>
                <a:lnTo>
                  <a:pt x="37808" y="285509"/>
                </a:lnTo>
                <a:lnTo>
                  <a:pt x="27214" y="287648"/>
                </a:lnTo>
                <a:lnTo>
                  <a:pt x="16621" y="285509"/>
                </a:lnTo>
                <a:lnTo>
                  <a:pt x="7971" y="279677"/>
                </a:lnTo>
                <a:lnTo>
                  <a:pt x="2138" y="271027"/>
                </a:lnTo>
                <a:lnTo>
                  <a:pt x="0" y="260433"/>
                </a:lnTo>
                <a:lnTo>
                  <a:pt x="0" y="27214"/>
                </a:lnTo>
                <a:lnTo>
                  <a:pt x="2138" y="16621"/>
                </a:lnTo>
                <a:lnTo>
                  <a:pt x="7971" y="7971"/>
                </a:lnTo>
                <a:lnTo>
                  <a:pt x="16621" y="2138"/>
                </a:lnTo>
                <a:lnTo>
                  <a:pt x="2721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92256" y="8729178"/>
            <a:ext cx="54610" cy="287655"/>
          </a:xfrm>
          <a:custGeom>
            <a:avLst/>
            <a:gdLst/>
            <a:ahLst/>
            <a:cxnLst/>
            <a:rect l="l" t="t" r="r" b="b"/>
            <a:pathLst>
              <a:path w="54610" h="287654">
                <a:moveTo>
                  <a:pt x="27216" y="0"/>
                </a:moveTo>
                <a:lnTo>
                  <a:pt x="16619" y="2138"/>
                </a:lnTo>
                <a:lnTo>
                  <a:pt x="7969" y="7970"/>
                </a:lnTo>
                <a:lnTo>
                  <a:pt x="2137" y="16621"/>
                </a:lnTo>
                <a:lnTo>
                  <a:pt x="0" y="27214"/>
                </a:lnTo>
                <a:lnTo>
                  <a:pt x="0" y="260433"/>
                </a:lnTo>
                <a:lnTo>
                  <a:pt x="2137" y="271027"/>
                </a:lnTo>
                <a:lnTo>
                  <a:pt x="7969" y="279677"/>
                </a:lnTo>
                <a:lnTo>
                  <a:pt x="16619" y="285509"/>
                </a:lnTo>
                <a:lnTo>
                  <a:pt x="27216" y="287648"/>
                </a:lnTo>
                <a:lnTo>
                  <a:pt x="37806" y="285509"/>
                </a:lnTo>
                <a:lnTo>
                  <a:pt x="46458" y="279677"/>
                </a:lnTo>
                <a:lnTo>
                  <a:pt x="52292" y="271027"/>
                </a:lnTo>
                <a:lnTo>
                  <a:pt x="54432" y="260433"/>
                </a:lnTo>
                <a:lnTo>
                  <a:pt x="54432" y="27214"/>
                </a:lnTo>
                <a:lnTo>
                  <a:pt x="52292" y="16621"/>
                </a:lnTo>
                <a:lnTo>
                  <a:pt x="46458" y="7970"/>
                </a:lnTo>
                <a:lnTo>
                  <a:pt x="37806" y="2138"/>
                </a:lnTo>
                <a:lnTo>
                  <a:pt x="2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92256" y="8729178"/>
            <a:ext cx="54610" cy="287655"/>
          </a:xfrm>
          <a:custGeom>
            <a:avLst/>
            <a:gdLst/>
            <a:ahLst/>
            <a:cxnLst/>
            <a:rect l="l" t="t" r="r" b="b"/>
            <a:pathLst>
              <a:path w="54610" h="287654">
                <a:moveTo>
                  <a:pt x="27214" y="0"/>
                </a:moveTo>
                <a:lnTo>
                  <a:pt x="37808" y="2138"/>
                </a:lnTo>
                <a:lnTo>
                  <a:pt x="46458" y="7971"/>
                </a:lnTo>
                <a:lnTo>
                  <a:pt x="52290" y="16621"/>
                </a:lnTo>
                <a:lnTo>
                  <a:pt x="54429" y="27214"/>
                </a:lnTo>
                <a:lnTo>
                  <a:pt x="54429" y="260433"/>
                </a:lnTo>
                <a:lnTo>
                  <a:pt x="52290" y="271027"/>
                </a:lnTo>
                <a:lnTo>
                  <a:pt x="46458" y="279677"/>
                </a:lnTo>
                <a:lnTo>
                  <a:pt x="37808" y="285509"/>
                </a:lnTo>
                <a:lnTo>
                  <a:pt x="27214" y="287648"/>
                </a:lnTo>
                <a:lnTo>
                  <a:pt x="16621" y="285509"/>
                </a:lnTo>
                <a:lnTo>
                  <a:pt x="7971" y="279677"/>
                </a:lnTo>
                <a:lnTo>
                  <a:pt x="2138" y="271027"/>
                </a:lnTo>
                <a:lnTo>
                  <a:pt x="0" y="260433"/>
                </a:lnTo>
                <a:lnTo>
                  <a:pt x="0" y="27214"/>
                </a:lnTo>
                <a:lnTo>
                  <a:pt x="2138" y="16621"/>
                </a:lnTo>
                <a:lnTo>
                  <a:pt x="7971" y="7971"/>
                </a:lnTo>
                <a:lnTo>
                  <a:pt x="16621" y="2138"/>
                </a:lnTo>
                <a:lnTo>
                  <a:pt x="2721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38357" y="8352929"/>
            <a:ext cx="255010" cy="2613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76457" y="8368030"/>
            <a:ext cx="178811" cy="1851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09249" y="8414372"/>
            <a:ext cx="251541" cy="32734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91805" y="8438121"/>
            <a:ext cx="116839" cy="203835"/>
          </a:xfrm>
          <a:custGeom>
            <a:avLst/>
            <a:gdLst/>
            <a:ahLst/>
            <a:cxnLst/>
            <a:rect l="l" t="t" r="r" b="b"/>
            <a:pathLst>
              <a:path w="116839" h="203834">
                <a:moveTo>
                  <a:pt x="1694" y="0"/>
                </a:moveTo>
                <a:lnTo>
                  <a:pt x="2087" y="55970"/>
                </a:lnTo>
                <a:lnTo>
                  <a:pt x="17341" y="109823"/>
                </a:lnTo>
                <a:lnTo>
                  <a:pt x="38184" y="146227"/>
                </a:lnTo>
                <a:lnTo>
                  <a:pt x="72851" y="180665"/>
                </a:lnTo>
                <a:lnTo>
                  <a:pt x="93655" y="193660"/>
                </a:lnTo>
                <a:lnTo>
                  <a:pt x="116354" y="203483"/>
                </a:lnTo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70572" y="8419272"/>
            <a:ext cx="251541" cy="32734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23209" y="8443023"/>
            <a:ext cx="116839" cy="203835"/>
          </a:xfrm>
          <a:custGeom>
            <a:avLst/>
            <a:gdLst/>
            <a:ahLst/>
            <a:cxnLst/>
            <a:rect l="l" t="t" r="r" b="b"/>
            <a:pathLst>
              <a:path w="116839" h="203834">
                <a:moveTo>
                  <a:pt x="114660" y="0"/>
                </a:moveTo>
                <a:lnTo>
                  <a:pt x="114267" y="55970"/>
                </a:lnTo>
                <a:lnTo>
                  <a:pt x="99012" y="109823"/>
                </a:lnTo>
                <a:lnTo>
                  <a:pt x="78169" y="146227"/>
                </a:lnTo>
                <a:lnTo>
                  <a:pt x="43502" y="180665"/>
                </a:lnTo>
                <a:lnTo>
                  <a:pt x="22698" y="193660"/>
                </a:lnTo>
                <a:lnTo>
                  <a:pt x="0" y="203483"/>
                </a:lnTo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19459" y="8570900"/>
            <a:ext cx="129539" cy="310515"/>
          </a:xfrm>
          <a:custGeom>
            <a:avLst/>
            <a:gdLst/>
            <a:ahLst/>
            <a:cxnLst/>
            <a:rect l="l" t="t" r="r" b="b"/>
            <a:pathLst>
              <a:path w="129539" h="310515">
                <a:moveTo>
                  <a:pt x="64554" y="0"/>
                </a:moveTo>
                <a:lnTo>
                  <a:pt x="39428" y="5071"/>
                </a:lnTo>
                <a:lnTo>
                  <a:pt x="18908" y="18902"/>
                </a:lnTo>
                <a:lnTo>
                  <a:pt x="5073" y="39417"/>
                </a:lnTo>
                <a:lnTo>
                  <a:pt x="0" y="64541"/>
                </a:lnTo>
                <a:lnTo>
                  <a:pt x="0" y="245344"/>
                </a:lnTo>
                <a:lnTo>
                  <a:pt x="5073" y="270471"/>
                </a:lnTo>
                <a:lnTo>
                  <a:pt x="18908" y="290990"/>
                </a:lnTo>
                <a:lnTo>
                  <a:pt x="39428" y="304823"/>
                </a:lnTo>
                <a:lnTo>
                  <a:pt x="64554" y="309896"/>
                </a:lnTo>
                <a:lnTo>
                  <a:pt x="89680" y="304823"/>
                </a:lnTo>
                <a:lnTo>
                  <a:pt x="110199" y="290990"/>
                </a:lnTo>
                <a:lnTo>
                  <a:pt x="124034" y="270471"/>
                </a:lnTo>
                <a:lnTo>
                  <a:pt x="129108" y="245344"/>
                </a:lnTo>
                <a:lnTo>
                  <a:pt x="129108" y="64541"/>
                </a:lnTo>
                <a:lnTo>
                  <a:pt x="124034" y="39417"/>
                </a:lnTo>
                <a:lnTo>
                  <a:pt x="110199" y="18902"/>
                </a:lnTo>
                <a:lnTo>
                  <a:pt x="89680" y="5071"/>
                </a:lnTo>
                <a:lnTo>
                  <a:pt x="645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19459" y="8570900"/>
            <a:ext cx="129539" cy="310515"/>
          </a:xfrm>
          <a:custGeom>
            <a:avLst/>
            <a:gdLst/>
            <a:ahLst/>
            <a:cxnLst/>
            <a:rect l="l" t="t" r="r" b="b"/>
            <a:pathLst>
              <a:path w="129539" h="310515">
                <a:moveTo>
                  <a:pt x="64551" y="0"/>
                </a:moveTo>
                <a:lnTo>
                  <a:pt x="89677" y="5072"/>
                </a:lnTo>
                <a:lnTo>
                  <a:pt x="110196" y="18906"/>
                </a:lnTo>
                <a:lnTo>
                  <a:pt x="124030" y="39425"/>
                </a:lnTo>
                <a:lnTo>
                  <a:pt x="129103" y="64551"/>
                </a:lnTo>
                <a:lnTo>
                  <a:pt x="129103" y="245348"/>
                </a:lnTo>
                <a:lnTo>
                  <a:pt x="124030" y="270475"/>
                </a:lnTo>
                <a:lnTo>
                  <a:pt x="110196" y="290993"/>
                </a:lnTo>
                <a:lnTo>
                  <a:pt x="89677" y="304827"/>
                </a:lnTo>
                <a:lnTo>
                  <a:pt x="64551" y="309900"/>
                </a:lnTo>
                <a:lnTo>
                  <a:pt x="39425" y="304827"/>
                </a:lnTo>
                <a:lnTo>
                  <a:pt x="18906" y="290993"/>
                </a:lnTo>
                <a:lnTo>
                  <a:pt x="5072" y="270475"/>
                </a:lnTo>
                <a:lnTo>
                  <a:pt x="0" y="245348"/>
                </a:lnTo>
                <a:lnTo>
                  <a:pt x="0" y="64551"/>
                </a:lnTo>
                <a:lnTo>
                  <a:pt x="5072" y="39425"/>
                </a:lnTo>
                <a:lnTo>
                  <a:pt x="18906" y="18906"/>
                </a:lnTo>
                <a:lnTo>
                  <a:pt x="39425" y="5072"/>
                </a:lnTo>
                <a:lnTo>
                  <a:pt x="64551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19497" y="8754284"/>
            <a:ext cx="50800" cy="398780"/>
          </a:xfrm>
          <a:custGeom>
            <a:avLst/>
            <a:gdLst/>
            <a:ahLst/>
            <a:cxnLst/>
            <a:rect l="l" t="t" r="r" b="b"/>
            <a:pathLst>
              <a:path w="50800" h="398779">
                <a:moveTo>
                  <a:pt x="25133" y="0"/>
                </a:moveTo>
                <a:lnTo>
                  <a:pt x="15350" y="1974"/>
                </a:lnTo>
                <a:lnTo>
                  <a:pt x="7361" y="7359"/>
                </a:lnTo>
                <a:lnTo>
                  <a:pt x="1975" y="15346"/>
                </a:lnTo>
                <a:lnTo>
                  <a:pt x="0" y="25128"/>
                </a:lnTo>
                <a:lnTo>
                  <a:pt x="0" y="373392"/>
                </a:lnTo>
                <a:lnTo>
                  <a:pt x="1975" y="383174"/>
                </a:lnTo>
                <a:lnTo>
                  <a:pt x="7361" y="391161"/>
                </a:lnTo>
                <a:lnTo>
                  <a:pt x="15350" y="396546"/>
                </a:lnTo>
                <a:lnTo>
                  <a:pt x="25133" y="398520"/>
                </a:lnTo>
                <a:lnTo>
                  <a:pt x="34909" y="396546"/>
                </a:lnTo>
                <a:lnTo>
                  <a:pt x="42894" y="391161"/>
                </a:lnTo>
                <a:lnTo>
                  <a:pt x="48279" y="383174"/>
                </a:lnTo>
                <a:lnTo>
                  <a:pt x="50253" y="373392"/>
                </a:lnTo>
                <a:lnTo>
                  <a:pt x="50253" y="25128"/>
                </a:lnTo>
                <a:lnTo>
                  <a:pt x="48279" y="15346"/>
                </a:lnTo>
                <a:lnTo>
                  <a:pt x="42894" y="7359"/>
                </a:lnTo>
                <a:lnTo>
                  <a:pt x="34909" y="1974"/>
                </a:lnTo>
                <a:lnTo>
                  <a:pt x="25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19497" y="8754284"/>
            <a:ext cx="50800" cy="398780"/>
          </a:xfrm>
          <a:custGeom>
            <a:avLst/>
            <a:gdLst/>
            <a:ahLst/>
            <a:cxnLst/>
            <a:rect l="l" t="t" r="r" b="b"/>
            <a:pathLst>
              <a:path w="50800" h="398779">
                <a:moveTo>
                  <a:pt x="25127" y="0"/>
                </a:moveTo>
                <a:lnTo>
                  <a:pt x="34908" y="1974"/>
                </a:lnTo>
                <a:lnTo>
                  <a:pt x="42895" y="7359"/>
                </a:lnTo>
                <a:lnTo>
                  <a:pt x="48280" y="15346"/>
                </a:lnTo>
                <a:lnTo>
                  <a:pt x="50255" y="25127"/>
                </a:lnTo>
                <a:lnTo>
                  <a:pt x="50255" y="373393"/>
                </a:lnTo>
                <a:lnTo>
                  <a:pt x="48280" y="383174"/>
                </a:lnTo>
                <a:lnTo>
                  <a:pt x="42895" y="391161"/>
                </a:lnTo>
                <a:lnTo>
                  <a:pt x="34908" y="396546"/>
                </a:lnTo>
                <a:lnTo>
                  <a:pt x="25127" y="398520"/>
                </a:lnTo>
                <a:lnTo>
                  <a:pt x="15346" y="396546"/>
                </a:lnTo>
                <a:lnTo>
                  <a:pt x="7359" y="391161"/>
                </a:lnTo>
                <a:lnTo>
                  <a:pt x="1974" y="383174"/>
                </a:lnTo>
                <a:lnTo>
                  <a:pt x="0" y="373393"/>
                </a:lnTo>
                <a:lnTo>
                  <a:pt x="0" y="25127"/>
                </a:lnTo>
                <a:lnTo>
                  <a:pt x="1974" y="15346"/>
                </a:lnTo>
                <a:lnTo>
                  <a:pt x="7359" y="7359"/>
                </a:lnTo>
                <a:lnTo>
                  <a:pt x="15346" y="1974"/>
                </a:lnTo>
                <a:lnTo>
                  <a:pt x="25127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97665" y="8757060"/>
            <a:ext cx="50800" cy="398780"/>
          </a:xfrm>
          <a:custGeom>
            <a:avLst/>
            <a:gdLst/>
            <a:ahLst/>
            <a:cxnLst/>
            <a:rect l="l" t="t" r="r" b="b"/>
            <a:pathLst>
              <a:path w="50800" h="398779">
                <a:moveTo>
                  <a:pt x="25120" y="0"/>
                </a:moveTo>
                <a:lnTo>
                  <a:pt x="15344" y="1974"/>
                </a:lnTo>
                <a:lnTo>
                  <a:pt x="7359" y="7359"/>
                </a:lnTo>
                <a:lnTo>
                  <a:pt x="1974" y="15346"/>
                </a:lnTo>
                <a:lnTo>
                  <a:pt x="0" y="25128"/>
                </a:lnTo>
                <a:lnTo>
                  <a:pt x="0" y="373393"/>
                </a:lnTo>
                <a:lnTo>
                  <a:pt x="1974" y="383174"/>
                </a:lnTo>
                <a:lnTo>
                  <a:pt x="7359" y="391161"/>
                </a:lnTo>
                <a:lnTo>
                  <a:pt x="15344" y="396546"/>
                </a:lnTo>
                <a:lnTo>
                  <a:pt x="25120" y="398520"/>
                </a:lnTo>
                <a:lnTo>
                  <a:pt x="34903" y="396546"/>
                </a:lnTo>
                <a:lnTo>
                  <a:pt x="42892" y="391161"/>
                </a:lnTo>
                <a:lnTo>
                  <a:pt x="48278" y="383174"/>
                </a:lnTo>
                <a:lnTo>
                  <a:pt x="50253" y="373393"/>
                </a:lnTo>
                <a:lnTo>
                  <a:pt x="50253" y="25128"/>
                </a:lnTo>
                <a:lnTo>
                  <a:pt x="48278" y="15346"/>
                </a:lnTo>
                <a:lnTo>
                  <a:pt x="42892" y="7359"/>
                </a:lnTo>
                <a:lnTo>
                  <a:pt x="34903" y="1974"/>
                </a:lnTo>
                <a:lnTo>
                  <a:pt x="25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97665" y="8757060"/>
            <a:ext cx="50800" cy="398780"/>
          </a:xfrm>
          <a:custGeom>
            <a:avLst/>
            <a:gdLst/>
            <a:ahLst/>
            <a:cxnLst/>
            <a:rect l="l" t="t" r="r" b="b"/>
            <a:pathLst>
              <a:path w="50800" h="398779">
                <a:moveTo>
                  <a:pt x="25127" y="0"/>
                </a:moveTo>
                <a:lnTo>
                  <a:pt x="34908" y="1974"/>
                </a:lnTo>
                <a:lnTo>
                  <a:pt x="42895" y="7359"/>
                </a:lnTo>
                <a:lnTo>
                  <a:pt x="48280" y="15346"/>
                </a:lnTo>
                <a:lnTo>
                  <a:pt x="50255" y="25127"/>
                </a:lnTo>
                <a:lnTo>
                  <a:pt x="50255" y="373393"/>
                </a:lnTo>
                <a:lnTo>
                  <a:pt x="48280" y="383174"/>
                </a:lnTo>
                <a:lnTo>
                  <a:pt x="42895" y="391161"/>
                </a:lnTo>
                <a:lnTo>
                  <a:pt x="34908" y="396546"/>
                </a:lnTo>
                <a:lnTo>
                  <a:pt x="25127" y="398520"/>
                </a:lnTo>
                <a:lnTo>
                  <a:pt x="15346" y="396546"/>
                </a:lnTo>
                <a:lnTo>
                  <a:pt x="7359" y="391161"/>
                </a:lnTo>
                <a:lnTo>
                  <a:pt x="1974" y="383174"/>
                </a:lnTo>
                <a:lnTo>
                  <a:pt x="0" y="373393"/>
                </a:lnTo>
                <a:lnTo>
                  <a:pt x="0" y="25127"/>
                </a:lnTo>
                <a:lnTo>
                  <a:pt x="1974" y="15346"/>
                </a:lnTo>
                <a:lnTo>
                  <a:pt x="7359" y="7359"/>
                </a:lnTo>
                <a:lnTo>
                  <a:pt x="15346" y="1974"/>
                </a:lnTo>
                <a:lnTo>
                  <a:pt x="25127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51679" y="8363224"/>
            <a:ext cx="243246" cy="24909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89779" y="8378329"/>
            <a:ext cx="167046" cy="1728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71807" y="8422309"/>
            <a:ext cx="254877" cy="35786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26239" y="8445372"/>
            <a:ext cx="118110" cy="235585"/>
          </a:xfrm>
          <a:custGeom>
            <a:avLst/>
            <a:gdLst/>
            <a:ahLst/>
            <a:cxnLst/>
            <a:rect l="l" t="t" r="r" b="b"/>
            <a:pathLst>
              <a:path w="118110" h="235584">
                <a:moveTo>
                  <a:pt x="116178" y="0"/>
                </a:moveTo>
                <a:lnTo>
                  <a:pt x="115780" y="64738"/>
                </a:lnTo>
                <a:lnTo>
                  <a:pt x="100323" y="127027"/>
                </a:lnTo>
                <a:lnTo>
                  <a:pt x="79205" y="169136"/>
                </a:lnTo>
                <a:lnTo>
                  <a:pt x="44078" y="208968"/>
                </a:lnTo>
                <a:lnTo>
                  <a:pt x="22999" y="223998"/>
                </a:lnTo>
                <a:lnTo>
                  <a:pt x="0" y="235360"/>
                </a:lnTo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23117" y="8419848"/>
            <a:ext cx="254877" cy="35786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05672" y="8442909"/>
            <a:ext cx="118110" cy="235585"/>
          </a:xfrm>
          <a:custGeom>
            <a:avLst/>
            <a:gdLst/>
            <a:ahLst/>
            <a:cxnLst/>
            <a:rect l="l" t="t" r="r" b="b"/>
            <a:pathLst>
              <a:path w="118110" h="235584">
                <a:moveTo>
                  <a:pt x="1716" y="0"/>
                </a:moveTo>
                <a:lnTo>
                  <a:pt x="2114" y="64738"/>
                </a:lnTo>
                <a:lnTo>
                  <a:pt x="17571" y="127027"/>
                </a:lnTo>
                <a:lnTo>
                  <a:pt x="38690" y="169136"/>
                </a:lnTo>
                <a:lnTo>
                  <a:pt x="73816" y="208968"/>
                </a:lnTo>
                <a:lnTo>
                  <a:pt x="94895" y="223998"/>
                </a:lnTo>
                <a:lnTo>
                  <a:pt x="117895" y="235360"/>
                </a:lnTo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60758" y="8557044"/>
            <a:ext cx="140335" cy="211454"/>
          </a:xfrm>
          <a:custGeom>
            <a:avLst/>
            <a:gdLst/>
            <a:ahLst/>
            <a:cxnLst/>
            <a:rect l="l" t="t" r="r" b="b"/>
            <a:pathLst>
              <a:path w="140335" h="211454">
                <a:moveTo>
                  <a:pt x="69913" y="0"/>
                </a:moveTo>
                <a:lnTo>
                  <a:pt x="42696" y="5492"/>
                </a:lnTo>
                <a:lnTo>
                  <a:pt x="20473" y="20473"/>
                </a:lnTo>
                <a:lnTo>
                  <a:pt x="5492" y="42696"/>
                </a:lnTo>
                <a:lnTo>
                  <a:pt x="0" y="69913"/>
                </a:lnTo>
                <a:lnTo>
                  <a:pt x="0" y="140947"/>
                </a:lnTo>
                <a:lnTo>
                  <a:pt x="5492" y="168160"/>
                </a:lnTo>
                <a:lnTo>
                  <a:pt x="20473" y="190383"/>
                </a:lnTo>
                <a:lnTo>
                  <a:pt x="42696" y="205366"/>
                </a:lnTo>
                <a:lnTo>
                  <a:pt x="69913" y="210860"/>
                </a:lnTo>
                <a:lnTo>
                  <a:pt x="97123" y="205366"/>
                </a:lnTo>
                <a:lnTo>
                  <a:pt x="119341" y="190383"/>
                </a:lnTo>
                <a:lnTo>
                  <a:pt x="134321" y="168160"/>
                </a:lnTo>
                <a:lnTo>
                  <a:pt x="139814" y="140947"/>
                </a:lnTo>
                <a:lnTo>
                  <a:pt x="139814" y="69913"/>
                </a:lnTo>
                <a:lnTo>
                  <a:pt x="134321" y="42696"/>
                </a:lnTo>
                <a:lnTo>
                  <a:pt x="119341" y="20473"/>
                </a:lnTo>
                <a:lnTo>
                  <a:pt x="97123" y="5492"/>
                </a:lnTo>
                <a:lnTo>
                  <a:pt x="69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60758" y="8557044"/>
            <a:ext cx="140335" cy="211454"/>
          </a:xfrm>
          <a:custGeom>
            <a:avLst/>
            <a:gdLst/>
            <a:ahLst/>
            <a:cxnLst/>
            <a:rect l="l" t="t" r="r" b="b"/>
            <a:pathLst>
              <a:path w="140335" h="211454">
                <a:moveTo>
                  <a:pt x="69912" y="0"/>
                </a:moveTo>
                <a:lnTo>
                  <a:pt x="97126" y="5494"/>
                </a:lnTo>
                <a:lnTo>
                  <a:pt x="119348" y="20477"/>
                </a:lnTo>
                <a:lnTo>
                  <a:pt x="134331" y="42699"/>
                </a:lnTo>
                <a:lnTo>
                  <a:pt x="139825" y="69912"/>
                </a:lnTo>
                <a:lnTo>
                  <a:pt x="139825" y="140950"/>
                </a:lnTo>
                <a:lnTo>
                  <a:pt x="134331" y="168163"/>
                </a:lnTo>
                <a:lnTo>
                  <a:pt x="119348" y="190386"/>
                </a:lnTo>
                <a:lnTo>
                  <a:pt x="97126" y="205369"/>
                </a:lnTo>
                <a:lnTo>
                  <a:pt x="69912" y="210863"/>
                </a:lnTo>
                <a:lnTo>
                  <a:pt x="42699" y="205369"/>
                </a:lnTo>
                <a:lnTo>
                  <a:pt x="20477" y="190386"/>
                </a:lnTo>
                <a:lnTo>
                  <a:pt x="5494" y="168163"/>
                </a:lnTo>
                <a:lnTo>
                  <a:pt x="0" y="140950"/>
                </a:lnTo>
                <a:lnTo>
                  <a:pt x="0" y="69912"/>
                </a:lnTo>
                <a:lnTo>
                  <a:pt x="5494" y="42699"/>
                </a:lnTo>
                <a:lnTo>
                  <a:pt x="20477" y="20477"/>
                </a:lnTo>
                <a:lnTo>
                  <a:pt x="42699" y="5494"/>
                </a:lnTo>
                <a:lnTo>
                  <a:pt x="69912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60796" y="8726865"/>
            <a:ext cx="54610" cy="191770"/>
          </a:xfrm>
          <a:custGeom>
            <a:avLst/>
            <a:gdLst/>
            <a:ahLst/>
            <a:cxnLst/>
            <a:rect l="l" t="t" r="r" b="b"/>
            <a:pathLst>
              <a:path w="54610" h="191770">
                <a:moveTo>
                  <a:pt x="27216" y="0"/>
                </a:moveTo>
                <a:lnTo>
                  <a:pt x="16619" y="2138"/>
                </a:lnTo>
                <a:lnTo>
                  <a:pt x="7969" y="7970"/>
                </a:lnTo>
                <a:lnTo>
                  <a:pt x="2137" y="16621"/>
                </a:lnTo>
                <a:lnTo>
                  <a:pt x="0" y="27214"/>
                </a:lnTo>
                <a:lnTo>
                  <a:pt x="0" y="164452"/>
                </a:lnTo>
                <a:lnTo>
                  <a:pt x="2137" y="175045"/>
                </a:lnTo>
                <a:lnTo>
                  <a:pt x="7969" y="183696"/>
                </a:lnTo>
                <a:lnTo>
                  <a:pt x="16619" y="189528"/>
                </a:lnTo>
                <a:lnTo>
                  <a:pt x="27216" y="191667"/>
                </a:lnTo>
                <a:lnTo>
                  <a:pt x="37806" y="189528"/>
                </a:lnTo>
                <a:lnTo>
                  <a:pt x="46458" y="183696"/>
                </a:lnTo>
                <a:lnTo>
                  <a:pt x="52292" y="175045"/>
                </a:lnTo>
                <a:lnTo>
                  <a:pt x="54432" y="164452"/>
                </a:lnTo>
                <a:lnTo>
                  <a:pt x="54432" y="27214"/>
                </a:lnTo>
                <a:lnTo>
                  <a:pt x="52292" y="16621"/>
                </a:lnTo>
                <a:lnTo>
                  <a:pt x="46458" y="7970"/>
                </a:lnTo>
                <a:lnTo>
                  <a:pt x="37806" y="2138"/>
                </a:lnTo>
                <a:lnTo>
                  <a:pt x="2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60796" y="8726865"/>
            <a:ext cx="54610" cy="191770"/>
          </a:xfrm>
          <a:custGeom>
            <a:avLst/>
            <a:gdLst/>
            <a:ahLst/>
            <a:cxnLst/>
            <a:rect l="l" t="t" r="r" b="b"/>
            <a:pathLst>
              <a:path w="54610" h="191770">
                <a:moveTo>
                  <a:pt x="27214" y="0"/>
                </a:moveTo>
                <a:lnTo>
                  <a:pt x="37808" y="2138"/>
                </a:lnTo>
                <a:lnTo>
                  <a:pt x="46458" y="7971"/>
                </a:lnTo>
                <a:lnTo>
                  <a:pt x="52290" y="16621"/>
                </a:lnTo>
                <a:lnTo>
                  <a:pt x="54429" y="27214"/>
                </a:lnTo>
                <a:lnTo>
                  <a:pt x="54429" y="164452"/>
                </a:lnTo>
                <a:lnTo>
                  <a:pt x="52290" y="175045"/>
                </a:lnTo>
                <a:lnTo>
                  <a:pt x="46458" y="183696"/>
                </a:lnTo>
                <a:lnTo>
                  <a:pt x="37808" y="189528"/>
                </a:lnTo>
                <a:lnTo>
                  <a:pt x="27214" y="191667"/>
                </a:lnTo>
                <a:lnTo>
                  <a:pt x="16621" y="189528"/>
                </a:lnTo>
                <a:lnTo>
                  <a:pt x="7971" y="183696"/>
                </a:lnTo>
                <a:lnTo>
                  <a:pt x="2138" y="175045"/>
                </a:lnTo>
                <a:lnTo>
                  <a:pt x="0" y="164452"/>
                </a:lnTo>
                <a:lnTo>
                  <a:pt x="0" y="27214"/>
                </a:lnTo>
                <a:lnTo>
                  <a:pt x="2138" y="16621"/>
                </a:lnTo>
                <a:lnTo>
                  <a:pt x="7971" y="7971"/>
                </a:lnTo>
                <a:lnTo>
                  <a:pt x="16621" y="2138"/>
                </a:lnTo>
                <a:lnTo>
                  <a:pt x="2721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45455" y="8729873"/>
            <a:ext cx="54610" cy="191770"/>
          </a:xfrm>
          <a:custGeom>
            <a:avLst/>
            <a:gdLst/>
            <a:ahLst/>
            <a:cxnLst/>
            <a:rect l="l" t="t" r="r" b="b"/>
            <a:pathLst>
              <a:path w="54610" h="191770">
                <a:moveTo>
                  <a:pt x="27216" y="0"/>
                </a:moveTo>
                <a:lnTo>
                  <a:pt x="16619" y="2138"/>
                </a:lnTo>
                <a:lnTo>
                  <a:pt x="7969" y="7970"/>
                </a:lnTo>
                <a:lnTo>
                  <a:pt x="2137" y="16621"/>
                </a:lnTo>
                <a:lnTo>
                  <a:pt x="0" y="27213"/>
                </a:lnTo>
                <a:lnTo>
                  <a:pt x="0" y="164451"/>
                </a:lnTo>
                <a:lnTo>
                  <a:pt x="2137" y="175044"/>
                </a:lnTo>
                <a:lnTo>
                  <a:pt x="7969" y="183694"/>
                </a:lnTo>
                <a:lnTo>
                  <a:pt x="16619" y="189527"/>
                </a:lnTo>
                <a:lnTo>
                  <a:pt x="27216" y="191665"/>
                </a:lnTo>
                <a:lnTo>
                  <a:pt x="37806" y="189527"/>
                </a:lnTo>
                <a:lnTo>
                  <a:pt x="46458" y="183694"/>
                </a:lnTo>
                <a:lnTo>
                  <a:pt x="52292" y="175044"/>
                </a:lnTo>
                <a:lnTo>
                  <a:pt x="54432" y="164451"/>
                </a:lnTo>
                <a:lnTo>
                  <a:pt x="54432" y="27213"/>
                </a:lnTo>
                <a:lnTo>
                  <a:pt x="52292" y="16621"/>
                </a:lnTo>
                <a:lnTo>
                  <a:pt x="46458" y="7970"/>
                </a:lnTo>
                <a:lnTo>
                  <a:pt x="37806" y="2138"/>
                </a:lnTo>
                <a:lnTo>
                  <a:pt x="272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45455" y="8729873"/>
            <a:ext cx="54610" cy="191770"/>
          </a:xfrm>
          <a:custGeom>
            <a:avLst/>
            <a:gdLst/>
            <a:ahLst/>
            <a:cxnLst/>
            <a:rect l="l" t="t" r="r" b="b"/>
            <a:pathLst>
              <a:path w="54610" h="191770">
                <a:moveTo>
                  <a:pt x="27214" y="0"/>
                </a:moveTo>
                <a:lnTo>
                  <a:pt x="37808" y="2138"/>
                </a:lnTo>
                <a:lnTo>
                  <a:pt x="46458" y="7971"/>
                </a:lnTo>
                <a:lnTo>
                  <a:pt x="52290" y="16621"/>
                </a:lnTo>
                <a:lnTo>
                  <a:pt x="54429" y="27214"/>
                </a:lnTo>
                <a:lnTo>
                  <a:pt x="54429" y="164452"/>
                </a:lnTo>
                <a:lnTo>
                  <a:pt x="52290" y="175045"/>
                </a:lnTo>
                <a:lnTo>
                  <a:pt x="46458" y="183696"/>
                </a:lnTo>
                <a:lnTo>
                  <a:pt x="37808" y="189528"/>
                </a:lnTo>
                <a:lnTo>
                  <a:pt x="27214" y="191667"/>
                </a:lnTo>
                <a:lnTo>
                  <a:pt x="16621" y="189528"/>
                </a:lnTo>
                <a:lnTo>
                  <a:pt x="7971" y="183696"/>
                </a:lnTo>
                <a:lnTo>
                  <a:pt x="2138" y="175045"/>
                </a:lnTo>
                <a:lnTo>
                  <a:pt x="0" y="164452"/>
                </a:lnTo>
                <a:lnTo>
                  <a:pt x="0" y="27214"/>
                </a:lnTo>
                <a:lnTo>
                  <a:pt x="2138" y="16621"/>
                </a:lnTo>
                <a:lnTo>
                  <a:pt x="7971" y="7971"/>
                </a:lnTo>
                <a:lnTo>
                  <a:pt x="16621" y="2138"/>
                </a:lnTo>
                <a:lnTo>
                  <a:pt x="2721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91556" y="8353625"/>
            <a:ext cx="245413" cy="25174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42366" y="8381428"/>
            <a:ext cx="144145" cy="150495"/>
          </a:xfrm>
          <a:custGeom>
            <a:avLst/>
            <a:gdLst/>
            <a:ahLst/>
            <a:cxnLst/>
            <a:rect l="l" t="t" r="r" b="b"/>
            <a:pathLst>
              <a:path w="144145" h="150495">
                <a:moveTo>
                  <a:pt x="71904" y="0"/>
                </a:moveTo>
                <a:lnTo>
                  <a:pt x="44846" y="5495"/>
                </a:lnTo>
                <a:lnTo>
                  <a:pt x="21059" y="21983"/>
                </a:lnTo>
                <a:lnTo>
                  <a:pt x="5264" y="46820"/>
                </a:lnTo>
                <a:lnTo>
                  <a:pt x="0" y="75069"/>
                </a:lnTo>
                <a:lnTo>
                  <a:pt x="5264" y="103318"/>
                </a:lnTo>
                <a:lnTo>
                  <a:pt x="21059" y="128155"/>
                </a:lnTo>
                <a:lnTo>
                  <a:pt x="44846" y="144643"/>
                </a:lnTo>
                <a:lnTo>
                  <a:pt x="71904" y="150139"/>
                </a:lnTo>
                <a:lnTo>
                  <a:pt x="98962" y="144643"/>
                </a:lnTo>
                <a:lnTo>
                  <a:pt x="122748" y="128155"/>
                </a:lnTo>
                <a:lnTo>
                  <a:pt x="138543" y="103318"/>
                </a:lnTo>
                <a:lnTo>
                  <a:pt x="143808" y="75069"/>
                </a:lnTo>
                <a:lnTo>
                  <a:pt x="138543" y="46820"/>
                </a:lnTo>
                <a:lnTo>
                  <a:pt x="122748" y="21983"/>
                </a:lnTo>
                <a:lnTo>
                  <a:pt x="98962" y="5495"/>
                </a:lnTo>
                <a:lnTo>
                  <a:pt x="71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42356" y="8381428"/>
            <a:ext cx="144145" cy="150495"/>
          </a:xfrm>
          <a:custGeom>
            <a:avLst/>
            <a:gdLst/>
            <a:ahLst/>
            <a:cxnLst/>
            <a:rect l="l" t="t" r="r" b="b"/>
            <a:pathLst>
              <a:path w="144145" h="150495">
                <a:moveTo>
                  <a:pt x="122751" y="21987"/>
                </a:moveTo>
                <a:lnTo>
                  <a:pt x="138547" y="46821"/>
                </a:lnTo>
                <a:lnTo>
                  <a:pt x="143812" y="75071"/>
                </a:lnTo>
                <a:lnTo>
                  <a:pt x="138547" y="103320"/>
                </a:lnTo>
                <a:lnTo>
                  <a:pt x="122751" y="128154"/>
                </a:lnTo>
                <a:lnTo>
                  <a:pt x="98964" y="144645"/>
                </a:lnTo>
                <a:lnTo>
                  <a:pt x="71906" y="150141"/>
                </a:lnTo>
                <a:lnTo>
                  <a:pt x="44847" y="144645"/>
                </a:lnTo>
                <a:lnTo>
                  <a:pt x="21060" y="128154"/>
                </a:lnTo>
                <a:lnTo>
                  <a:pt x="5265" y="103320"/>
                </a:lnTo>
                <a:lnTo>
                  <a:pt x="0" y="75071"/>
                </a:lnTo>
                <a:lnTo>
                  <a:pt x="5265" y="46821"/>
                </a:lnTo>
                <a:lnTo>
                  <a:pt x="21060" y="21987"/>
                </a:lnTo>
                <a:lnTo>
                  <a:pt x="44847" y="5496"/>
                </a:lnTo>
                <a:lnTo>
                  <a:pt x="71906" y="0"/>
                </a:lnTo>
                <a:lnTo>
                  <a:pt x="98964" y="5496"/>
                </a:lnTo>
                <a:lnTo>
                  <a:pt x="122751" y="219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21160" y="8536584"/>
            <a:ext cx="294858" cy="30508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97846" y="8593214"/>
            <a:ext cx="141605" cy="184150"/>
          </a:xfrm>
          <a:custGeom>
            <a:avLst/>
            <a:gdLst/>
            <a:ahLst/>
            <a:cxnLst/>
            <a:rect l="l" t="t" r="r" b="b"/>
            <a:pathLst>
              <a:path w="141604" h="184150">
                <a:moveTo>
                  <a:pt x="4059" y="183613"/>
                </a:moveTo>
                <a:lnTo>
                  <a:pt x="0" y="149363"/>
                </a:lnTo>
                <a:lnTo>
                  <a:pt x="53" y="114996"/>
                </a:lnTo>
                <a:lnTo>
                  <a:pt x="4195" y="80879"/>
                </a:lnTo>
                <a:lnTo>
                  <a:pt x="17142" y="31414"/>
                </a:lnTo>
                <a:lnTo>
                  <a:pt x="44083" y="0"/>
                </a:lnTo>
                <a:lnTo>
                  <a:pt x="109647" y="14149"/>
                </a:lnTo>
                <a:lnTo>
                  <a:pt x="137809" y="21353"/>
                </a:lnTo>
                <a:lnTo>
                  <a:pt x="141007" y="27208"/>
                </a:lnTo>
                <a:lnTo>
                  <a:pt x="131676" y="37309"/>
                </a:lnTo>
                <a:lnTo>
                  <a:pt x="122252" y="5725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25847" y="8420774"/>
            <a:ext cx="243114" cy="32053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76408" y="8443721"/>
            <a:ext cx="116839" cy="203835"/>
          </a:xfrm>
          <a:custGeom>
            <a:avLst/>
            <a:gdLst/>
            <a:ahLst/>
            <a:cxnLst/>
            <a:rect l="l" t="t" r="r" b="b"/>
            <a:pathLst>
              <a:path w="116839" h="203834">
                <a:moveTo>
                  <a:pt x="114660" y="0"/>
                </a:moveTo>
                <a:lnTo>
                  <a:pt x="114267" y="55970"/>
                </a:lnTo>
                <a:lnTo>
                  <a:pt x="99012" y="109823"/>
                </a:lnTo>
                <a:lnTo>
                  <a:pt x="78169" y="146227"/>
                </a:lnTo>
                <a:lnTo>
                  <a:pt x="43502" y="180665"/>
                </a:lnTo>
                <a:lnTo>
                  <a:pt x="22698" y="193660"/>
                </a:lnTo>
                <a:lnTo>
                  <a:pt x="0" y="203483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3534308" y="5867400"/>
            <a:ext cx="3173730" cy="250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9490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solidFill>
                  <a:srgbClr val="4C88A7"/>
                </a:solidFill>
                <a:latin typeface="Arial"/>
                <a:cs typeface="Arial"/>
              </a:rPr>
              <a:t>Transversal</a:t>
            </a:r>
            <a:endParaRPr sz="1500">
              <a:latin typeface="Arial"/>
              <a:cs typeface="Arial"/>
            </a:endParaRPr>
          </a:p>
          <a:p>
            <a:pPr marL="186690" marR="842644">
              <a:lnSpc>
                <a:spcPct val="113599"/>
              </a:lnSpc>
              <a:spcBef>
                <a:spcPts val="1220"/>
              </a:spcBef>
            </a:pPr>
            <a:r>
              <a:rPr sz="1100" spc="-30" dirty="0">
                <a:latin typeface="Noto Sans"/>
                <a:cs typeface="Noto Sans"/>
              </a:rPr>
              <a:t>S’avaluen </a:t>
            </a:r>
            <a:r>
              <a:rPr sz="1100" spc="-5" dirty="0">
                <a:latin typeface="Noto Sans"/>
                <a:cs typeface="Noto Sans"/>
              </a:rPr>
              <a:t>per </a:t>
            </a:r>
            <a:r>
              <a:rPr sz="1100" spc="-10" dirty="0">
                <a:latin typeface="Noto Sans"/>
                <a:cs typeface="Noto Sans"/>
              </a:rPr>
              <a:t>primera </a:t>
            </a:r>
            <a:r>
              <a:rPr sz="1100" spc="-20" dirty="0">
                <a:latin typeface="Noto Sans"/>
                <a:cs typeface="Noto Sans"/>
              </a:rPr>
              <a:t>vegada </a:t>
            </a:r>
            <a:r>
              <a:rPr sz="1100" spc="-5" dirty="0">
                <a:latin typeface="Noto Sans"/>
                <a:cs typeface="Noto Sans"/>
              </a:rPr>
              <a:t>les  </a:t>
            </a:r>
            <a:r>
              <a:rPr sz="1100" spc="-10" dirty="0">
                <a:latin typeface="Noto Sans"/>
                <a:cs typeface="Noto Sans"/>
              </a:rPr>
              <a:t>competències:</a:t>
            </a:r>
            <a:endParaRPr sz="1100">
              <a:latin typeface="Noto Sans"/>
              <a:cs typeface="Noto Sans"/>
            </a:endParaRPr>
          </a:p>
          <a:p>
            <a:pPr marL="694690" indent="-123825">
              <a:lnSpc>
                <a:spcPct val="100000"/>
              </a:lnSpc>
              <a:spcBef>
                <a:spcPts val="195"/>
              </a:spcBef>
              <a:buChar char="•"/>
              <a:tabLst>
                <a:tab pos="695325" algn="l"/>
              </a:tabLst>
            </a:pPr>
            <a:r>
              <a:rPr sz="1100" spc="-20" dirty="0">
                <a:latin typeface="Noto Sans"/>
                <a:cs typeface="Noto Sans"/>
              </a:rPr>
              <a:t>digital</a:t>
            </a:r>
            <a:endParaRPr sz="1100">
              <a:latin typeface="Noto Sans"/>
              <a:cs typeface="Noto Sans"/>
            </a:endParaRPr>
          </a:p>
          <a:p>
            <a:pPr marL="694690" indent="-123825">
              <a:lnSpc>
                <a:spcPct val="100000"/>
              </a:lnSpc>
              <a:spcBef>
                <a:spcPts val="180"/>
              </a:spcBef>
              <a:buChar char="•"/>
              <a:tabLst>
                <a:tab pos="695325" algn="l"/>
              </a:tabLst>
            </a:pPr>
            <a:r>
              <a:rPr sz="1100" spc="-15" dirty="0">
                <a:latin typeface="Noto Sans"/>
                <a:cs typeface="Noto Sans"/>
              </a:rPr>
              <a:t>aprendre </a:t>
            </a:r>
            <a:r>
              <a:rPr sz="1100" spc="-10" dirty="0">
                <a:latin typeface="Noto Sans"/>
                <a:cs typeface="Noto Sans"/>
              </a:rPr>
              <a:t>a</a:t>
            </a:r>
            <a:r>
              <a:rPr sz="1100" spc="10" dirty="0">
                <a:latin typeface="Noto Sans"/>
                <a:cs typeface="Noto Sans"/>
              </a:rPr>
              <a:t> </a:t>
            </a:r>
            <a:r>
              <a:rPr sz="1100" spc="-15" dirty="0">
                <a:latin typeface="Noto Sans"/>
                <a:cs typeface="Noto Sans"/>
              </a:rPr>
              <a:t>aprendre</a:t>
            </a:r>
            <a:endParaRPr sz="1100">
              <a:latin typeface="Noto Sans"/>
              <a:cs typeface="Noto Sans"/>
            </a:endParaRPr>
          </a:p>
          <a:p>
            <a:pPr marL="694690" marR="861694" indent="-123825">
              <a:lnSpc>
                <a:spcPct val="112300"/>
              </a:lnSpc>
              <a:spcBef>
                <a:spcPts val="20"/>
              </a:spcBef>
              <a:buChar char="•"/>
              <a:tabLst>
                <a:tab pos="695325" algn="l"/>
              </a:tabLst>
            </a:pPr>
            <a:r>
              <a:rPr sz="1100" spc="-10" dirty="0">
                <a:latin typeface="Noto Sans"/>
                <a:cs typeface="Noto Sans"/>
              </a:rPr>
              <a:t>autonomia, iniciativa  </a:t>
            </a:r>
            <a:r>
              <a:rPr sz="1100" spc="-5" dirty="0">
                <a:latin typeface="Noto Sans"/>
                <a:cs typeface="Noto Sans"/>
              </a:rPr>
              <a:t>personal </a:t>
            </a:r>
            <a:r>
              <a:rPr sz="1100" spc="-10" dirty="0">
                <a:latin typeface="Noto Sans"/>
                <a:cs typeface="Noto Sans"/>
              </a:rPr>
              <a:t>i</a:t>
            </a:r>
            <a:r>
              <a:rPr sz="1100" spc="-50" dirty="0">
                <a:latin typeface="Noto Sans"/>
                <a:cs typeface="Noto Sans"/>
              </a:rPr>
              <a:t> </a:t>
            </a:r>
            <a:r>
              <a:rPr sz="1100" spc="-10" dirty="0">
                <a:latin typeface="Noto Sans"/>
                <a:cs typeface="Noto Sans"/>
              </a:rPr>
              <a:t>emprenedoria</a:t>
            </a:r>
            <a:endParaRPr sz="11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999490">
              <a:lnSpc>
                <a:spcPct val="100000"/>
              </a:lnSpc>
            </a:pPr>
            <a:r>
              <a:rPr sz="1500" b="1" spc="45" dirty="0">
                <a:solidFill>
                  <a:srgbClr val="4C88A7"/>
                </a:solidFill>
                <a:latin typeface="Arial"/>
                <a:cs typeface="Arial"/>
              </a:rPr>
              <a:t>Equitativa</a:t>
            </a:r>
            <a:endParaRPr sz="1500">
              <a:latin typeface="Arial"/>
              <a:cs typeface="Arial"/>
            </a:endParaRPr>
          </a:p>
          <a:p>
            <a:pPr marL="453390" marR="479425" algn="ctr">
              <a:lnSpc>
                <a:spcPct val="113599"/>
              </a:lnSpc>
              <a:spcBef>
                <a:spcPts val="620"/>
              </a:spcBef>
            </a:pPr>
            <a:r>
              <a:rPr sz="1100" spc="-30" dirty="0">
                <a:latin typeface="Noto Sans"/>
                <a:cs typeface="Noto Sans"/>
              </a:rPr>
              <a:t>S’adapta </a:t>
            </a:r>
            <a:r>
              <a:rPr sz="1100" spc="-10" dirty="0">
                <a:latin typeface="Noto Sans"/>
                <a:cs typeface="Noto Sans"/>
              </a:rPr>
              <a:t>a </a:t>
            </a:r>
            <a:r>
              <a:rPr sz="1100" spc="-5" dirty="0">
                <a:latin typeface="Noto Sans"/>
                <a:cs typeface="Noto Sans"/>
              </a:rPr>
              <a:t>les possibilitats</a:t>
            </a:r>
            <a:r>
              <a:rPr sz="1100" spc="-10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de</a:t>
            </a:r>
            <a:r>
              <a:rPr sz="1100" spc="-15" dirty="0">
                <a:latin typeface="Noto Sans"/>
                <a:cs typeface="Noto Sans"/>
              </a:rPr>
              <a:t> </a:t>
            </a:r>
            <a:r>
              <a:rPr sz="1100" spc="-5" dirty="0">
                <a:latin typeface="Noto Sans"/>
                <a:cs typeface="Noto Sans"/>
              </a:rPr>
              <a:t>cada  alumne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733800" y="2540000"/>
            <a:ext cx="2444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latin typeface="Noto Sans"/>
                <a:cs typeface="Noto Sans"/>
              </a:rPr>
              <a:t>On: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933276" y="9101473"/>
            <a:ext cx="312420" cy="146685"/>
          </a:xfrm>
          <a:custGeom>
            <a:avLst/>
            <a:gdLst/>
            <a:ahLst/>
            <a:cxnLst/>
            <a:rect l="l" t="t" r="r" b="b"/>
            <a:pathLst>
              <a:path w="312420" h="146684">
                <a:moveTo>
                  <a:pt x="0" y="0"/>
                </a:moveTo>
                <a:lnTo>
                  <a:pt x="312242" y="0"/>
                </a:lnTo>
                <a:lnTo>
                  <a:pt x="312242" y="146218"/>
                </a:lnTo>
                <a:lnTo>
                  <a:pt x="0" y="1462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134" name="object 1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976" y="7142950"/>
            <a:ext cx="1606499" cy="21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076" y="7158049"/>
            <a:ext cx="1530350" cy="2117090"/>
          </a:xfrm>
          <a:custGeom>
            <a:avLst/>
            <a:gdLst/>
            <a:ahLst/>
            <a:cxnLst/>
            <a:rect l="l" t="t" r="r" b="b"/>
            <a:pathLst>
              <a:path w="1530350" h="2117090">
                <a:moveTo>
                  <a:pt x="1281706" y="0"/>
                </a:moveTo>
                <a:lnTo>
                  <a:pt x="248594" y="0"/>
                </a:lnTo>
                <a:lnTo>
                  <a:pt x="203909" y="4005"/>
                </a:lnTo>
                <a:lnTo>
                  <a:pt x="161852" y="15553"/>
                </a:lnTo>
                <a:lnTo>
                  <a:pt x="123124" y="33940"/>
                </a:lnTo>
                <a:lnTo>
                  <a:pt x="88428" y="58466"/>
                </a:lnTo>
                <a:lnTo>
                  <a:pt x="58466" y="88428"/>
                </a:lnTo>
                <a:lnTo>
                  <a:pt x="33940" y="123124"/>
                </a:lnTo>
                <a:lnTo>
                  <a:pt x="15552" y="161850"/>
                </a:lnTo>
                <a:lnTo>
                  <a:pt x="4005" y="203906"/>
                </a:lnTo>
                <a:lnTo>
                  <a:pt x="0" y="248589"/>
                </a:lnTo>
                <a:lnTo>
                  <a:pt x="0" y="1868469"/>
                </a:lnTo>
                <a:lnTo>
                  <a:pt x="4005" y="1913154"/>
                </a:lnTo>
                <a:lnTo>
                  <a:pt x="15552" y="1955212"/>
                </a:lnTo>
                <a:lnTo>
                  <a:pt x="33940" y="1993939"/>
                </a:lnTo>
                <a:lnTo>
                  <a:pt x="58466" y="2028635"/>
                </a:lnTo>
                <a:lnTo>
                  <a:pt x="88428" y="2058597"/>
                </a:lnTo>
                <a:lnTo>
                  <a:pt x="123124" y="2083123"/>
                </a:lnTo>
                <a:lnTo>
                  <a:pt x="161852" y="2101510"/>
                </a:lnTo>
                <a:lnTo>
                  <a:pt x="203909" y="2113058"/>
                </a:lnTo>
                <a:lnTo>
                  <a:pt x="248594" y="2117063"/>
                </a:lnTo>
                <a:lnTo>
                  <a:pt x="1281706" y="2117063"/>
                </a:lnTo>
                <a:lnTo>
                  <a:pt x="1326389" y="2113058"/>
                </a:lnTo>
                <a:lnTo>
                  <a:pt x="1368445" y="2101510"/>
                </a:lnTo>
                <a:lnTo>
                  <a:pt x="1407172" y="2083123"/>
                </a:lnTo>
                <a:lnTo>
                  <a:pt x="1441867" y="2058597"/>
                </a:lnTo>
                <a:lnTo>
                  <a:pt x="1471829" y="2028635"/>
                </a:lnTo>
                <a:lnTo>
                  <a:pt x="1496355" y="1993939"/>
                </a:lnTo>
                <a:lnTo>
                  <a:pt x="1514743" y="1955212"/>
                </a:lnTo>
                <a:lnTo>
                  <a:pt x="1526291" y="1913154"/>
                </a:lnTo>
                <a:lnTo>
                  <a:pt x="1530296" y="1868469"/>
                </a:lnTo>
                <a:lnTo>
                  <a:pt x="1530296" y="248589"/>
                </a:lnTo>
                <a:lnTo>
                  <a:pt x="1526291" y="203906"/>
                </a:lnTo>
                <a:lnTo>
                  <a:pt x="1514743" y="161850"/>
                </a:lnTo>
                <a:lnTo>
                  <a:pt x="1496355" y="123124"/>
                </a:lnTo>
                <a:lnTo>
                  <a:pt x="1471829" y="88428"/>
                </a:lnTo>
                <a:lnTo>
                  <a:pt x="1441867" y="58466"/>
                </a:lnTo>
                <a:lnTo>
                  <a:pt x="1407172" y="33940"/>
                </a:lnTo>
                <a:lnTo>
                  <a:pt x="1368445" y="15553"/>
                </a:lnTo>
                <a:lnTo>
                  <a:pt x="1326389" y="4005"/>
                </a:lnTo>
                <a:lnTo>
                  <a:pt x="1281706" y="0"/>
                </a:lnTo>
                <a:close/>
              </a:path>
            </a:pathLst>
          </a:custGeom>
          <a:solidFill>
            <a:srgbClr val="FCD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9818" y="7154379"/>
            <a:ext cx="1606499" cy="21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7918" y="7169480"/>
            <a:ext cx="1530350" cy="2117090"/>
          </a:xfrm>
          <a:custGeom>
            <a:avLst/>
            <a:gdLst/>
            <a:ahLst/>
            <a:cxnLst/>
            <a:rect l="l" t="t" r="r" b="b"/>
            <a:pathLst>
              <a:path w="1530350" h="2117090">
                <a:moveTo>
                  <a:pt x="1281696" y="0"/>
                </a:moveTo>
                <a:lnTo>
                  <a:pt x="248589" y="0"/>
                </a:lnTo>
                <a:lnTo>
                  <a:pt x="203903" y="4005"/>
                </a:lnTo>
                <a:lnTo>
                  <a:pt x="161845" y="15553"/>
                </a:lnTo>
                <a:lnTo>
                  <a:pt x="123118" y="33940"/>
                </a:lnTo>
                <a:lnTo>
                  <a:pt x="88423" y="58466"/>
                </a:lnTo>
                <a:lnTo>
                  <a:pt x="58462" y="88428"/>
                </a:lnTo>
                <a:lnTo>
                  <a:pt x="33938" y="123124"/>
                </a:lnTo>
                <a:lnTo>
                  <a:pt x="15551" y="161850"/>
                </a:lnTo>
                <a:lnTo>
                  <a:pt x="4004" y="203906"/>
                </a:lnTo>
                <a:lnTo>
                  <a:pt x="0" y="248589"/>
                </a:lnTo>
                <a:lnTo>
                  <a:pt x="0" y="1868469"/>
                </a:lnTo>
                <a:lnTo>
                  <a:pt x="4004" y="1913154"/>
                </a:lnTo>
                <a:lnTo>
                  <a:pt x="15551" y="1955212"/>
                </a:lnTo>
                <a:lnTo>
                  <a:pt x="33938" y="1993939"/>
                </a:lnTo>
                <a:lnTo>
                  <a:pt x="58462" y="2028635"/>
                </a:lnTo>
                <a:lnTo>
                  <a:pt x="88423" y="2058597"/>
                </a:lnTo>
                <a:lnTo>
                  <a:pt x="123118" y="2083123"/>
                </a:lnTo>
                <a:lnTo>
                  <a:pt x="161845" y="2101510"/>
                </a:lnTo>
                <a:lnTo>
                  <a:pt x="203903" y="2113058"/>
                </a:lnTo>
                <a:lnTo>
                  <a:pt x="248589" y="2117063"/>
                </a:lnTo>
                <a:lnTo>
                  <a:pt x="1281696" y="2117063"/>
                </a:lnTo>
                <a:lnTo>
                  <a:pt x="1326382" y="2113058"/>
                </a:lnTo>
                <a:lnTo>
                  <a:pt x="1368440" y="2101510"/>
                </a:lnTo>
                <a:lnTo>
                  <a:pt x="1407167" y="2083123"/>
                </a:lnTo>
                <a:lnTo>
                  <a:pt x="1441862" y="2058597"/>
                </a:lnTo>
                <a:lnTo>
                  <a:pt x="1471823" y="2028635"/>
                </a:lnTo>
                <a:lnTo>
                  <a:pt x="1496348" y="1993939"/>
                </a:lnTo>
                <a:lnTo>
                  <a:pt x="1514734" y="1955212"/>
                </a:lnTo>
                <a:lnTo>
                  <a:pt x="1526281" y="1913154"/>
                </a:lnTo>
                <a:lnTo>
                  <a:pt x="1530286" y="1868469"/>
                </a:lnTo>
                <a:lnTo>
                  <a:pt x="1530286" y="248589"/>
                </a:lnTo>
                <a:lnTo>
                  <a:pt x="1526281" y="203906"/>
                </a:lnTo>
                <a:lnTo>
                  <a:pt x="1514734" y="161850"/>
                </a:lnTo>
                <a:lnTo>
                  <a:pt x="1496348" y="123124"/>
                </a:lnTo>
                <a:lnTo>
                  <a:pt x="1471823" y="88428"/>
                </a:lnTo>
                <a:lnTo>
                  <a:pt x="1441862" y="58466"/>
                </a:lnTo>
                <a:lnTo>
                  <a:pt x="1407167" y="33940"/>
                </a:lnTo>
                <a:lnTo>
                  <a:pt x="1368440" y="15553"/>
                </a:lnTo>
                <a:lnTo>
                  <a:pt x="1326382" y="4005"/>
                </a:lnTo>
                <a:lnTo>
                  <a:pt x="1281696" y="0"/>
                </a:lnTo>
                <a:close/>
              </a:path>
            </a:pathLst>
          </a:custGeom>
          <a:solidFill>
            <a:srgbClr val="FCD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1762" y="7155967"/>
            <a:ext cx="1606499" cy="21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9862" y="7171067"/>
            <a:ext cx="1530350" cy="2117090"/>
          </a:xfrm>
          <a:custGeom>
            <a:avLst/>
            <a:gdLst/>
            <a:ahLst/>
            <a:cxnLst/>
            <a:rect l="l" t="t" r="r" b="b"/>
            <a:pathLst>
              <a:path w="1530350" h="2117090">
                <a:moveTo>
                  <a:pt x="1281709" y="0"/>
                </a:moveTo>
                <a:lnTo>
                  <a:pt x="248602" y="0"/>
                </a:lnTo>
                <a:lnTo>
                  <a:pt x="203915" y="4005"/>
                </a:lnTo>
                <a:lnTo>
                  <a:pt x="161856" y="15553"/>
                </a:lnTo>
                <a:lnTo>
                  <a:pt x="123127" y="33940"/>
                </a:lnTo>
                <a:lnTo>
                  <a:pt x="88430" y="58466"/>
                </a:lnTo>
                <a:lnTo>
                  <a:pt x="58468" y="88428"/>
                </a:lnTo>
                <a:lnTo>
                  <a:pt x="33941" y="123124"/>
                </a:lnTo>
                <a:lnTo>
                  <a:pt x="15553" y="161850"/>
                </a:lnTo>
                <a:lnTo>
                  <a:pt x="4005" y="203906"/>
                </a:lnTo>
                <a:lnTo>
                  <a:pt x="0" y="248589"/>
                </a:lnTo>
                <a:lnTo>
                  <a:pt x="0" y="1868469"/>
                </a:lnTo>
                <a:lnTo>
                  <a:pt x="4005" y="1913154"/>
                </a:lnTo>
                <a:lnTo>
                  <a:pt x="15553" y="1955212"/>
                </a:lnTo>
                <a:lnTo>
                  <a:pt x="33941" y="1993940"/>
                </a:lnTo>
                <a:lnTo>
                  <a:pt x="58468" y="2028636"/>
                </a:lnTo>
                <a:lnTo>
                  <a:pt x="88430" y="2058598"/>
                </a:lnTo>
                <a:lnTo>
                  <a:pt x="123127" y="2083123"/>
                </a:lnTo>
                <a:lnTo>
                  <a:pt x="161856" y="2101511"/>
                </a:lnTo>
                <a:lnTo>
                  <a:pt x="203915" y="2113059"/>
                </a:lnTo>
                <a:lnTo>
                  <a:pt x="248602" y="2117064"/>
                </a:lnTo>
                <a:lnTo>
                  <a:pt x="1281709" y="2117064"/>
                </a:lnTo>
                <a:lnTo>
                  <a:pt x="1326395" y="2113059"/>
                </a:lnTo>
                <a:lnTo>
                  <a:pt x="1368453" y="2101511"/>
                </a:lnTo>
                <a:lnTo>
                  <a:pt x="1407180" y="2083123"/>
                </a:lnTo>
                <a:lnTo>
                  <a:pt x="1441875" y="2058598"/>
                </a:lnTo>
                <a:lnTo>
                  <a:pt x="1471836" y="2028636"/>
                </a:lnTo>
                <a:lnTo>
                  <a:pt x="1496361" y="1993940"/>
                </a:lnTo>
                <a:lnTo>
                  <a:pt x="1514747" y="1955212"/>
                </a:lnTo>
                <a:lnTo>
                  <a:pt x="1526294" y="1913154"/>
                </a:lnTo>
                <a:lnTo>
                  <a:pt x="1530299" y="1868469"/>
                </a:lnTo>
                <a:lnTo>
                  <a:pt x="1530299" y="248589"/>
                </a:lnTo>
                <a:lnTo>
                  <a:pt x="1526294" y="203906"/>
                </a:lnTo>
                <a:lnTo>
                  <a:pt x="1514747" y="161850"/>
                </a:lnTo>
                <a:lnTo>
                  <a:pt x="1496361" y="123124"/>
                </a:lnTo>
                <a:lnTo>
                  <a:pt x="1471836" y="88428"/>
                </a:lnTo>
                <a:lnTo>
                  <a:pt x="1441875" y="58466"/>
                </a:lnTo>
                <a:lnTo>
                  <a:pt x="1407180" y="33940"/>
                </a:lnTo>
                <a:lnTo>
                  <a:pt x="1368453" y="15553"/>
                </a:lnTo>
                <a:lnTo>
                  <a:pt x="1326395" y="4005"/>
                </a:lnTo>
                <a:lnTo>
                  <a:pt x="1281709" y="0"/>
                </a:lnTo>
                <a:close/>
              </a:path>
            </a:pathLst>
          </a:custGeom>
          <a:solidFill>
            <a:srgbClr val="FCD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547" y="2144712"/>
            <a:ext cx="6626225" cy="4197350"/>
          </a:xfrm>
          <a:custGeom>
            <a:avLst/>
            <a:gdLst/>
            <a:ahLst/>
            <a:cxnLst/>
            <a:rect l="l" t="t" r="r" b="b"/>
            <a:pathLst>
              <a:path w="6626225" h="4197350">
                <a:moveTo>
                  <a:pt x="0" y="0"/>
                </a:moveTo>
                <a:lnTo>
                  <a:pt x="6626219" y="0"/>
                </a:lnTo>
                <a:lnTo>
                  <a:pt x="6626219" y="4197350"/>
                </a:lnTo>
                <a:lnTo>
                  <a:pt x="0" y="419735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2412" y="2834614"/>
            <a:ext cx="1758899" cy="168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3545" y="2865411"/>
            <a:ext cx="1656714" cy="1584325"/>
          </a:xfrm>
          <a:custGeom>
            <a:avLst/>
            <a:gdLst/>
            <a:ahLst/>
            <a:cxnLst/>
            <a:rect l="l" t="t" r="r" b="b"/>
            <a:pathLst>
              <a:path w="1656714" h="1584325">
                <a:moveTo>
                  <a:pt x="1414218" y="232044"/>
                </a:moveTo>
                <a:lnTo>
                  <a:pt x="1448848" y="267184"/>
                </a:lnTo>
                <a:lnTo>
                  <a:pt x="1480814" y="303788"/>
                </a:lnTo>
                <a:lnTo>
                  <a:pt x="1510117" y="341741"/>
                </a:lnTo>
                <a:lnTo>
                  <a:pt x="1536756" y="380924"/>
                </a:lnTo>
                <a:lnTo>
                  <a:pt x="1560730" y="421221"/>
                </a:lnTo>
                <a:lnTo>
                  <a:pt x="1582041" y="462514"/>
                </a:lnTo>
                <a:lnTo>
                  <a:pt x="1600688" y="504686"/>
                </a:lnTo>
                <a:lnTo>
                  <a:pt x="1616671" y="547620"/>
                </a:lnTo>
                <a:lnTo>
                  <a:pt x="1629991" y="591199"/>
                </a:lnTo>
                <a:lnTo>
                  <a:pt x="1640646" y="635305"/>
                </a:lnTo>
                <a:lnTo>
                  <a:pt x="1648638" y="679821"/>
                </a:lnTo>
                <a:lnTo>
                  <a:pt x="1653966" y="724630"/>
                </a:lnTo>
                <a:lnTo>
                  <a:pt x="1656629" y="769615"/>
                </a:lnTo>
                <a:lnTo>
                  <a:pt x="1656629" y="814659"/>
                </a:lnTo>
                <a:lnTo>
                  <a:pt x="1653966" y="859644"/>
                </a:lnTo>
                <a:lnTo>
                  <a:pt x="1648638" y="904453"/>
                </a:lnTo>
                <a:lnTo>
                  <a:pt x="1640646" y="948969"/>
                </a:lnTo>
                <a:lnTo>
                  <a:pt x="1629991" y="993075"/>
                </a:lnTo>
                <a:lnTo>
                  <a:pt x="1616671" y="1036654"/>
                </a:lnTo>
                <a:lnTo>
                  <a:pt x="1600688" y="1079588"/>
                </a:lnTo>
                <a:lnTo>
                  <a:pt x="1582041" y="1121760"/>
                </a:lnTo>
                <a:lnTo>
                  <a:pt x="1560730" y="1163054"/>
                </a:lnTo>
                <a:lnTo>
                  <a:pt x="1536756" y="1203351"/>
                </a:lnTo>
                <a:lnTo>
                  <a:pt x="1510117" y="1242534"/>
                </a:lnTo>
                <a:lnTo>
                  <a:pt x="1480814" y="1280487"/>
                </a:lnTo>
                <a:lnTo>
                  <a:pt x="1448848" y="1317092"/>
                </a:lnTo>
                <a:lnTo>
                  <a:pt x="1414218" y="1352232"/>
                </a:lnTo>
                <a:lnTo>
                  <a:pt x="1378799" y="1384197"/>
                </a:lnTo>
                <a:lnTo>
                  <a:pt x="1341951" y="1413793"/>
                </a:lnTo>
                <a:lnTo>
                  <a:pt x="1303783" y="1441022"/>
                </a:lnTo>
                <a:lnTo>
                  <a:pt x="1264407" y="1465884"/>
                </a:lnTo>
                <a:lnTo>
                  <a:pt x="1223931" y="1488377"/>
                </a:lnTo>
                <a:lnTo>
                  <a:pt x="1182465" y="1508503"/>
                </a:lnTo>
                <a:lnTo>
                  <a:pt x="1140120" y="1526261"/>
                </a:lnTo>
                <a:lnTo>
                  <a:pt x="1097005" y="1541651"/>
                </a:lnTo>
                <a:lnTo>
                  <a:pt x="1053231" y="1554674"/>
                </a:lnTo>
                <a:lnTo>
                  <a:pt x="1008907" y="1565329"/>
                </a:lnTo>
                <a:lnTo>
                  <a:pt x="964144" y="1573616"/>
                </a:lnTo>
                <a:lnTo>
                  <a:pt x="919050" y="1579535"/>
                </a:lnTo>
                <a:lnTo>
                  <a:pt x="873737" y="1583087"/>
                </a:lnTo>
                <a:lnTo>
                  <a:pt x="828314" y="1584271"/>
                </a:lnTo>
                <a:lnTo>
                  <a:pt x="782890" y="1583087"/>
                </a:lnTo>
                <a:lnTo>
                  <a:pt x="737577" y="1579535"/>
                </a:lnTo>
                <a:lnTo>
                  <a:pt x="692483" y="1573616"/>
                </a:lnTo>
                <a:lnTo>
                  <a:pt x="647720" y="1565329"/>
                </a:lnTo>
                <a:lnTo>
                  <a:pt x="603396" y="1554674"/>
                </a:lnTo>
                <a:lnTo>
                  <a:pt x="559621" y="1541651"/>
                </a:lnTo>
                <a:lnTo>
                  <a:pt x="516506" y="1526261"/>
                </a:lnTo>
                <a:lnTo>
                  <a:pt x="474161" y="1508503"/>
                </a:lnTo>
                <a:lnTo>
                  <a:pt x="432696" y="1488377"/>
                </a:lnTo>
                <a:lnTo>
                  <a:pt x="392219" y="1465884"/>
                </a:lnTo>
                <a:lnTo>
                  <a:pt x="352842" y="1441022"/>
                </a:lnTo>
                <a:lnTo>
                  <a:pt x="314674" y="1413793"/>
                </a:lnTo>
                <a:lnTo>
                  <a:pt x="277826" y="1384197"/>
                </a:lnTo>
                <a:lnTo>
                  <a:pt x="242407" y="1352232"/>
                </a:lnTo>
                <a:lnTo>
                  <a:pt x="207777" y="1317092"/>
                </a:lnTo>
                <a:lnTo>
                  <a:pt x="175811" y="1280487"/>
                </a:lnTo>
                <a:lnTo>
                  <a:pt x="146509" y="1242534"/>
                </a:lnTo>
                <a:lnTo>
                  <a:pt x="119871" y="1203351"/>
                </a:lnTo>
                <a:lnTo>
                  <a:pt x="95897" y="1163054"/>
                </a:lnTo>
                <a:lnTo>
                  <a:pt x="74586" y="1121760"/>
                </a:lnTo>
                <a:lnTo>
                  <a:pt x="55940" y="1079588"/>
                </a:lnTo>
                <a:lnTo>
                  <a:pt x="39957" y="1036654"/>
                </a:lnTo>
                <a:lnTo>
                  <a:pt x="26638" y="993075"/>
                </a:lnTo>
                <a:lnTo>
                  <a:pt x="15982" y="948969"/>
                </a:lnTo>
                <a:lnTo>
                  <a:pt x="7991" y="904453"/>
                </a:lnTo>
                <a:lnTo>
                  <a:pt x="2663" y="859644"/>
                </a:lnTo>
                <a:lnTo>
                  <a:pt x="0" y="814659"/>
                </a:lnTo>
                <a:lnTo>
                  <a:pt x="0" y="769615"/>
                </a:lnTo>
                <a:lnTo>
                  <a:pt x="2663" y="724630"/>
                </a:lnTo>
                <a:lnTo>
                  <a:pt x="7991" y="679821"/>
                </a:lnTo>
                <a:lnTo>
                  <a:pt x="15982" y="635305"/>
                </a:lnTo>
                <a:lnTo>
                  <a:pt x="26638" y="591199"/>
                </a:lnTo>
                <a:lnTo>
                  <a:pt x="39957" y="547620"/>
                </a:lnTo>
                <a:lnTo>
                  <a:pt x="55940" y="504686"/>
                </a:lnTo>
                <a:lnTo>
                  <a:pt x="74586" y="462514"/>
                </a:lnTo>
                <a:lnTo>
                  <a:pt x="95897" y="421221"/>
                </a:lnTo>
                <a:lnTo>
                  <a:pt x="119871" y="380924"/>
                </a:lnTo>
                <a:lnTo>
                  <a:pt x="146509" y="341741"/>
                </a:lnTo>
                <a:lnTo>
                  <a:pt x="175811" y="303788"/>
                </a:lnTo>
                <a:lnTo>
                  <a:pt x="207777" y="267184"/>
                </a:lnTo>
                <a:lnTo>
                  <a:pt x="242407" y="232044"/>
                </a:lnTo>
                <a:lnTo>
                  <a:pt x="277826" y="200079"/>
                </a:lnTo>
                <a:lnTo>
                  <a:pt x="314674" y="170481"/>
                </a:lnTo>
                <a:lnTo>
                  <a:pt x="352842" y="143251"/>
                </a:lnTo>
                <a:lnTo>
                  <a:pt x="392219" y="118389"/>
                </a:lnTo>
                <a:lnTo>
                  <a:pt x="432696" y="95895"/>
                </a:lnTo>
                <a:lnTo>
                  <a:pt x="474161" y="75769"/>
                </a:lnTo>
                <a:lnTo>
                  <a:pt x="516506" y="58011"/>
                </a:lnTo>
                <a:lnTo>
                  <a:pt x="559621" y="42620"/>
                </a:lnTo>
                <a:lnTo>
                  <a:pt x="603396" y="29597"/>
                </a:lnTo>
                <a:lnTo>
                  <a:pt x="647720" y="18942"/>
                </a:lnTo>
                <a:lnTo>
                  <a:pt x="692483" y="10655"/>
                </a:lnTo>
                <a:lnTo>
                  <a:pt x="737577" y="4735"/>
                </a:lnTo>
                <a:lnTo>
                  <a:pt x="782890" y="1183"/>
                </a:lnTo>
                <a:lnTo>
                  <a:pt x="828314" y="0"/>
                </a:lnTo>
                <a:lnTo>
                  <a:pt x="873737" y="1183"/>
                </a:lnTo>
                <a:lnTo>
                  <a:pt x="919050" y="4735"/>
                </a:lnTo>
                <a:lnTo>
                  <a:pt x="964144" y="10655"/>
                </a:lnTo>
                <a:lnTo>
                  <a:pt x="1008907" y="18942"/>
                </a:lnTo>
                <a:lnTo>
                  <a:pt x="1053231" y="29597"/>
                </a:lnTo>
                <a:lnTo>
                  <a:pt x="1097005" y="42620"/>
                </a:lnTo>
                <a:lnTo>
                  <a:pt x="1140120" y="58011"/>
                </a:lnTo>
                <a:lnTo>
                  <a:pt x="1182465" y="75769"/>
                </a:lnTo>
                <a:lnTo>
                  <a:pt x="1223931" y="95895"/>
                </a:lnTo>
                <a:lnTo>
                  <a:pt x="1264407" y="118389"/>
                </a:lnTo>
                <a:lnTo>
                  <a:pt x="1303783" y="143251"/>
                </a:lnTo>
                <a:lnTo>
                  <a:pt x="1341951" y="170481"/>
                </a:lnTo>
                <a:lnTo>
                  <a:pt x="1378799" y="200079"/>
                </a:lnTo>
                <a:lnTo>
                  <a:pt x="1414218" y="232044"/>
                </a:lnTo>
                <a:close/>
              </a:path>
            </a:pathLst>
          </a:custGeom>
          <a:ln w="25400">
            <a:solidFill>
              <a:srgbClr val="FAB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1061" y="2761589"/>
            <a:ext cx="1758899" cy="168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2195" y="2792386"/>
            <a:ext cx="1656714" cy="1584325"/>
          </a:xfrm>
          <a:custGeom>
            <a:avLst/>
            <a:gdLst/>
            <a:ahLst/>
            <a:cxnLst/>
            <a:rect l="l" t="t" r="r" b="b"/>
            <a:pathLst>
              <a:path w="1656715" h="1584325">
                <a:moveTo>
                  <a:pt x="1414218" y="232044"/>
                </a:moveTo>
                <a:lnTo>
                  <a:pt x="1448848" y="267184"/>
                </a:lnTo>
                <a:lnTo>
                  <a:pt x="1480814" y="303788"/>
                </a:lnTo>
                <a:lnTo>
                  <a:pt x="1510117" y="341741"/>
                </a:lnTo>
                <a:lnTo>
                  <a:pt x="1536756" y="380924"/>
                </a:lnTo>
                <a:lnTo>
                  <a:pt x="1560730" y="421221"/>
                </a:lnTo>
                <a:lnTo>
                  <a:pt x="1582041" y="462514"/>
                </a:lnTo>
                <a:lnTo>
                  <a:pt x="1600688" y="504686"/>
                </a:lnTo>
                <a:lnTo>
                  <a:pt x="1616671" y="547620"/>
                </a:lnTo>
                <a:lnTo>
                  <a:pt x="1629991" y="591199"/>
                </a:lnTo>
                <a:lnTo>
                  <a:pt x="1640646" y="635305"/>
                </a:lnTo>
                <a:lnTo>
                  <a:pt x="1648638" y="679821"/>
                </a:lnTo>
                <a:lnTo>
                  <a:pt x="1653966" y="724630"/>
                </a:lnTo>
                <a:lnTo>
                  <a:pt x="1656629" y="769615"/>
                </a:lnTo>
                <a:lnTo>
                  <a:pt x="1656629" y="814659"/>
                </a:lnTo>
                <a:lnTo>
                  <a:pt x="1653966" y="859644"/>
                </a:lnTo>
                <a:lnTo>
                  <a:pt x="1648638" y="904453"/>
                </a:lnTo>
                <a:lnTo>
                  <a:pt x="1640646" y="948969"/>
                </a:lnTo>
                <a:lnTo>
                  <a:pt x="1629991" y="993075"/>
                </a:lnTo>
                <a:lnTo>
                  <a:pt x="1616671" y="1036654"/>
                </a:lnTo>
                <a:lnTo>
                  <a:pt x="1600688" y="1079588"/>
                </a:lnTo>
                <a:lnTo>
                  <a:pt x="1582041" y="1121760"/>
                </a:lnTo>
                <a:lnTo>
                  <a:pt x="1560730" y="1163054"/>
                </a:lnTo>
                <a:lnTo>
                  <a:pt x="1536756" y="1203351"/>
                </a:lnTo>
                <a:lnTo>
                  <a:pt x="1510117" y="1242534"/>
                </a:lnTo>
                <a:lnTo>
                  <a:pt x="1480814" y="1280487"/>
                </a:lnTo>
                <a:lnTo>
                  <a:pt x="1448848" y="1317092"/>
                </a:lnTo>
                <a:lnTo>
                  <a:pt x="1414218" y="1352232"/>
                </a:lnTo>
                <a:lnTo>
                  <a:pt x="1378799" y="1384197"/>
                </a:lnTo>
                <a:lnTo>
                  <a:pt x="1341951" y="1413793"/>
                </a:lnTo>
                <a:lnTo>
                  <a:pt x="1303783" y="1441022"/>
                </a:lnTo>
                <a:lnTo>
                  <a:pt x="1264407" y="1465884"/>
                </a:lnTo>
                <a:lnTo>
                  <a:pt x="1223931" y="1488377"/>
                </a:lnTo>
                <a:lnTo>
                  <a:pt x="1182465" y="1508503"/>
                </a:lnTo>
                <a:lnTo>
                  <a:pt x="1140120" y="1526261"/>
                </a:lnTo>
                <a:lnTo>
                  <a:pt x="1097005" y="1541651"/>
                </a:lnTo>
                <a:lnTo>
                  <a:pt x="1053231" y="1554674"/>
                </a:lnTo>
                <a:lnTo>
                  <a:pt x="1008907" y="1565329"/>
                </a:lnTo>
                <a:lnTo>
                  <a:pt x="964144" y="1573616"/>
                </a:lnTo>
                <a:lnTo>
                  <a:pt x="919050" y="1579535"/>
                </a:lnTo>
                <a:lnTo>
                  <a:pt x="873737" y="1583087"/>
                </a:lnTo>
                <a:lnTo>
                  <a:pt x="828314" y="1584271"/>
                </a:lnTo>
                <a:lnTo>
                  <a:pt x="782890" y="1583087"/>
                </a:lnTo>
                <a:lnTo>
                  <a:pt x="737577" y="1579535"/>
                </a:lnTo>
                <a:lnTo>
                  <a:pt x="692483" y="1573616"/>
                </a:lnTo>
                <a:lnTo>
                  <a:pt x="647720" y="1565329"/>
                </a:lnTo>
                <a:lnTo>
                  <a:pt x="603396" y="1554674"/>
                </a:lnTo>
                <a:lnTo>
                  <a:pt x="559621" y="1541651"/>
                </a:lnTo>
                <a:lnTo>
                  <a:pt x="516506" y="1526261"/>
                </a:lnTo>
                <a:lnTo>
                  <a:pt x="474161" y="1508503"/>
                </a:lnTo>
                <a:lnTo>
                  <a:pt x="432696" y="1488377"/>
                </a:lnTo>
                <a:lnTo>
                  <a:pt x="392219" y="1465884"/>
                </a:lnTo>
                <a:lnTo>
                  <a:pt x="352842" y="1441022"/>
                </a:lnTo>
                <a:lnTo>
                  <a:pt x="314674" y="1413793"/>
                </a:lnTo>
                <a:lnTo>
                  <a:pt x="277826" y="1384197"/>
                </a:lnTo>
                <a:lnTo>
                  <a:pt x="242407" y="1352232"/>
                </a:lnTo>
                <a:lnTo>
                  <a:pt x="207777" y="1317092"/>
                </a:lnTo>
                <a:lnTo>
                  <a:pt x="175811" y="1280487"/>
                </a:lnTo>
                <a:lnTo>
                  <a:pt x="146509" y="1242534"/>
                </a:lnTo>
                <a:lnTo>
                  <a:pt x="119871" y="1203351"/>
                </a:lnTo>
                <a:lnTo>
                  <a:pt x="95897" y="1163054"/>
                </a:lnTo>
                <a:lnTo>
                  <a:pt x="74586" y="1121760"/>
                </a:lnTo>
                <a:lnTo>
                  <a:pt x="55940" y="1079588"/>
                </a:lnTo>
                <a:lnTo>
                  <a:pt x="39957" y="1036654"/>
                </a:lnTo>
                <a:lnTo>
                  <a:pt x="26638" y="993075"/>
                </a:lnTo>
                <a:lnTo>
                  <a:pt x="15982" y="948969"/>
                </a:lnTo>
                <a:lnTo>
                  <a:pt x="7991" y="904453"/>
                </a:lnTo>
                <a:lnTo>
                  <a:pt x="2663" y="859644"/>
                </a:lnTo>
                <a:lnTo>
                  <a:pt x="0" y="814659"/>
                </a:lnTo>
                <a:lnTo>
                  <a:pt x="0" y="769615"/>
                </a:lnTo>
                <a:lnTo>
                  <a:pt x="2663" y="724630"/>
                </a:lnTo>
                <a:lnTo>
                  <a:pt x="7991" y="679821"/>
                </a:lnTo>
                <a:lnTo>
                  <a:pt x="15982" y="635305"/>
                </a:lnTo>
                <a:lnTo>
                  <a:pt x="26638" y="591199"/>
                </a:lnTo>
                <a:lnTo>
                  <a:pt x="39957" y="547620"/>
                </a:lnTo>
                <a:lnTo>
                  <a:pt x="55940" y="504686"/>
                </a:lnTo>
                <a:lnTo>
                  <a:pt x="74586" y="462514"/>
                </a:lnTo>
                <a:lnTo>
                  <a:pt x="95897" y="421221"/>
                </a:lnTo>
                <a:lnTo>
                  <a:pt x="119871" y="380924"/>
                </a:lnTo>
                <a:lnTo>
                  <a:pt x="146509" y="341741"/>
                </a:lnTo>
                <a:lnTo>
                  <a:pt x="175811" y="303788"/>
                </a:lnTo>
                <a:lnTo>
                  <a:pt x="207777" y="267184"/>
                </a:lnTo>
                <a:lnTo>
                  <a:pt x="242407" y="232044"/>
                </a:lnTo>
                <a:lnTo>
                  <a:pt x="277826" y="200079"/>
                </a:lnTo>
                <a:lnTo>
                  <a:pt x="314674" y="170481"/>
                </a:lnTo>
                <a:lnTo>
                  <a:pt x="352842" y="143251"/>
                </a:lnTo>
                <a:lnTo>
                  <a:pt x="392219" y="118389"/>
                </a:lnTo>
                <a:lnTo>
                  <a:pt x="432696" y="95895"/>
                </a:lnTo>
                <a:lnTo>
                  <a:pt x="474161" y="75769"/>
                </a:lnTo>
                <a:lnTo>
                  <a:pt x="516506" y="58011"/>
                </a:lnTo>
                <a:lnTo>
                  <a:pt x="559621" y="42620"/>
                </a:lnTo>
                <a:lnTo>
                  <a:pt x="603396" y="29597"/>
                </a:lnTo>
                <a:lnTo>
                  <a:pt x="647720" y="18942"/>
                </a:lnTo>
                <a:lnTo>
                  <a:pt x="692483" y="10655"/>
                </a:lnTo>
                <a:lnTo>
                  <a:pt x="737577" y="4735"/>
                </a:lnTo>
                <a:lnTo>
                  <a:pt x="782890" y="1183"/>
                </a:lnTo>
                <a:lnTo>
                  <a:pt x="828314" y="0"/>
                </a:lnTo>
                <a:lnTo>
                  <a:pt x="873737" y="1183"/>
                </a:lnTo>
                <a:lnTo>
                  <a:pt x="919050" y="4735"/>
                </a:lnTo>
                <a:lnTo>
                  <a:pt x="964144" y="10655"/>
                </a:lnTo>
                <a:lnTo>
                  <a:pt x="1008907" y="18942"/>
                </a:lnTo>
                <a:lnTo>
                  <a:pt x="1053231" y="29597"/>
                </a:lnTo>
                <a:lnTo>
                  <a:pt x="1097005" y="42620"/>
                </a:lnTo>
                <a:lnTo>
                  <a:pt x="1140120" y="58011"/>
                </a:lnTo>
                <a:lnTo>
                  <a:pt x="1182465" y="75769"/>
                </a:lnTo>
                <a:lnTo>
                  <a:pt x="1223931" y="95895"/>
                </a:lnTo>
                <a:lnTo>
                  <a:pt x="1264407" y="118389"/>
                </a:lnTo>
                <a:lnTo>
                  <a:pt x="1303783" y="143251"/>
                </a:lnTo>
                <a:lnTo>
                  <a:pt x="1341951" y="170481"/>
                </a:lnTo>
                <a:lnTo>
                  <a:pt x="1378799" y="200079"/>
                </a:lnTo>
                <a:lnTo>
                  <a:pt x="1414218" y="232044"/>
                </a:lnTo>
                <a:close/>
              </a:path>
            </a:pathLst>
          </a:custGeom>
          <a:ln w="25400">
            <a:solidFill>
              <a:srgbClr val="FAB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06736" y="2185327"/>
            <a:ext cx="1758899" cy="168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57870" y="2216124"/>
            <a:ext cx="1656714" cy="1584325"/>
          </a:xfrm>
          <a:custGeom>
            <a:avLst/>
            <a:gdLst/>
            <a:ahLst/>
            <a:cxnLst/>
            <a:rect l="l" t="t" r="r" b="b"/>
            <a:pathLst>
              <a:path w="1656714" h="1584325">
                <a:moveTo>
                  <a:pt x="1414218" y="232044"/>
                </a:moveTo>
                <a:lnTo>
                  <a:pt x="1448848" y="267184"/>
                </a:lnTo>
                <a:lnTo>
                  <a:pt x="1480814" y="303788"/>
                </a:lnTo>
                <a:lnTo>
                  <a:pt x="1510117" y="341741"/>
                </a:lnTo>
                <a:lnTo>
                  <a:pt x="1536756" y="380924"/>
                </a:lnTo>
                <a:lnTo>
                  <a:pt x="1560730" y="421221"/>
                </a:lnTo>
                <a:lnTo>
                  <a:pt x="1582041" y="462514"/>
                </a:lnTo>
                <a:lnTo>
                  <a:pt x="1600688" y="504686"/>
                </a:lnTo>
                <a:lnTo>
                  <a:pt x="1616671" y="547620"/>
                </a:lnTo>
                <a:lnTo>
                  <a:pt x="1629991" y="591199"/>
                </a:lnTo>
                <a:lnTo>
                  <a:pt x="1640646" y="635305"/>
                </a:lnTo>
                <a:lnTo>
                  <a:pt x="1648638" y="679821"/>
                </a:lnTo>
                <a:lnTo>
                  <a:pt x="1653966" y="724630"/>
                </a:lnTo>
                <a:lnTo>
                  <a:pt x="1656629" y="769615"/>
                </a:lnTo>
                <a:lnTo>
                  <a:pt x="1656629" y="814659"/>
                </a:lnTo>
                <a:lnTo>
                  <a:pt x="1653966" y="859644"/>
                </a:lnTo>
                <a:lnTo>
                  <a:pt x="1648638" y="904453"/>
                </a:lnTo>
                <a:lnTo>
                  <a:pt x="1640646" y="948969"/>
                </a:lnTo>
                <a:lnTo>
                  <a:pt x="1629991" y="993075"/>
                </a:lnTo>
                <a:lnTo>
                  <a:pt x="1616671" y="1036654"/>
                </a:lnTo>
                <a:lnTo>
                  <a:pt x="1600688" y="1079588"/>
                </a:lnTo>
                <a:lnTo>
                  <a:pt x="1582041" y="1121760"/>
                </a:lnTo>
                <a:lnTo>
                  <a:pt x="1560730" y="1163054"/>
                </a:lnTo>
                <a:lnTo>
                  <a:pt x="1536756" y="1203351"/>
                </a:lnTo>
                <a:lnTo>
                  <a:pt x="1510117" y="1242534"/>
                </a:lnTo>
                <a:lnTo>
                  <a:pt x="1480814" y="1280487"/>
                </a:lnTo>
                <a:lnTo>
                  <a:pt x="1448848" y="1317092"/>
                </a:lnTo>
                <a:lnTo>
                  <a:pt x="1414218" y="1352232"/>
                </a:lnTo>
                <a:lnTo>
                  <a:pt x="1378799" y="1384197"/>
                </a:lnTo>
                <a:lnTo>
                  <a:pt x="1341951" y="1413793"/>
                </a:lnTo>
                <a:lnTo>
                  <a:pt x="1303783" y="1441022"/>
                </a:lnTo>
                <a:lnTo>
                  <a:pt x="1264407" y="1465884"/>
                </a:lnTo>
                <a:lnTo>
                  <a:pt x="1223931" y="1488377"/>
                </a:lnTo>
                <a:lnTo>
                  <a:pt x="1182465" y="1508503"/>
                </a:lnTo>
                <a:lnTo>
                  <a:pt x="1140120" y="1526261"/>
                </a:lnTo>
                <a:lnTo>
                  <a:pt x="1097005" y="1541651"/>
                </a:lnTo>
                <a:lnTo>
                  <a:pt x="1053231" y="1554674"/>
                </a:lnTo>
                <a:lnTo>
                  <a:pt x="1008907" y="1565329"/>
                </a:lnTo>
                <a:lnTo>
                  <a:pt x="964144" y="1573616"/>
                </a:lnTo>
                <a:lnTo>
                  <a:pt x="919050" y="1579535"/>
                </a:lnTo>
                <a:lnTo>
                  <a:pt x="873737" y="1583087"/>
                </a:lnTo>
                <a:lnTo>
                  <a:pt x="828314" y="1584271"/>
                </a:lnTo>
                <a:lnTo>
                  <a:pt x="782890" y="1583087"/>
                </a:lnTo>
                <a:lnTo>
                  <a:pt x="737577" y="1579535"/>
                </a:lnTo>
                <a:lnTo>
                  <a:pt x="692483" y="1573616"/>
                </a:lnTo>
                <a:lnTo>
                  <a:pt x="647720" y="1565329"/>
                </a:lnTo>
                <a:lnTo>
                  <a:pt x="603396" y="1554674"/>
                </a:lnTo>
                <a:lnTo>
                  <a:pt x="559621" y="1541651"/>
                </a:lnTo>
                <a:lnTo>
                  <a:pt x="516506" y="1526261"/>
                </a:lnTo>
                <a:lnTo>
                  <a:pt x="474161" y="1508503"/>
                </a:lnTo>
                <a:lnTo>
                  <a:pt x="432696" y="1488377"/>
                </a:lnTo>
                <a:lnTo>
                  <a:pt x="392219" y="1465884"/>
                </a:lnTo>
                <a:lnTo>
                  <a:pt x="352842" y="1441022"/>
                </a:lnTo>
                <a:lnTo>
                  <a:pt x="314674" y="1413793"/>
                </a:lnTo>
                <a:lnTo>
                  <a:pt x="277826" y="1384197"/>
                </a:lnTo>
                <a:lnTo>
                  <a:pt x="242407" y="1352232"/>
                </a:lnTo>
                <a:lnTo>
                  <a:pt x="207777" y="1317092"/>
                </a:lnTo>
                <a:lnTo>
                  <a:pt x="175811" y="1280487"/>
                </a:lnTo>
                <a:lnTo>
                  <a:pt x="146509" y="1242534"/>
                </a:lnTo>
                <a:lnTo>
                  <a:pt x="119871" y="1203351"/>
                </a:lnTo>
                <a:lnTo>
                  <a:pt x="95897" y="1163054"/>
                </a:lnTo>
                <a:lnTo>
                  <a:pt x="74586" y="1121760"/>
                </a:lnTo>
                <a:lnTo>
                  <a:pt x="55940" y="1079588"/>
                </a:lnTo>
                <a:lnTo>
                  <a:pt x="39957" y="1036654"/>
                </a:lnTo>
                <a:lnTo>
                  <a:pt x="26638" y="993075"/>
                </a:lnTo>
                <a:lnTo>
                  <a:pt x="15982" y="948969"/>
                </a:lnTo>
                <a:lnTo>
                  <a:pt x="7991" y="904453"/>
                </a:lnTo>
                <a:lnTo>
                  <a:pt x="2663" y="859644"/>
                </a:lnTo>
                <a:lnTo>
                  <a:pt x="0" y="814659"/>
                </a:lnTo>
                <a:lnTo>
                  <a:pt x="0" y="769615"/>
                </a:lnTo>
                <a:lnTo>
                  <a:pt x="2663" y="724630"/>
                </a:lnTo>
                <a:lnTo>
                  <a:pt x="7991" y="679821"/>
                </a:lnTo>
                <a:lnTo>
                  <a:pt x="15982" y="635305"/>
                </a:lnTo>
                <a:lnTo>
                  <a:pt x="26638" y="591199"/>
                </a:lnTo>
                <a:lnTo>
                  <a:pt x="39957" y="547620"/>
                </a:lnTo>
                <a:lnTo>
                  <a:pt x="55940" y="504686"/>
                </a:lnTo>
                <a:lnTo>
                  <a:pt x="74586" y="462514"/>
                </a:lnTo>
                <a:lnTo>
                  <a:pt x="95897" y="421221"/>
                </a:lnTo>
                <a:lnTo>
                  <a:pt x="119871" y="380924"/>
                </a:lnTo>
                <a:lnTo>
                  <a:pt x="146509" y="341741"/>
                </a:lnTo>
                <a:lnTo>
                  <a:pt x="175811" y="303788"/>
                </a:lnTo>
                <a:lnTo>
                  <a:pt x="207777" y="267184"/>
                </a:lnTo>
                <a:lnTo>
                  <a:pt x="242407" y="232044"/>
                </a:lnTo>
                <a:lnTo>
                  <a:pt x="277826" y="200079"/>
                </a:lnTo>
                <a:lnTo>
                  <a:pt x="314674" y="170481"/>
                </a:lnTo>
                <a:lnTo>
                  <a:pt x="352842" y="143251"/>
                </a:lnTo>
                <a:lnTo>
                  <a:pt x="392219" y="118389"/>
                </a:lnTo>
                <a:lnTo>
                  <a:pt x="432696" y="95895"/>
                </a:lnTo>
                <a:lnTo>
                  <a:pt x="474161" y="75769"/>
                </a:lnTo>
                <a:lnTo>
                  <a:pt x="516506" y="58011"/>
                </a:lnTo>
                <a:lnTo>
                  <a:pt x="559621" y="42620"/>
                </a:lnTo>
                <a:lnTo>
                  <a:pt x="603396" y="29597"/>
                </a:lnTo>
                <a:lnTo>
                  <a:pt x="647720" y="18942"/>
                </a:lnTo>
                <a:lnTo>
                  <a:pt x="692483" y="10655"/>
                </a:lnTo>
                <a:lnTo>
                  <a:pt x="737577" y="4735"/>
                </a:lnTo>
                <a:lnTo>
                  <a:pt x="782890" y="1183"/>
                </a:lnTo>
                <a:lnTo>
                  <a:pt x="828314" y="0"/>
                </a:lnTo>
                <a:lnTo>
                  <a:pt x="873737" y="1183"/>
                </a:lnTo>
                <a:lnTo>
                  <a:pt x="919050" y="4735"/>
                </a:lnTo>
                <a:lnTo>
                  <a:pt x="964144" y="10655"/>
                </a:lnTo>
                <a:lnTo>
                  <a:pt x="1008907" y="18942"/>
                </a:lnTo>
                <a:lnTo>
                  <a:pt x="1053231" y="29597"/>
                </a:lnTo>
                <a:lnTo>
                  <a:pt x="1097005" y="42620"/>
                </a:lnTo>
                <a:lnTo>
                  <a:pt x="1140120" y="58011"/>
                </a:lnTo>
                <a:lnTo>
                  <a:pt x="1182465" y="75769"/>
                </a:lnTo>
                <a:lnTo>
                  <a:pt x="1223931" y="95895"/>
                </a:lnTo>
                <a:lnTo>
                  <a:pt x="1264407" y="118389"/>
                </a:lnTo>
                <a:lnTo>
                  <a:pt x="1303783" y="143251"/>
                </a:lnTo>
                <a:lnTo>
                  <a:pt x="1341951" y="170481"/>
                </a:lnTo>
                <a:lnTo>
                  <a:pt x="1378799" y="200079"/>
                </a:lnTo>
                <a:lnTo>
                  <a:pt x="1414218" y="232044"/>
                </a:lnTo>
                <a:close/>
              </a:path>
            </a:pathLst>
          </a:custGeom>
          <a:ln w="25400">
            <a:solidFill>
              <a:srgbClr val="FAB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088" y="2185327"/>
            <a:ext cx="1758899" cy="168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221" y="2216124"/>
            <a:ext cx="1656714" cy="1584325"/>
          </a:xfrm>
          <a:custGeom>
            <a:avLst/>
            <a:gdLst/>
            <a:ahLst/>
            <a:cxnLst/>
            <a:rect l="l" t="t" r="r" b="b"/>
            <a:pathLst>
              <a:path w="1656714" h="1584325">
                <a:moveTo>
                  <a:pt x="1414218" y="232044"/>
                </a:moveTo>
                <a:lnTo>
                  <a:pt x="1448848" y="267184"/>
                </a:lnTo>
                <a:lnTo>
                  <a:pt x="1480814" y="303788"/>
                </a:lnTo>
                <a:lnTo>
                  <a:pt x="1510117" y="341741"/>
                </a:lnTo>
                <a:lnTo>
                  <a:pt x="1536756" y="380924"/>
                </a:lnTo>
                <a:lnTo>
                  <a:pt x="1560730" y="421221"/>
                </a:lnTo>
                <a:lnTo>
                  <a:pt x="1582041" y="462514"/>
                </a:lnTo>
                <a:lnTo>
                  <a:pt x="1600688" y="504686"/>
                </a:lnTo>
                <a:lnTo>
                  <a:pt x="1616671" y="547620"/>
                </a:lnTo>
                <a:lnTo>
                  <a:pt x="1629991" y="591199"/>
                </a:lnTo>
                <a:lnTo>
                  <a:pt x="1640646" y="635305"/>
                </a:lnTo>
                <a:lnTo>
                  <a:pt x="1648638" y="679821"/>
                </a:lnTo>
                <a:lnTo>
                  <a:pt x="1653966" y="724630"/>
                </a:lnTo>
                <a:lnTo>
                  <a:pt x="1656629" y="769615"/>
                </a:lnTo>
                <a:lnTo>
                  <a:pt x="1656629" y="814659"/>
                </a:lnTo>
                <a:lnTo>
                  <a:pt x="1653966" y="859644"/>
                </a:lnTo>
                <a:lnTo>
                  <a:pt x="1648638" y="904453"/>
                </a:lnTo>
                <a:lnTo>
                  <a:pt x="1640646" y="948969"/>
                </a:lnTo>
                <a:lnTo>
                  <a:pt x="1629991" y="993075"/>
                </a:lnTo>
                <a:lnTo>
                  <a:pt x="1616671" y="1036654"/>
                </a:lnTo>
                <a:lnTo>
                  <a:pt x="1600688" y="1079588"/>
                </a:lnTo>
                <a:lnTo>
                  <a:pt x="1582041" y="1121760"/>
                </a:lnTo>
                <a:lnTo>
                  <a:pt x="1560730" y="1163054"/>
                </a:lnTo>
                <a:lnTo>
                  <a:pt x="1536756" y="1203351"/>
                </a:lnTo>
                <a:lnTo>
                  <a:pt x="1510117" y="1242534"/>
                </a:lnTo>
                <a:lnTo>
                  <a:pt x="1480814" y="1280487"/>
                </a:lnTo>
                <a:lnTo>
                  <a:pt x="1448848" y="1317092"/>
                </a:lnTo>
                <a:lnTo>
                  <a:pt x="1414218" y="1352232"/>
                </a:lnTo>
                <a:lnTo>
                  <a:pt x="1378799" y="1384197"/>
                </a:lnTo>
                <a:lnTo>
                  <a:pt x="1341951" y="1413793"/>
                </a:lnTo>
                <a:lnTo>
                  <a:pt x="1303783" y="1441022"/>
                </a:lnTo>
                <a:lnTo>
                  <a:pt x="1264407" y="1465884"/>
                </a:lnTo>
                <a:lnTo>
                  <a:pt x="1223931" y="1488377"/>
                </a:lnTo>
                <a:lnTo>
                  <a:pt x="1182465" y="1508503"/>
                </a:lnTo>
                <a:lnTo>
                  <a:pt x="1140120" y="1526261"/>
                </a:lnTo>
                <a:lnTo>
                  <a:pt x="1097005" y="1541651"/>
                </a:lnTo>
                <a:lnTo>
                  <a:pt x="1053231" y="1554674"/>
                </a:lnTo>
                <a:lnTo>
                  <a:pt x="1008907" y="1565329"/>
                </a:lnTo>
                <a:lnTo>
                  <a:pt x="964144" y="1573616"/>
                </a:lnTo>
                <a:lnTo>
                  <a:pt x="919050" y="1579535"/>
                </a:lnTo>
                <a:lnTo>
                  <a:pt x="873737" y="1583087"/>
                </a:lnTo>
                <a:lnTo>
                  <a:pt x="828314" y="1584271"/>
                </a:lnTo>
                <a:lnTo>
                  <a:pt x="782890" y="1583087"/>
                </a:lnTo>
                <a:lnTo>
                  <a:pt x="737577" y="1579535"/>
                </a:lnTo>
                <a:lnTo>
                  <a:pt x="692483" y="1573616"/>
                </a:lnTo>
                <a:lnTo>
                  <a:pt x="647720" y="1565329"/>
                </a:lnTo>
                <a:lnTo>
                  <a:pt x="603396" y="1554674"/>
                </a:lnTo>
                <a:lnTo>
                  <a:pt x="559621" y="1541651"/>
                </a:lnTo>
                <a:lnTo>
                  <a:pt x="516506" y="1526261"/>
                </a:lnTo>
                <a:lnTo>
                  <a:pt x="474161" y="1508503"/>
                </a:lnTo>
                <a:lnTo>
                  <a:pt x="432696" y="1488377"/>
                </a:lnTo>
                <a:lnTo>
                  <a:pt x="392219" y="1465884"/>
                </a:lnTo>
                <a:lnTo>
                  <a:pt x="352842" y="1441022"/>
                </a:lnTo>
                <a:lnTo>
                  <a:pt x="314674" y="1413793"/>
                </a:lnTo>
                <a:lnTo>
                  <a:pt x="277826" y="1384197"/>
                </a:lnTo>
                <a:lnTo>
                  <a:pt x="242407" y="1352232"/>
                </a:lnTo>
                <a:lnTo>
                  <a:pt x="207777" y="1317092"/>
                </a:lnTo>
                <a:lnTo>
                  <a:pt x="175811" y="1280487"/>
                </a:lnTo>
                <a:lnTo>
                  <a:pt x="146509" y="1242534"/>
                </a:lnTo>
                <a:lnTo>
                  <a:pt x="119871" y="1203351"/>
                </a:lnTo>
                <a:lnTo>
                  <a:pt x="95897" y="1163054"/>
                </a:lnTo>
                <a:lnTo>
                  <a:pt x="74586" y="1121760"/>
                </a:lnTo>
                <a:lnTo>
                  <a:pt x="55940" y="1079588"/>
                </a:lnTo>
                <a:lnTo>
                  <a:pt x="39957" y="1036654"/>
                </a:lnTo>
                <a:lnTo>
                  <a:pt x="26638" y="993075"/>
                </a:lnTo>
                <a:lnTo>
                  <a:pt x="15982" y="948969"/>
                </a:lnTo>
                <a:lnTo>
                  <a:pt x="7991" y="904453"/>
                </a:lnTo>
                <a:lnTo>
                  <a:pt x="2663" y="859644"/>
                </a:lnTo>
                <a:lnTo>
                  <a:pt x="0" y="814659"/>
                </a:lnTo>
                <a:lnTo>
                  <a:pt x="0" y="769615"/>
                </a:lnTo>
                <a:lnTo>
                  <a:pt x="2663" y="724630"/>
                </a:lnTo>
                <a:lnTo>
                  <a:pt x="7991" y="679821"/>
                </a:lnTo>
                <a:lnTo>
                  <a:pt x="15982" y="635305"/>
                </a:lnTo>
                <a:lnTo>
                  <a:pt x="26638" y="591199"/>
                </a:lnTo>
                <a:lnTo>
                  <a:pt x="39957" y="547620"/>
                </a:lnTo>
                <a:lnTo>
                  <a:pt x="55940" y="504686"/>
                </a:lnTo>
                <a:lnTo>
                  <a:pt x="74586" y="462514"/>
                </a:lnTo>
                <a:lnTo>
                  <a:pt x="95897" y="421221"/>
                </a:lnTo>
                <a:lnTo>
                  <a:pt x="119871" y="380924"/>
                </a:lnTo>
                <a:lnTo>
                  <a:pt x="146509" y="341741"/>
                </a:lnTo>
                <a:lnTo>
                  <a:pt x="175811" y="303788"/>
                </a:lnTo>
                <a:lnTo>
                  <a:pt x="207777" y="267184"/>
                </a:lnTo>
                <a:lnTo>
                  <a:pt x="242407" y="232044"/>
                </a:lnTo>
                <a:lnTo>
                  <a:pt x="277826" y="200079"/>
                </a:lnTo>
                <a:lnTo>
                  <a:pt x="314674" y="170481"/>
                </a:lnTo>
                <a:lnTo>
                  <a:pt x="352842" y="143251"/>
                </a:lnTo>
                <a:lnTo>
                  <a:pt x="392219" y="118389"/>
                </a:lnTo>
                <a:lnTo>
                  <a:pt x="432696" y="95895"/>
                </a:lnTo>
                <a:lnTo>
                  <a:pt x="474161" y="75769"/>
                </a:lnTo>
                <a:lnTo>
                  <a:pt x="516506" y="58011"/>
                </a:lnTo>
                <a:lnTo>
                  <a:pt x="559621" y="42620"/>
                </a:lnTo>
                <a:lnTo>
                  <a:pt x="603396" y="29597"/>
                </a:lnTo>
                <a:lnTo>
                  <a:pt x="647720" y="18942"/>
                </a:lnTo>
                <a:lnTo>
                  <a:pt x="692483" y="10655"/>
                </a:lnTo>
                <a:lnTo>
                  <a:pt x="737577" y="4735"/>
                </a:lnTo>
                <a:lnTo>
                  <a:pt x="782890" y="1183"/>
                </a:lnTo>
                <a:lnTo>
                  <a:pt x="828314" y="0"/>
                </a:lnTo>
                <a:lnTo>
                  <a:pt x="873737" y="1183"/>
                </a:lnTo>
                <a:lnTo>
                  <a:pt x="919050" y="4735"/>
                </a:lnTo>
                <a:lnTo>
                  <a:pt x="964144" y="10655"/>
                </a:lnTo>
                <a:lnTo>
                  <a:pt x="1008907" y="18942"/>
                </a:lnTo>
                <a:lnTo>
                  <a:pt x="1053231" y="29597"/>
                </a:lnTo>
                <a:lnTo>
                  <a:pt x="1097005" y="42620"/>
                </a:lnTo>
                <a:lnTo>
                  <a:pt x="1140120" y="58011"/>
                </a:lnTo>
                <a:lnTo>
                  <a:pt x="1182465" y="75769"/>
                </a:lnTo>
                <a:lnTo>
                  <a:pt x="1223931" y="95895"/>
                </a:lnTo>
                <a:lnTo>
                  <a:pt x="1264407" y="118389"/>
                </a:lnTo>
                <a:lnTo>
                  <a:pt x="1303783" y="143251"/>
                </a:lnTo>
                <a:lnTo>
                  <a:pt x="1341951" y="170481"/>
                </a:lnTo>
                <a:lnTo>
                  <a:pt x="1378799" y="200079"/>
                </a:lnTo>
                <a:lnTo>
                  <a:pt x="1414218" y="232044"/>
                </a:lnTo>
                <a:close/>
              </a:path>
            </a:pathLst>
          </a:custGeom>
          <a:ln w="25400">
            <a:solidFill>
              <a:srgbClr val="FAB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AB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20" name="object 20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FAB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481913"/>
            <a:ext cx="6858000" cy="515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497012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5">
                <a:moveTo>
                  <a:pt x="0" y="0"/>
                </a:moveTo>
                <a:lnTo>
                  <a:pt x="6858000" y="0"/>
                </a:lnTo>
                <a:lnTo>
                  <a:pt x="6858000" y="439737"/>
                </a:lnTo>
                <a:lnTo>
                  <a:pt x="0" y="43973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34000" y="2959100"/>
            <a:ext cx="90678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700">
              <a:lnSpc>
                <a:spcPts val="1900"/>
              </a:lnSpc>
              <a:spcBef>
                <a:spcPts val="180"/>
              </a:spcBef>
            </a:pPr>
            <a:r>
              <a:rPr sz="1600" b="1" spc="-10" dirty="0">
                <a:latin typeface="Arial"/>
                <a:cs typeface="Arial"/>
              </a:rPr>
              <a:t>Avenços 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í</a:t>
            </a: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06800" y="2336800"/>
            <a:ext cx="115443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14300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latin typeface="Arial"/>
                <a:cs typeface="Arial"/>
              </a:rPr>
              <a:t>Aspectes  pedagògics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6400" y="3045460"/>
            <a:ext cx="122047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lnSpc>
                <a:spcPct val="113100"/>
              </a:lnSpc>
              <a:spcBef>
                <a:spcPts val="100"/>
              </a:spcBef>
            </a:pPr>
            <a:r>
              <a:rPr sz="1400" spc="-10" dirty="0">
                <a:solidFill>
                  <a:srgbClr val="535353"/>
                </a:solidFill>
                <a:latin typeface="Noto Sans"/>
                <a:cs typeface="Noto Sans"/>
              </a:rPr>
              <a:t>Llei</a:t>
            </a:r>
            <a:r>
              <a:rPr sz="1400" spc="-75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400" spc="-35" dirty="0">
                <a:solidFill>
                  <a:srgbClr val="535353"/>
                </a:solidFill>
                <a:latin typeface="Noto Sans"/>
                <a:cs typeface="Noto Sans"/>
              </a:rPr>
              <a:t>d’educació  </a:t>
            </a: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de</a:t>
            </a:r>
            <a:r>
              <a:rPr sz="1400" spc="-40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400" spc="-10" dirty="0">
                <a:solidFill>
                  <a:srgbClr val="535353"/>
                </a:solidFill>
                <a:latin typeface="Noto Sans"/>
                <a:cs typeface="Noto Sans"/>
              </a:rPr>
              <a:t>Catalunya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3500" y="3667759"/>
            <a:ext cx="128333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5080" indent="-88900">
              <a:lnSpc>
                <a:spcPct val="113100"/>
              </a:lnSpc>
              <a:spcBef>
                <a:spcPts val="100"/>
              </a:spcBef>
            </a:pPr>
            <a:r>
              <a:rPr sz="1400" spc="-10" dirty="0">
                <a:solidFill>
                  <a:srgbClr val="535353"/>
                </a:solidFill>
                <a:latin typeface="Noto Sans"/>
                <a:cs typeface="Noto Sans"/>
              </a:rPr>
              <a:t>N</a:t>
            </a: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e</a:t>
            </a:r>
            <a:r>
              <a:rPr sz="1400" spc="-15" dirty="0">
                <a:solidFill>
                  <a:srgbClr val="535353"/>
                </a:solidFill>
                <a:latin typeface="Noto Sans"/>
                <a:cs typeface="Noto Sans"/>
              </a:rPr>
              <a:t>u</a:t>
            </a:r>
            <a:r>
              <a:rPr sz="1400" spc="-40" dirty="0">
                <a:solidFill>
                  <a:srgbClr val="535353"/>
                </a:solidFill>
                <a:latin typeface="Noto Sans"/>
                <a:cs typeface="Noto Sans"/>
              </a:rPr>
              <a:t>r</a:t>
            </a: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oe</a:t>
            </a:r>
            <a:r>
              <a:rPr sz="1400" spc="-10" dirty="0">
                <a:solidFill>
                  <a:srgbClr val="535353"/>
                </a:solidFill>
                <a:latin typeface="Noto Sans"/>
                <a:cs typeface="Noto Sans"/>
              </a:rPr>
              <a:t>ducaci</a:t>
            </a: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ó  </a:t>
            </a:r>
            <a:r>
              <a:rPr sz="1400" spc="-10" dirty="0">
                <a:solidFill>
                  <a:srgbClr val="535353"/>
                </a:solidFill>
                <a:latin typeface="Noto Sans"/>
                <a:cs typeface="Noto Sans"/>
              </a:rPr>
              <a:t>Neurociència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5200" y="2865120"/>
            <a:ext cx="13335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0" algn="just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solidFill>
                  <a:srgbClr val="535353"/>
                </a:solidFill>
                <a:latin typeface="Noto Sans"/>
                <a:cs typeface="Noto Sans"/>
              </a:rPr>
              <a:t>Línies </a:t>
            </a:r>
            <a:r>
              <a:rPr sz="1300" spc="-5" dirty="0">
                <a:solidFill>
                  <a:srgbClr val="535353"/>
                </a:solidFill>
                <a:latin typeface="Noto Sans"/>
                <a:cs typeface="Noto Sans"/>
              </a:rPr>
              <a:t>de </a:t>
            </a:r>
            <a:r>
              <a:rPr sz="1300" spc="-15" dirty="0">
                <a:solidFill>
                  <a:srgbClr val="535353"/>
                </a:solidFill>
                <a:latin typeface="Noto Sans"/>
                <a:cs typeface="Noto Sans"/>
              </a:rPr>
              <a:t>treball  </a:t>
            </a:r>
            <a:r>
              <a:rPr sz="1300" spc="-5" dirty="0">
                <a:solidFill>
                  <a:srgbClr val="535353"/>
                </a:solidFill>
                <a:latin typeface="Noto Sans"/>
                <a:cs typeface="Noto Sans"/>
              </a:rPr>
              <a:t>del</a:t>
            </a:r>
            <a:r>
              <a:rPr sz="1300" spc="-60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300" spc="-10" dirty="0">
                <a:solidFill>
                  <a:srgbClr val="535353"/>
                </a:solidFill>
                <a:latin typeface="Noto Sans"/>
                <a:cs typeface="Noto Sans"/>
              </a:rPr>
              <a:t>Departament  </a:t>
            </a:r>
            <a:r>
              <a:rPr sz="1300" spc="-20" dirty="0">
                <a:solidFill>
                  <a:srgbClr val="535353"/>
                </a:solidFill>
                <a:latin typeface="Noto Sans"/>
                <a:cs typeface="Noto Sans"/>
              </a:rPr>
              <a:t>d’Ensenyament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8200" y="3035300"/>
            <a:ext cx="97409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" marR="5080" indent="-1270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rectr</a:t>
            </a:r>
            <a:r>
              <a:rPr sz="1600" b="1" spc="-5" dirty="0">
                <a:latin typeface="Arial"/>
                <a:cs typeface="Arial"/>
              </a:rPr>
              <a:t>iu</a:t>
            </a:r>
            <a:r>
              <a:rPr sz="1600" b="1" dirty="0">
                <a:latin typeface="Arial"/>
                <a:cs typeface="Arial"/>
              </a:rPr>
              <a:t>s  europees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20912" y="3543300"/>
            <a:ext cx="3779761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7625" y="3906837"/>
            <a:ext cx="706755" cy="576580"/>
          </a:xfrm>
          <a:custGeom>
            <a:avLst/>
            <a:gdLst/>
            <a:ahLst/>
            <a:cxnLst/>
            <a:rect l="l" t="t" r="r" b="b"/>
            <a:pathLst>
              <a:path w="706754" h="576579">
                <a:moveTo>
                  <a:pt x="706335" y="432600"/>
                </a:moveTo>
                <a:lnTo>
                  <a:pt x="0" y="432600"/>
                </a:lnTo>
                <a:lnTo>
                  <a:pt x="353161" y="576262"/>
                </a:lnTo>
                <a:lnTo>
                  <a:pt x="706335" y="432600"/>
                </a:lnTo>
                <a:close/>
              </a:path>
              <a:path w="706754" h="576579">
                <a:moveTo>
                  <a:pt x="529742" y="0"/>
                </a:moveTo>
                <a:lnTo>
                  <a:pt x="176580" y="0"/>
                </a:lnTo>
                <a:lnTo>
                  <a:pt x="176580" y="432600"/>
                </a:lnTo>
                <a:lnTo>
                  <a:pt x="529742" y="432600"/>
                </a:lnTo>
                <a:lnTo>
                  <a:pt x="529742" y="0"/>
                </a:lnTo>
                <a:close/>
              </a:path>
            </a:pathLst>
          </a:custGeom>
          <a:solidFill>
            <a:srgbClr val="FAB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7625" y="3906837"/>
            <a:ext cx="706755" cy="576580"/>
          </a:xfrm>
          <a:custGeom>
            <a:avLst/>
            <a:gdLst/>
            <a:ahLst/>
            <a:cxnLst/>
            <a:rect l="l" t="t" r="r" b="b"/>
            <a:pathLst>
              <a:path w="706754" h="576579">
                <a:moveTo>
                  <a:pt x="0" y="432595"/>
                </a:moveTo>
                <a:lnTo>
                  <a:pt x="176582" y="432595"/>
                </a:lnTo>
                <a:lnTo>
                  <a:pt x="176582" y="0"/>
                </a:lnTo>
                <a:lnTo>
                  <a:pt x="529747" y="0"/>
                </a:lnTo>
                <a:lnTo>
                  <a:pt x="529747" y="432595"/>
                </a:lnTo>
                <a:lnTo>
                  <a:pt x="706330" y="432595"/>
                </a:lnTo>
                <a:lnTo>
                  <a:pt x="353165" y="576262"/>
                </a:lnTo>
                <a:lnTo>
                  <a:pt x="0" y="432595"/>
                </a:lnTo>
                <a:close/>
              </a:path>
            </a:pathLst>
          </a:custGeom>
          <a:ln w="25400">
            <a:solidFill>
              <a:srgbClr val="FABC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8909" y="3008312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80">
                <a:moveTo>
                  <a:pt x="0" y="0"/>
                </a:moveTo>
                <a:lnTo>
                  <a:pt x="1655762" y="0"/>
                </a:lnTo>
              </a:path>
            </a:pathLst>
          </a:custGeom>
          <a:ln w="50800">
            <a:solidFill>
              <a:srgbClr val="FABC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3237" y="3670300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5762" y="0"/>
                </a:lnTo>
              </a:path>
            </a:pathLst>
          </a:custGeom>
          <a:ln w="50800">
            <a:solidFill>
              <a:srgbClr val="FABC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7562" y="2881312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5762" y="0"/>
                </a:lnTo>
              </a:path>
            </a:pathLst>
          </a:custGeom>
          <a:ln w="50800">
            <a:solidFill>
              <a:srgbClr val="FABC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41887" y="3584575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5762" y="0"/>
                </a:lnTo>
              </a:path>
            </a:pathLst>
          </a:custGeom>
          <a:ln w="50800">
            <a:solidFill>
              <a:srgbClr val="FABC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6000" y="3302000"/>
            <a:ext cx="431800" cy="43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6522225"/>
            <a:ext cx="6858000" cy="515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6537325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4">
                <a:moveTo>
                  <a:pt x="0" y="0"/>
                </a:moveTo>
                <a:lnTo>
                  <a:pt x="6858000" y="0"/>
                </a:lnTo>
                <a:lnTo>
                  <a:pt x="6858000" y="439737"/>
                </a:lnTo>
                <a:lnTo>
                  <a:pt x="0" y="43973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15900" y="6654800"/>
            <a:ext cx="979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45" dirty="0">
                <a:latin typeface="Arial"/>
                <a:cs typeface="Arial"/>
              </a:rPr>
              <a:t>Finalitats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00517" y="7142950"/>
            <a:ext cx="1606499" cy="21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38617" y="7158049"/>
            <a:ext cx="1530350" cy="2117090"/>
          </a:xfrm>
          <a:custGeom>
            <a:avLst/>
            <a:gdLst/>
            <a:ahLst/>
            <a:cxnLst/>
            <a:rect l="l" t="t" r="r" b="b"/>
            <a:pathLst>
              <a:path w="1530350" h="2117090">
                <a:moveTo>
                  <a:pt x="1281696" y="0"/>
                </a:moveTo>
                <a:lnTo>
                  <a:pt x="248589" y="0"/>
                </a:lnTo>
                <a:lnTo>
                  <a:pt x="203906" y="4005"/>
                </a:lnTo>
                <a:lnTo>
                  <a:pt x="161850" y="15553"/>
                </a:lnTo>
                <a:lnTo>
                  <a:pt x="123124" y="33940"/>
                </a:lnTo>
                <a:lnTo>
                  <a:pt x="88428" y="58466"/>
                </a:lnTo>
                <a:lnTo>
                  <a:pt x="58466" y="88428"/>
                </a:lnTo>
                <a:lnTo>
                  <a:pt x="33940" y="123124"/>
                </a:lnTo>
                <a:lnTo>
                  <a:pt x="15553" y="161850"/>
                </a:lnTo>
                <a:lnTo>
                  <a:pt x="4005" y="203906"/>
                </a:lnTo>
                <a:lnTo>
                  <a:pt x="0" y="248589"/>
                </a:lnTo>
                <a:lnTo>
                  <a:pt x="0" y="1868469"/>
                </a:lnTo>
                <a:lnTo>
                  <a:pt x="4005" y="1913154"/>
                </a:lnTo>
                <a:lnTo>
                  <a:pt x="15553" y="1955212"/>
                </a:lnTo>
                <a:lnTo>
                  <a:pt x="33940" y="1993939"/>
                </a:lnTo>
                <a:lnTo>
                  <a:pt x="58466" y="2028635"/>
                </a:lnTo>
                <a:lnTo>
                  <a:pt x="88428" y="2058597"/>
                </a:lnTo>
                <a:lnTo>
                  <a:pt x="123124" y="2083123"/>
                </a:lnTo>
                <a:lnTo>
                  <a:pt x="161850" y="2101510"/>
                </a:lnTo>
                <a:lnTo>
                  <a:pt x="203906" y="2113058"/>
                </a:lnTo>
                <a:lnTo>
                  <a:pt x="248589" y="2117063"/>
                </a:lnTo>
                <a:lnTo>
                  <a:pt x="1281696" y="2117063"/>
                </a:lnTo>
                <a:lnTo>
                  <a:pt x="1326383" y="2113058"/>
                </a:lnTo>
                <a:lnTo>
                  <a:pt x="1368442" y="2101510"/>
                </a:lnTo>
                <a:lnTo>
                  <a:pt x="1407171" y="2083123"/>
                </a:lnTo>
                <a:lnTo>
                  <a:pt x="1441868" y="2058597"/>
                </a:lnTo>
                <a:lnTo>
                  <a:pt x="1471831" y="2028635"/>
                </a:lnTo>
                <a:lnTo>
                  <a:pt x="1496357" y="1993939"/>
                </a:lnTo>
                <a:lnTo>
                  <a:pt x="1514746" y="1955212"/>
                </a:lnTo>
                <a:lnTo>
                  <a:pt x="1526293" y="1913154"/>
                </a:lnTo>
                <a:lnTo>
                  <a:pt x="1530299" y="1868469"/>
                </a:lnTo>
                <a:lnTo>
                  <a:pt x="1530299" y="248589"/>
                </a:lnTo>
                <a:lnTo>
                  <a:pt x="1526293" y="203906"/>
                </a:lnTo>
                <a:lnTo>
                  <a:pt x="1514746" y="161850"/>
                </a:lnTo>
                <a:lnTo>
                  <a:pt x="1496357" y="123124"/>
                </a:lnTo>
                <a:lnTo>
                  <a:pt x="1471831" y="88428"/>
                </a:lnTo>
                <a:lnTo>
                  <a:pt x="1441868" y="58466"/>
                </a:lnTo>
                <a:lnTo>
                  <a:pt x="1407171" y="33940"/>
                </a:lnTo>
                <a:lnTo>
                  <a:pt x="1368442" y="15553"/>
                </a:lnTo>
                <a:lnTo>
                  <a:pt x="1326383" y="4005"/>
                </a:lnTo>
                <a:lnTo>
                  <a:pt x="1281696" y="0"/>
                </a:lnTo>
                <a:close/>
              </a:path>
            </a:pathLst>
          </a:custGeom>
          <a:solidFill>
            <a:srgbClr val="FCD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2100" y="7221219"/>
            <a:ext cx="13779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80" algn="ctr">
              <a:lnSpc>
                <a:spcPct val="115399"/>
              </a:lnSpc>
              <a:spcBef>
                <a:spcPts val="100"/>
              </a:spcBef>
            </a:pPr>
            <a:r>
              <a:rPr sz="1300" b="1" spc="35" dirty="0">
                <a:latin typeface="Arial"/>
                <a:cs typeface="Arial"/>
              </a:rPr>
              <a:t>Afavorir </a:t>
            </a:r>
            <a:r>
              <a:rPr sz="1300" b="1" spc="40" dirty="0">
                <a:latin typeface="Arial"/>
                <a:cs typeface="Arial"/>
              </a:rPr>
              <a:t>que  </a:t>
            </a:r>
            <a:r>
              <a:rPr sz="1300" b="1" spc="45" dirty="0">
                <a:latin typeface="Arial"/>
                <a:cs typeface="Arial"/>
              </a:rPr>
              <a:t>tots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els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40" dirty="0">
                <a:latin typeface="Arial"/>
                <a:cs typeface="Arial"/>
              </a:rPr>
              <a:t>alumnes 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35" dirty="0">
                <a:latin typeface="Arial"/>
                <a:cs typeface="Arial"/>
              </a:rPr>
              <a:t>aprenguin </a:t>
            </a:r>
            <a:r>
              <a:rPr sz="1300" b="1" spc="25" dirty="0">
                <a:latin typeface="Arial"/>
                <a:cs typeface="Arial"/>
              </a:rPr>
              <a:t>més</a:t>
            </a:r>
            <a:r>
              <a:rPr sz="1300" b="1" spc="-140" dirty="0">
                <a:latin typeface="Arial"/>
                <a:cs typeface="Arial"/>
              </a:rPr>
              <a:t> </a:t>
            </a:r>
            <a:r>
              <a:rPr sz="1300" b="1" spc="35" dirty="0">
                <a:latin typeface="Arial"/>
                <a:cs typeface="Arial"/>
              </a:rPr>
              <a:t>i  </a:t>
            </a:r>
            <a:r>
              <a:rPr sz="1300" b="1" spc="50" dirty="0">
                <a:latin typeface="Arial"/>
                <a:cs typeface="Arial"/>
              </a:rPr>
              <a:t>millor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30400" y="7221219"/>
            <a:ext cx="13119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15399"/>
              </a:lnSpc>
              <a:spcBef>
                <a:spcPts val="100"/>
              </a:spcBef>
            </a:pPr>
            <a:r>
              <a:rPr sz="1300" b="1" spc="35" dirty="0">
                <a:latin typeface="Arial"/>
                <a:cs typeface="Arial"/>
              </a:rPr>
              <a:t>Potenciar </a:t>
            </a:r>
            <a:r>
              <a:rPr sz="1300" b="1" spc="40" dirty="0">
                <a:latin typeface="Arial"/>
                <a:cs typeface="Arial"/>
              </a:rPr>
              <a:t>el  </a:t>
            </a:r>
            <a:r>
              <a:rPr sz="1300" b="1" spc="55" dirty="0">
                <a:latin typeface="Arial"/>
                <a:cs typeface="Arial"/>
              </a:rPr>
              <a:t>treball </a:t>
            </a:r>
            <a:r>
              <a:rPr sz="1300" b="1" spc="50" dirty="0">
                <a:latin typeface="Arial"/>
                <a:cs typeface="Arial"/>
              </a:rPr>
              <a:t>per  </a:t>
            </a:r>
            <a:r>
              <a:rPr sz="1300" b="1" spc="25" dirty="0">
                <a:latin typeface="Arial"/>
                <a:cs typeface="Arial"/>
              </a:rPr>
              <a:t>competències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60" dirty="0">
                <a:latin typeface="Arial"/>
                <a:cs typeface="Arial"/>
              </a:rPr>
              <a:t>a 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l’escola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44900" y="7221219"/>
            <a:ext cx="11658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1300" b="1" spc="10" dirty="0">
                <a:latin typeface="Arial"/>
                <a:cs typeface="Arial"/>
              </a:rPr>
              <a:t>Consolidar</a:t>
            </a:r>
            <a:r>
              <a:rPr sz="1300" b="1" spc="-95" dirty="0">
                <a:latin typeface="Arial"/>
                <a:cs typeface="Arial"/>
              </a:rPr>
              <a:t> </a:t>
            </a:r>
            <a:r>
              <a:rPr sz="1300" b="1" spc="60" dirty="0">
                <a:latin typeface="Arial"/>
                <a:cs typeface="Arial"/>
              </a:rPr>
              <a:t>un </a:t>
            </a:r>
            <a:r>
              <a:rPr sz="1300" b="1" spc="25" dirty="0">
                <a:latin typeface="Arial"/>
                <a:cs typeface="Arial"/>
              </a:rPr>
              <a:t> </a:t>
            </a:r>
            <a:r>
              <a:rPr sz="1300" b="1" spc="30" dirty="0">
                <a:latin typeface="Arial"/>
                <a:cs typeface="Arial"/>
              </a:rPr>
              <a:t>sistema  </a:t>
            </a:r>
            <a:r>
              <a:rPr sz="1300" b="1" spc="45" dirty="0">
                <a:latin typeface="Arial"/>
                <a:cs typeface="Arial"/>
              </a:rPr>
              <a:t>educatiu  </a:t>
            </a:r>
            <a:r>
              <a:rPr sz="1300" b="1" spc="15" dirty="0">
                <a:latin typeface="Arial"/>
                <a:cs typeface="Arial"/>
              </a:rPr>
              <a:t>inclusiu</a:t>
            </a:r>
            <a:endParaRPr sz="13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1600" y="7221219"/>
            <a:ext cx="13696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5399"/>
              </a:lnSpc>
              <a:spcBef>
                <a:spcPts val="100"/>
              </a:spcBef>
            </a:pPr>
            <a:r>
              <a:rPr sz="1300" b="1" spc="30" dirty="0">
                <a:latin typeface="Arial"/>
                <a:cs typeface="Arial"/>
              </a:rPr>
              <a:t>Desenvolupar  </a:t>
            </a:r>
            <a:r>
              <a:rPr sz="1300" b="1" spc="-15" dirty="0">
                <a:latin typeface="Arial"/>
                <a:cs typeface="Arial"/>
              </a:rPr>
              <a:t>l’acció </a:t>
            </a:r>
            <a:r>
              <a:rPr sz="1300" b="1" spc="65" dirty="0">
                <a:latin typeface="Arial"/>
                <a:cs typeface="Arial"/>
              </a:rPr>
              <a:t>tutorial  </a:t>
            </a:r>
            <a:r>
              <a:rPr sz="1300" b="1" spc="50" dirty="0">
                <a:latin typeface="Arial"/>
                <a:cs typeface="Arial"/>
              </a:rPr>
              <a:t>per</a:t>
            </a:r>
            <a:r>
              <a:rPr sz="1300" b="1" spc="-60" dirty="0">
                <a:latin typeface="Arial"/>
                <a:cs typeface="Arial"/>
              </a:rPr>
              <a:t> </a:t>
            </a:r>
            <a:r>
              <a:rPr sz="1300" b="1" spc="45" dirty="0">
                <a:latin typeface="Arial"/>
                <a:cs typeface="Arial"/>
              </a:rPr>
              <a:t>contribuir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45" dirty="0">
                <a:latin typeface="Arial"/>
                <a:cs typeface="Arial"/>
              </a:rPr>
              <a:t>al </a:t>
            </a:r>
            <a:r>
              <a:rPr sz="1300" b="1" spc="30" dirty="0">
                <a:latin typeface="Arial"/>
                <a:cs typeface="Arial"/>
              </a:rPr>
              <a:t> </a:t>
            </a:r>
            <a:r>
              <a:rPr sz="1300" b="1" spc="45" dirty="0">
                <a:latin typeface="Arial"/>
                <a:cs typeface="Arial"/>
              </a:rPr>
              <a:t>creixement  </a:t>
            </a:r>
            <a:r>
              <a:rPr sz="1300" b="1" spc="30" dirty="0">
                <a:latin typeface="Arial"/>
                <a:cs typeface="Arial"/>
              </a:rPr>
              <a:t>personal </a:t>
            </a:r>
            <a:r>
              <a:rPr sz="1300" b="1" spc="35" dirty="0">
                <a:latin typeface="Arial"/>
                <a:cs typeface="Arial"/>
              </a:rPr>
              <a:t>de  </a:t>
            </a:r>
            <a:r>
              <a:rPr sz="1300" b="1" spc="20" dirty="0">
                <a:latin typeface="Arial"/>
                <a:cs typeface="Arial"/>
              </a:rPr>
              <a:t>cada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60" dirty="0">
                <a:latin typeface="Arial"/>
                <a:cs typeface="Arial"/>
              </a:rPr>
              <a:t>alumne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5900" y="876300"/>
            <a:ext cx="1294765" cy="2085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1600" b="1" spc="-145" dirty="0">
                <a:latin typeface="Trebuchet MS"/>
                <a:cs typeface="Trebuchet MS"/>
              </a:rPr>
              <a:t>Fonaments</a:t>
            </a:r>
            <a:endParaRPr sz="1600">
              <a:latin typeface="Trebuchet MS"/>
              <a:cs typeface="Trebuchet MS"/>
            </a:endParaRPr>
          </a:p>
          <a:p>
            <a:pPr marL="292100" marR="5080" indent="-279400">
              <a:lnSpc>
                <a:spcPts val="6300"/>
              </a:lnSpc>
              <a:spcBef>
                <a:spcPts val="439"/>
              </a:spcBef>
            </a:pPr>
            <a:r>
              <a:rPr sz="1600" b="1" spc="40" dirty="0">
                <a:latin typeface="Arial"/>
                <a:cs typeface="Arial"/>
              </a:rPr>
              <a:t>Fonaments  </a:t>
            </a:r>
            <a:r>
              <a:rPr sz="1600" b="1" spc="-80" dirty="0">
                <a:latin typeface="Arial"/>
                <a:cs typeface="Arial"/>
              </a:rPr>
              <a:t>L</a:t>
            </a:r>
            <a:r>
              <a:rPr sz="1600" b="1" spc="55" dirty="0">
                <a:latin typeface="Arial"/>
                <a:cs typeface="Arial"/>
              </a:rPr>
              <a:t>e</a:t>
            </a:r>
            <a:r>
              <a:rPr sz="1600" b="1" spc="-80" dirty="0">
                <a:latin typeface="Arial"/>
                <a:cs typeface="Arial"/>
              </a:rPr>
              <a:t>g</a:t>
            </a:r>
            <a:r>
              <a:rPr sz="1600" b="1" spc="40" dirty="0">
                <a:latin typeface="Arial"/>
                <a:cs typeface="Arial"/>
              </a:rPr>
              <a:t>i</a:t>
            </a:r>
            <a:r>
              <a:rPr sz="1600" b="1" spc="-95" dirty="0">
                <a:latin typeface="Arial"/>
                <a:cs typeface="Arial"/>
              </a:rPr>
              <a:t>s</a:t>
            </a:r>
            <a:r>
              <a:rPr sz="1600" b="1" spc="40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ac</a:t>
            </a:r>
            <a:r>
              <a:rPr sz="1600" b="1" spc="40" dirty="0">
                <a:latin typeface="Arial"/>
                <a:cs typeface="Arial"/>
              </a:rPr>
              <a:t>i</a:t>
            </a:r>
            <a:r>
              <a:rPr sz="1600" b="1" spc="10" dirty="0">
                <a:latin typeface="Arial"/>
                <a:cs typeface="Arial"/>
              </a:rPr>
              <a:t>ó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ts val="1260"/>
              </a:lnSpc>
            </a:pPr>
            <a:r>
              <a:rPr sz="1600" b="1" spc="40" dirty="0">
                <a:latin typeface="Arial"/>
                <a:cs typeface="Arial"/>
              </a:rPr>
              <a:t>vigent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97200" y="3505200"/>
            <a:ext cx="317500" cy="30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4187" y="4658424"/>
            <a:ext cx="1112206" cy="1483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7896" y="4658576"/>
            <a:ext cx="1112206" cy="14835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00867" y="4658424"/>
            <a:ext cx="1112515" cy="1487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37452" y="4660641"/>
            <a:ext cx="1102022" cy="14668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69000" y="1485900"/>
            <a:ext cx="482600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057400" y="3769359"/>
            <a:ext cx="108013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5080" indent="-127000">
              <a:lnSpc>
                <a:spcPct val="113100"/>
              </a:lnSpc>
              <a:spcBef>
                <a:spcPts val="100"/>
              </a:spcBef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En </a:t>
            </a:r>
            <a:r>
              <a:rPr sz="1400" spc="-50" dirty="0">
                <a:solidFill>
                  <a:srgbClr val="535353"/>
                </a:solidFill>
                <a:latin typeface="Noto Sans"/>
                <a:cs typeface="Noto Sans"/>
              </a:rPr>
              <a:t>l’àmbit</a:t>
            </a:r>
            <a:r>
              <a:rPr sz="1400" spc="-65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de  </a:t>
            </a:r>
            <a:r>
              <a:rPr sz="1400" spc="-35" dirty="0">
                <a:solidFill>
                  <a:srgbClr val="535353"/>
                </a:solidFill>
                <a:latin typeface="Noto Sans"/>
                <a:cs typeface="Noto Sans"/>
              </a:rPr>
              <a:t>l’educació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969000" y="6527800"/>
            <a:ext cx="482600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5000" y="8382000"/>
            <a:ext cx="711200" cy="711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95700" y="8267700"/>
            <a:ext cx="1054100" cy="1054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82800" y="8255000"/>
            <a:ext cx="1016000" cy="1016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61000" y="8623300"/>
            <a:ext cx="774700" cy="647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20046" y="4686382"/>
            <a:ext cx="1109948" cy="14781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75820" y="4679020"/>
            <a:ext cx="1109884" cy="14928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36105" y="4658424"/>
            <a:ext cx="1112515" cy="14870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8235" y="4658424"/>
            <a:ext cx="1112206" cy="14835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37632" y="4661369"/>
            <a:ext cx="1107186" cy="14620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2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11987"/>
            <a:ext cx="6858000" cy="149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24995"/>
            <a:ext cx="6858000" cy="3939540"/>
          </a:xfrm>
          <a:custGeom>
            <a:avLst/>
            <a:gdLst/>
            <a:ahLst/>
            <a:cxnLst/>
            <a:rect l="l" t="t" r="r" b="b"/>
            <a:pathLst>
              <a:path w="6858000" h="3939540">
                <a:moveTo>
                  <a:pt x="0" y="3939491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939491"/>
                </a:lnTo>
                <a:lnTo>
                  <a:pt x="0" y="3939491"/>
                </a:lnTo>
                <a:close/>
              </a:path>
            </a:pathLst>
          </a:custGeom>
          <a:solidFill>
            <a:srgbClr val="D3C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116224"/>
            <a:ext cx="4131706" cy="1789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9585" y="7342369"/>
            <a:ext cx="1518116" cy="1726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749065"/>
            <a:ext cx="68580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440" y="2043595"/>
            <a:ext cx="6859270" cy="2658110"/>
          </a:xfrm>
          <a:custGeom>
            <a:avLst/>
            <a:gdLst/>
            <a:ahLst/>
            <a:cxnLst/>
            <a:rect l="l" t="t" r="r" b="b"/>
            <a:pathLst>
              <a:path w="6859270" h="2658110">
                <a:moveTo>
                  <a:pt x="0" y="0"/>
                </a:moveTo>
                <a:lnTo>
                  <a:pt x="6858885" y="0"/>
                </a:lnTo>
                <a:lnTo>
                  <a:pt x="6858885" y="2657970"/>
                </a:lnTo>
                <a:lnTo>
                  <a:pt x="0" y="265797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6F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Currículum </a:t>
            </a:r>
            <a:r>
              <a:rPr spc="-260" dirty="0"/>
              <a:t>de </a:t>
            </a:r>
            <a:r>
              <a:rPr spc="-229" dirty="0"/>
              <a:t>l’educació</a:t>
            </a:r>
            <a:r>
              <a:rPr spc="-135" dirty="0"/>
              <a:t> </a:t>
            </a:r>
            <a:r>
              <a:rPr spc="-215" dirty="0"/>
              <a:t>primària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5600" y="863600"/>
            <a:ext cx="1233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0" dirty="0">
                <a:solidFill>
                  <a:srgbClr val="FFFFFF"/>
                </a:solidFill>
                <a:latin typeface="Trebuchet MS"/>
                <a:cs typeface="Trebuchet MS"/>
              </a:rPr>
              <a:t>Equips</a:t>
            </a:r>
            <a:r>
              <a:rPr sz="16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Trebuchet MS"/>
                <a:cs typeface="Trebuchet MS"/>
              </a:rPr>
              <a:t>docents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6E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494784"/>
            <a:ext cx="6858000" cy="51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12887"/>
            <a:ext cx="6858000" cy="441959"/>
          </a:xfrm>
          <a:custGeom>
            <a:avLst/>
            <a:gdLst/>
            <a:ahLst/>
            <a:cxnLst/>
            <a:rect l="l" t="t" r="r" b="b"/>
            <a:pathLst>
              <a:path w="6858000" h="441960">
                <a:moveTo>
                  <a:pt x="0" y="0"/>
                </a:moveTo>
                <a:lnTo>
                  <a:pt x="6858000" y="0"/>
                </a:lnTo>
                <a:lnTo>
                  <a:pt x="6858000" y="441794"/>
                </a:lnTo>
                <a:lnTo>
                  <a:pt x="0" y="4417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6700" y="1612900"/>
            <a:ext cx="20332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" dirty="0">
                <a:latin typeface="Arial"/>
                <a:cs typeface="Arial"/>
              </a:rPr>
              <a:t>Canvi </a:t>
            </a:r>
            <a:r>
              <a:rPr sz="1600" b="1" spc="45" dirty="0">
                <a:latin typeface="Arial"/>
                <a:cs typeface="Arial"/>
              </a:rPr>
              <a:t>de</a:t>
            </a:r>
            <a:r>
              <a:rPr sz="1600" b="1" spc="-12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paradigma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4837920"/>
            <a:ext cx="6858000" cy="51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446" y="4856022"/>
            <a:ext cx="6858000" cy="441959"/>
          </a:xfrm>
          <a:custGeom>
            <a:avLst/>
            <a:gdLst/>
            <a:ahLst/>
            <a:cxnLst/>
            <a:rect l="l" t="t" r="r" b="b"/>
            <a:pathLst>
              <a:path w="6858000" h="441960">
                <a:moveTo>
                  <a:pt x="0" y="0"/>
                </a:moveTo>
                <a:lnTo>
                  <a:pt x="6858002" y="0"/>
                </a:lnTo>
                <a:lnTo>
                  <a:pt x="6858002" y="441794"/>
                </a:lnTo>
                <a:lnTo>
                  <a:pt x="0" y="4417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0990" y="2525953"/>
            <a:ext cx="1655089" cy="243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9090" y="2627883"/>
            <a:ext cx="1430655" cy="0"/>
          </a:xfrm>
          <a:custGeom>
            <a:avLst/>
            <a:gdLst/>
            <a:ahLst/>
            <a:cxnLst/>
            <a:rect l="l" t="t" r="r" b="b"/>
            <a:pathLst>
              <a:path w="1430654">
                <a:moveTo>
                  <a:pt x="0" y="0"/>
                </a:moveTo>
                <a:lnTo>
                  <a:pt x="1411249" y="0"/>
                </a:lnTo>
                <a:lnTo>
                  <a:pt x="1430299" y="0"/>
                </a:lnTo>
              </a:path>
            </a:pathLst>
          </a:custGeom>
          <a:ln w="38100">
            <a:solidFill>
              <a:srgbClr val="6E418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0340" y="254405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32"/>
                </a:lnTo>
                <a:lnTo>
                  <a:pt x="0" y="0"/>
                </a:lnTo>
                <a:close/>
              </a:path>
            </a:pathLst>
          </a:custGeom>
          <a:solidFill>
            <a:srgbClr val="6E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21203" y="2396515"/>
            <a:ext cx="4036796" cy="1905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0598" y="2225636"/>
            <a:ext cx="2047239" cy="1003300"/>
          </a:xfrm>
          <a:custGeom>
            <a:avLst/>
            <a:gdLst/>
            <a:ahLst/>
            <a:cxnLst/>
            <a:rect l="l" t="t" r="r" b="b"/>
            <a:pathLst>
              <a:path w="2047240" h="1003300">
                <a:moveTo>
                  <a:pt x="2000021" y="0"/>
                </a:moveTo>
                <a:lnTo>
                  <a:pt x="0" y="104813"/>
                </a:lnTo>
                <a:lnTo>
                  <a:pt x="47078" y="1003249"/>
                </a:lnTo>
                <a:lnTo>
                  <a:pt x="2047113" y="898436"/>
                </a:lnTo>
                <a:lnTo>
                  <a:pt x="2000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60468" y="2105516"/>
            <a:ext cx="2287365" cy="12434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01621" y="1864380"/>
            <a:ext cx="339363" cy="472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405545"/>
            <a:ext cx="4033329" cy="1905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099" y="2234666"/>
            <a:ext cx="2047239" cy="1003300"/>
          </a:xfrm>
          <a:custGeom>
            <a:avLst/>
            <a:gdLst/>
            <a:ahLst/>
            <a:cxnLst/>
            <a:rect l="l" t="t" r="r" b="b"/>
            <a:pathLst>
              <a:path w="2047239" h="1003300">
                <a:moveTo>
                  <a:pt x="2000021" y="0"/>
                </a:moveTo>
                <a:lnTo>
                  <a:pt x="0" y="104825"/>
                </a:lnTo>
                <a:lnTo>
                  <a:pt x="47083" y="1003249"/>
                </a:lnTo>
                <a:lnTo>
                  <a:pt x="2047113" y="898436"/>
                </a:lnTo>
                <a:lnTo>
                  <a:pt x="2000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974" y="2114545"/>
            <a:ext cx="2287365" cy="12434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3124" y="1873410"/>
            <a:ext cx="339363" cy="472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21420000">
            <a:off x="619159" y="2518876"/>
            <a:ext cx="14649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20" dirty="0">
                <a:latin typeface="Noto Sans"/>
                <a:cs typeface="Noto Sans"/>
              </a:rPr>
              <a:t>Protagonisme</a:t>
            </a:r>
            <a:r>
              <a:rPr sz="1400" spc="-50" dirty="0">
                <a:latin typeface="Noto Sans"/>
                <a:cs typeface="Noto Sans"/>
              </a:rPr>
              <a:t> </a:t>
            </a:r>
            <a:r>
              <a:rPr sz="1400" spc="-5" dirty="0">
                <a:latin typeface="Noto Sans"/>
                <a:cs typeface="Noto Sans"/>
              </a:rPr>
              <a:t>del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 rot="21420000">
            <a:off x="879360" y="2759855"/>
            <a:ext cx="96957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latin typeface="Noto Sans"/>
                <a:cs typeface="Noto Sans"/>
              </a:rPr>
              <a:t>p</a:t>
            </a:r>
            <a:r>
              <a:rPr sz="1400" spc="-40" dirty="0">
                <a:latin typeface="Noto Sans"/>
                <a:cs typeface="Noto Sans"/>
              </a:rPr>
              <a:t>r</a:t>
            </a:r>
            <a:r>
              <a:rPr sz="1400" spc="-10" dirty="0">
                <a:latin typeface="Noto Sans"/>
                <a:cs typeface="Noto Sans"/>
              </a:rPr>
              <a:t>of</a:t>
            </a:r>
            <a:r>
              <a:rPr sz="1400" spc="-5" dirty="0">
                <a:latin typeface="Noto Sans"/>
                <a:cs typeface="Noto Sans"/>
              </a:rPr>
              <a:t>esso</a:t>
            </a:r>
            <a:r>
              <a:rPr sz="1400" spc="-35" dirty="0">
                <a:latin typeface="Noto Sans"/>
                <a:cs typeface="Noto Sans"/>
              </a:rPr>
              <a:t>r</a:t>
            </a:r>
            <a:r>
              <a:rPr sz="1400" spc="-10" dirty="0">
                <a:latin typeface="Noto Sans"/>
                <a:cs typeface="Noto Sans"/>
              </a:rPr>
              <a:t>a</a:t>
            </a:r>
            <a:r>
              <a:rPr sz="1400" spc="-15" dirty="0">
                <a:latin typeface="Noto Sans"/>
                <a:cs typeface="Noto Sans"/>
              </a:rPr>
              <a:t>t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 rot="21420000">
            <a:off x="4925664" y="2531650"/>
            <a:ext cx="1168041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latin typeface="Noto Sans"/>
                <a:cs typeface="Noto Sans"/>
              </a:rPr>
              <a:t>P</a:t>
            </a:r>
            <a:r>
              <a:rPr sz="1400" spc="-40" dirty="0">
                <a:latin typeface="Noto Sans"/>
                <a:cs typeface="Noto Sans"/>
              </a:rPr>
              <a:t>r</a:t>
            </a:r>
            <a:r>
              <a:rPr sz="1400" spc="-10" dirty="0">
                <a:latin typeface="Noto Sans"/>
                <a:cs typeface="Noto Sans"/>
              </a:rPr>
              <a:t>ota</a:t>
            </a:r>
            <a:r>
              <a:rPr sz="1400" spc="-95" dirty="0">
                <a:latin typeface="Noto Sans"/>
                <a:cs typeface="Noto Sans"/>
              </a:rPr>
              <a:t>g</a:t>
            </a:r>
            <a:r>
              <a:rPr sz="1400" spc="-5" dirty="0">
                <a:latin typeface="Noto Sans"/>
                <a:cs typeface="Noto Sans"/>
              </a:rPr>
              <a:t>o</a:t>
            </a:r>
            <a:r>
              <a:rPr sz="1400" spc="-10" dirty="0">
                <a:latin typeface="Noto Sans"/>
                <a:cs typeface="Noto Sans"/>
              </a:rPr>
              <a:t>ni</a:t>
            </a:r>
            <a:r>
              <a:rPr sz="1400" spc="-5" dirty="0">
                <a:latin typeface="Noto Sans"/>
                <a:cs typeface="Noto Sans"/>
              </a:rPr>
              <a:t>s</a:t>
            </a:r>
            <a:r>
              <a:rPr sz="1400" spc="-10" dirty="0">
                <a:latin typeface="Noto Sans"/>
                <a:cs typeface="Noto Sans"/>
              </a:rPr>
              <a:t>me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4" name="object 34"/>
          <p:cNvSpPr txBox="1"/>
          <p:nvPr/>
        </p:nvSpPr>
        <p:spPr>
          <a:xfrm rot="21420000">
            <a:off x="5038743" y="2772618"/>
            <a:ext cx="967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latin typeface="Noto Sans"/>
                <a:cs typeface="Noto Sans"/>
              </a:rPr>
              <a:t>de</a:t>
            </a:r>
            <a:r>
              <a:rPr sz="1400" spc="-85" dirty="0">
                <a:latin typeface="Noto Sans"/>
                <a:cs typeface="Noto Sans"/>
              </a:rPr>
              <a:t> </a:t>
            </a:r>
            <a:r>
              <a:rPr sz="1400" spc="-40" dirty="0">
                <a:latin typeface="Noto Sans"/>
                <a:cs typeface="Noto Sans"/>
              </a:rPr>
              <a:t>l’alumne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60600" y="2159000"/>
            <a:ext cx="2362200" cy="2362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 rot="21540000">
            <a:off x="1331926" y="7508569"/>
            <a:ext cx="10420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30" dirty="0">
                <a:solidFill>
                  <a:srgbClr val="535353"/>
                </a:solidFill>
                <a:latin typeface="Noto Sans"/>
                <a:cs typeface="Noto Sans"/>
              </a:rPr>
              <a:t>Qu</a:t>
            </a:r>
            <a:r>
              <a:rPr sz="2100" spc="-44" baseline="1984" dirty="0">
                <a:solidFill>
                  <a:srgbClr val="535353"/>
                </a:solidFill>
                <a:latin typeface="Noto Sans"/>
                <a:cs typeface="Noto Sans"/>
              </a:rPr>
              <a:t>è </a:t>
            </a:r>
            <a:r>
              <a:rPr sz="2100" spc="-30" baseline="1984" dirty="0">
                <a:solidFill>
                  <a:srgbClr val="535353"/>
                </a:solidFill>
                <a:latin typeface="Noto Sans"/>
                <a:cs typeface="Noto Sans"/>
              </a:rPr>
              <a:t>hem</a:t>
            </a:r>
            <a:r>
              <a:rPr sz="2100" spc="-150" baseline="1984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2100" spc="-37" baseline="3968" dirty="0">
                <a:solidFill>
                  <a:srgbClr val="535353"/>
                </a:solidFill>
                <a:latin typeface="Noto Sans"/>
                <a:cs typeface="Noto Sans"/>
              </a:rPr>
              <a:t>d</a:t>
            </a:r>
            <a:r>
              <a:rPr sz="2100" spc="-37" baseline="5952" dirty="0">
                <a:solidFill>
                  <a:srgbClr val="535353"/>
                </a:solidFill>
                <a:latin typeface="Noto Sans"/>
                <a:cs typeface="Noto Sans"/>
              </a:rPr>
              <a:t>e</a:t>
            </a:r>
            <a:endParaRPr sz="2100" baseline="5952">
              <a:latin typeface="Noto Sans"/>
              <a:cs typeface="Noto Sans"/>
            </a:endParaRPr>
          </a:p>
        </p:txBody>
      </p:sp>
      <p:sp>
        <p:nvSpPr>
          <p:cNvPr id="39" name="object 39"/>
          <p:cNvSpPr txBox="1"/>
          <p:nvPr/>
        </p:nvSpPr>
        <p:spPr>
          <a:xfrm rot="21540000">
            <a:off x="1338758" y="7752938"/>
            <a:ext cx="8618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45" dirty="0">
                <a:solidFill>
                  <a:srgbClr val="535353"/>
                </a:solidFill>
                <a:latin typeface="Noto Sans"/>
                <a:cs typeface="Noto Sans"/>
              </a:rPr>
              <a:t>ma</a:t>
            </a:r>
            <a:r>
              <a:rPr sz="2100" spc="-67" baseline="1984" dirty="0">
                <a:solidFill>
                  <a:srgbClr val="535353"/>
                </a:solidFill>
                <a:latin typeface="Noto Sans"/>
                <a:cs typeface="Noto Sans"/>
              </a:rPr>
              <a:t>nten</a:t>
            </a:r>
            <a:r>
              <a:rPr sz="2100" spc="-67" baseline="3968" dirty="0">
                <a:solidFill>
                  <a:srgbClr val="535353"/>
                </a:solidFill>
                <a:latin typeface="Noto Sans"/>
                <a:cs typeface="Noto Sans"/>
              </a:rPr>
              <a:t>ir?</a:t>
            </a:r>
            <a:endParaRPr sz="2100" baseline="3968">
              <a:latin typeface="Noto Sans"/>
              <a:cs typeface="Noto Sans"/>
            </a:endParaRPr>
          </a:p>
        </p:txBody>
      </p:sp>
      <p:sp>
        <p:nvSpPr>
          <p:cNvPr id="40" name="object 40"/>
          <p:cNvSpPr txBox="1"/>
          <p:nvPr/>
        </p:nvSpPr>
        <p:spPr>
          <a:xfrm rot="21540000">
            <a:off x="1290030" y="8007898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1" name="object 41"/>
          <p:cNvSpPr txBox="1"/>
          <p:nvPr/>
        </p:nvSpPr>
        <p:spPr>
          <a:xfrm rot="21540000">
            <a:off x="1298463" y="8249058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2" name="object 42"/>
          <p:cNvSpPr txBox="1"/>
          <p:nvPr/>
        </p:nvSpPr>
        <p:spPr>
          <a:xfrm rot="21540000">
            <a:off x="1306883" y="8490205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9326" y="8144047"/>
            <a:ext cx="4566119" cy="17619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3331" y="7370192"/>
            <a:ext cx="1518116" cy="1726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 rot="21540000">
            <a:off x="2699424" y="7557654"/>
            <a:ext cx="10420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30" dirty="0">
                <a:solidFill>
                  <a:srgbClr val="535353"/>
                </a:solidFill>
                <a:latin typeface="Noto Sans"/>
                <a:cs typeface="Noto Sans"/>
              </a:rPr>
              <a:t>Qu</a:t>
            </a:r>
            <a:r>
              <a:rPr sz="2100" spc="-44" baseline="1984" dirty="0">
                <a:solidFill>
                  <a:srgbClr val="535353"/>
                </a:solidFill>
                <a:latin typeface="Noto Sans"/>
                <a:cs typeface="Noto Sans"/>
              </a:rPr>
              <a:t>è </a:t>
            </a:r>
            <a:r>
              <a:rPr sz="2100" spc="-30" baseline="1984" dirty="0">
                <a:solidFill>
                  <a:srgbClr val="535353"/>
                </a:solidFill>
                <a:latin typeface="Noto Sans"/>
                <a:cs typeface="Noto Sans"/>
              </a:rPr>
              <a:t>hem</a:t>
            </a:r>
            <a:r>
              <a:rPr sz="2100" spc="-150" baseline="1984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2100" spc="-37" baseline="3968" dirty="0">
                <a:solidFill>
                  <a:srgbClr val="535353"/>
                </a:solidFill>
                <a:latin typeface="Noto Sans"/>
                <a:cs typeface="Noto Sans"/>
              </a:rPr>
              <a:t>d</a:t>
            </a:r>
            <a:r>
              <a:rPr sz="2100" spc="-37" baseline="5952" dirty="0">
                <a:solidFill>
                  <a:srgbClr val="535353"/>
                </a:solidFill>
                <a:latin typeface="Noto Sans"/>
                <a:cs typeface="Noto Sans"/>
              </a:rPr>
              <a:t>e</a:t>
            </a:r>
            <a:endParaRPr sz="2100" baseline="5952">
              <a:latin typeface="Noto Sans"/>
              <a:cs typeface="Noto Sans"/>
            </a:endParaRPr>
          </a:p>
        </p:txBody>
      </p:sp>
      <p:sp>
        <p:nvSpPr>
          <p:cNvPr id="46" name="object 46"/>
          <p:cNvSpPr txBox="1"/>
          <p:nvPr/>
        </p:nvSpPr>
        <p:spPr>
          <a:xfrm rot="21540000">
            <a:off x="2704867" y="7804019"/>
            <a:ext cx="75034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0" dirty="0">
                <a:solidFill>
                  <a:srgbClr val="535353"/>
                </a:solidFill>
                <a:latin typeface="Noto Sans"/>
                <a:cs typeface="Noto Sans"/>
              </a:rPr>
              <a:t>mi</a:t>
            </a:r>
            <a:r>
              <a:rPr sz="2100" spc="-75" baseline="1984" dirty="0">
                <a:solidFill>
                  <a:srgbClr val="535353"/>
                </a:solidFill>
                <a:latin typeface="Noto Sans"/>
                <a:cs typeface="Noto Sans"/>
              </a:rPr>
              <a:t>llora</a:t>
            </a:r>
            <a:r>
              <a:rPr sz="2100" spc="-75" baseline="3968" dirty="0">
                <a:solidFill>
                  <a:srgbClr val="535353"/>
                </a:solidFill>
                <a:latin typeface="Noto Sans"/>
                <a:cs typeface="Noto Sans"/>
              </a:rPr>
              <a:t>r?</a:t>
            </a:r>
            <a:endParaRPr sz="2100" baseline="3968">
              <a:latin typeface="Noto Sans"/>
              <a:cs typeface="Noto Sans"/>
            </a:endParaRPr>
          </a:p>
        </p:txBody>
      </p:sp>
      <p:sp>
        <p:nvSpPr>
          <p:cNvPr id="47" name="object 47"/>
          <p:cNvSpPr txBox="1"/>
          <p:nvPr/>
        </p:nvSpPr>
        <p:spPr>
          <a:xfrm rot="21540000">
            <a:off x="2657528" y="8056983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8" name="object 48"/>
          <p:cNvSpPr txBox="1"/>
          <p:nvPr/>
        </p:nvSpPr>
        <p:spPr>
          <a:xfrm rot="21540000">
            <a:off x="2665948" y="8298143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9" name="object 49"/>
          <p:cNvSpPr txBox="1"/>
          <p:nvPr/>
        </p:nvSpPr>
        <p:spPr>
          <a:xfrm rot="21540000">
            <a:off x="2674368" y="8539291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287866" y="8144047"/>
            <a:ext cx="4566119" cy="17619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11870" y="7370192"/>
            <a:ext cx="1518116" cy="1726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 rot="21540000">
            <a:off x="4063772" y="7537703"/>
            <a:ext cx="10420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30" dirty="0">
                <a:solidFill>
                  <a:srgbClr val="535353"/>
                </a:solidFill>
                <a:latin typeface="Noto Sans"/>
                <a:cs typeface="Noto Sans"/>
              </a:rPr>
              <a:t>Qu</a:t>
            </a:r>
            <a:r>
              <a:rPr sz="2100" spc="-44" baseline="1984" dirty="0">
                <a:solidFill>
                  <a:srgbClr val="535353"/>
                </a:solidFill>
                <a:latin typeface="Noto Sans"/>
                <a:cs typeface="Noto Sans"/>
              </a:rPr>
              <a:t>è </a:t>
            </a:r>
            <a:r>
              <a:rPr sz="2100" spc="-30" baseline="1984" dirty="0">
                <a:solidFill>
                  <a:srgbClr val="535353"/>
                </a:solidFill>
                <a:latin typeface="Noto Sans"/>
                <a:cs typeface="Noto Sans"/>
              </a:rPr>
              <a:t>hem</a:t>
            </a:r>
            <a:r>
              <a:rPr sz="2100" spc="-150" baseline="1984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2100" spc="-37" baseline="3968" dirty="0">
                <a:solidFill>
                  <a:srgbClr val="535353"/>
                </a:solidFill>
                <a:latin typeface="Noto Sans"/>
                <a:cs typeface="Noto Sans"/>
              </a:rPr>
              <a:t>d</a:t>
            </a:r>
            <a:r>
              <a:rPr sz="2100" spc="-37" baseline="5952" dirty="0">
                <a:solidFill>
                  <a:srgbClr val="535353"/>
                </a:solidFill>
                <a:latin typeface="Noto Sans"/>
                <a:cs typeface="Noto Sans"/>
              </a:rPr>
              <a:t>e</a:t>
            </a:r>
            <a:endParaRPr sz="2100" baseline="5952">
              <a:latin typeface="Noto Sans"/>
              <a:cs typeface="Noto Sans"/>
            </a:endParaRPr>
          </a:p>
        </p:txBody>
      </p:sp>
      <p:sp>
        <p:nvSpPr>
          <p:cNvPr id="53" name="object 53"/>
          <p:cNvSpPr txBox="1"/>
          <p:nvPr/>
        </p:nvSpPr>
        <p:spPr>
          <a:xfrm rot="21540000">
            <a:off x="4070813" y="7781714"/>
            <a:ext cx="8817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20" dirty="0">
                <a:solidFill>
                  <a:srgbClr val="535353"/>
                </a:solidFill>
                <a:latin typeface="Noto Sans"/>
                <a:cs typeface="Noto Sans"/>
              </a:rPr>
              <a:t>fer </a:t>
            </a:r>
            <a:r>
              <a:rPr sz="2100" spc="-44" baseline="1984" dirty="0">
                <a:solidFill>
                  <a:srgbClr val="535353"/>
                </a:solidFill>
                <a:latin typeface="Noto Sans"/>
                <a:cs typeface="Noto Sans"/>
              </a:rPr>
              <a:t>que</a:t>
            </a:r>
            <a:r>
              <a:rPr sz="2100" spc="-165" baseline="1984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2100" spc="-37" baseline="3968" dirty="0">
                <a:solidFill>
                  <a:srgbClr val="535353"/>
                </a:solidFill>
                <a:latin typeface="Noto Sans"/>
                <a:cs typeface="Noto Sans"/>
              </a:rPr>
              <a:t>no</a:t>
            </a:r>
            <a:endParaRPr sz="2100" baseline="3968">
              <a:latin typeface="Noto Sans"/>
              <a:cs typeface="Noto Sans"/>
            </a:endParaRPr>
          </a:p>
        </p:txBody>
      </p:sp>
      <p:sp>
        <p:nvSpPr>
          <p:cNvPr id="54" name="object 54"/>
          <p:cNvSpPr txBox="1"/>
          <p:nvPr/>
        </p:nvSpPr>
        <p:spPr>
          <a:xfrm rot="21540000">
            <a:off x="4074378" y="8028322"/>
            <a:ext cx="57914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45" dirty="0">
                <a:solidFill>
                  <a:srgbClr val="535353"/>
                </a:solidFill>
                <a:latin typeface="Noto Sans"/>
                <a:cs typeface="Noto Sans"/>
              </a:rPr>
              <a:t>fèi</a:t>
            </a:r>
            <a:r>
              <a:rPr sz="2100" spc="-67" baseline="1984" dirty="0">
                <a:solidFill>
                  <a:srgbClr val="535353"/>
                </a:solidFill>
                <a:latin typeface="Noto Sans"/>
                <a:cs typeface="Noto Sans"/>
              </a:rPr>
              <a:t>em?</a:t>
            </a:r>
            <a:endParaRPr sz="2100" baseline="1984">
              <a:latin typeface="Noto Sans"/>
              <a:cs typeface="Noto Sans"/>
            </a:endParaRPr>
          </a:p>
        </p:txBody>
      </p:sp>
      <p:sp>
        <p:nvSpPr>
          <p:cNvPr id="55" name="object 55"/>
          <p:cNvSpPr txBox="1"/>
          <p:nvPr/>
        </p:nvSpPr>
        <p:spPr>
          <a:xfrm rot="21540000">
            <a:off x="4030297" y="8278192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6" name="object 56"/>
          <p:cNvSpPr txBox="1"/>
          <p:nvPr/>
        </p:nvSpPr>
        <p:spPr>
          <a:xfrm rot="21540000">
            <a:off x="4038730" y="8519341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7" name="object 57"/>
          <p:cNvSpPr txBox="1"/>
          <p:nvPr/>
        </p:nvSpPr>
        <p:spPr>
          <a:xfrm rot="21540000">
            <a:off x="4047150" y="8760493"/>
            <a:ext cx="18526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535353"/>
                </a:solidFill>
                <a:latin typeface="Noto Sans"/>
                <a:cs typeface="Noto Sans"/>
              </a:rPr>
              <a:t>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969000" y="1498600"/>
            <a:ext cx="482600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69000" y="4851400"/>
            <a:ext cx="482600" cy="444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3523183"/>
            <a:ext cx="6858000" cy="1905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5398" y="3948531"/>
            <a:ext cx="6553200" cy="527685"/>
          </a:xfrm>
          <a:custGeom>
            <a:avLst/>
            <a:gdLst/>
            <a:ahLst/>
            <a:cxnLst/>
            <a:rect l="l" t="t" r="r" b="b"/>
            <a:pathLst>
              <a:path w="6553200" h="527685">
                <a:moveTo>
                  <a:pt x="6362096" y="0"/>
                </a:moveTo>
                <a:lnTo>
                  <a:pt x="190499" y="0"/>
                </a:lnTo>
                <a:lnTo>
                  <a:pt x="146819" y="5030"/>
                </a:lnTo>
                <a:lnTo>
                  <a:pt x="106722" y="19361"/>
                </a:lnTo>
                <a:lnTo>
                  <a:pt x="71351" y="41847"/>
                </a:lnTo>
                <a:lnTo>
                  <a:pt x="41850" y="71348"/>
                </a:lnTo>
                <a:lnTo>
                  <a:pt x="19362" y="106718"/>
                </a:lnTo>
                <a:lnTo>
                  <a:pt x="5031" y="146817"/>
                </a:lnTo>
                <a:lnTo>
                  <a:pt x="0" y="190500"/>
                </a:lnTo>
                <a:lnTo>
                  <a:pt x="0" y="336651"/>
                </a:lnTo>
                <a:lnTo>
                  <a:pt x="5031" y="380330"/>
                </a:lnTo>
                <a:lnTo>
                  <a:pt x="19362" y="420427"/>
                </a:lnTo>
                <a:lnTo>
                  <a:pt x="41850" y="455798"/>
                </a:lnTo>
                <a:lnTo>
                  <a:pt x="71351" y="485299"/>
                </a:lnTo>
                <a:lnTo>
                  <a:pt x="106722" y="507788"/>
                </a:lnTo>
                <a:lnTo>
                  <a:pt x="146819" y="522120"/>
                </a:lnTo>
                <a:lnTo>
                  <a:pt x="190499" y="527151"/>
                </a:lnTo>
                <a:lnTo>
                  <a:pt x="6362096" y="527151"/>
                </a:lnTo>
                <a:lnTo>
                  <a:pt x="6405779" y="522120"/>
                </a:lnTo>
                <a:lnTo>
                  <a:pt x="6445877" y="507788"/>
                </a:lnTo>
                <a:lnTo>
                  <a:pt x="6481248" y="485299"/>
                </a:lnTo>
                <a:lnTo>
                  <a:pt x="6510748" y="455798"/>
                </a:lnTo>
                <a:lnTo>
                  <a:pt x="6533235" y="420427"/>
                </a:lnTo>
                <a:lnTo>
                  <a:pt x="6547565" y="380330"/>
                </a:lnTo>
                <a:lnTo>
                  <a:pt x="6552596" y="336651"/>
                </a:lnTo>
                <a:lnTo>
                  <a:pt x="6552596" y="190500"/>
                </a:lnTo>
                <a:lnTo>
                  <a:pt x="6547565" y="146817"/>
                </a:lnTo>
                <a:lnTo>
                  <a:pt x="6533235" y="106718"/>
                </a:lnTo>
                <a:lnTo>
                  <a:pt x="6510748" y="71348"/>
                </a:lnTo>
                <a:lnTo>
                  <a:pt x="6481248" y="41847"/>
                </a:lnTo>
                <a:lnTo>
                  <a:pt x="6445877" y="19361"/>
                </a:lnTo>
                <a:lnTo>
                  <a:pt x="6405779" y="5030"/>
                </a:lnTo>
                <a:lnTo>
                  <a:pt x="6362096" y="0"/>
                </a:lnTo>
                <a:close/>
              </a:path>
            </a:pathLst>
          </a:custGeom>
          <a:solidFill>
            <a:srgbClr val="E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110683"/>
            <a:ext cx="6858000" cy="1905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2698" y="5536031"/>
            <a:ext cx="6553200" cy="527685"/>
          </a:xfrm>
          <a:custGeom>
            <a:avLst/>
            <a:gdLst/>
            <a:ahLst/>
            <a:cxnLst/>
            <a:rect l="l" t="t" r="r" b="b"/>
            <a:pathLst>
              <a:path w="6553200" h="527685">
                <a:moveTo>
                  <a:pt x="6362096" y="0"/>
                </a:moveTo>
                <a:lnTo>
                  <a:pt x="190499" y="0"/>
                </a:lnTo>
                <a:lnTo>
                  <a:pt x="146819" y="5030"/>
                </a:lnTo>
                <a:lnTo>
                  <a:pt x="106722" y="19361"/>
                </a:lnTo>
                <a:lnTo>
                  <a:pt x="71351" y="41847"/>
                </a:lnTo>
                <a:lnTo>
                  <a:pt x="41850" y="71348"/>
                </a:lnTo>
                <a:lnTo>
                  <a:pt x="19362" y="106718"/>
                </a:lnTo>
                <a:lnTo>
                  <a:pt x="5031" y="146817"/>
                </a:lnTo>
                <a:lnTo>
                  <a:pt x="0" y="190500"/>
                </a:lnTo>
                <a:lnTo>
                  <a:pt x="0" y="336651"/>
                </a:lnTo>
                <a:lnTo>
                  <a:pt x="5031" y="380330"/>
                </a:lnTo>
                <a:lnTo>
                  <a:pt x="19362" y="420427"/>
                </a:lnTo>
                <a:lnTo>
                  <a:pt x="41850" y="455798"/>
                </a:lnTo>
                <a:lnTo>
                  <a:pt x="71351" y="485299"/>
                </a:lnTo>
                <a:lnTo>
                  <a:pt x="106722" y="507788"/>
                </a:lnTo>
                <a:lnTo>
                  <a:pt x="146819" y="522120"/>
                </a:lnTo>
                <a:lnTo>
                  <a:pt x="190499" y="527151"/>
                </a:lnTo>
                <a:lnTo>
                  <a:pt x="6362096" y="527151"/>
                </a:lnTo>
                <a:lnTo>
                  <a:pt x="6405780" y="522120"/>
                </a:lnTo>
                <a:lnTo>
                  <a:pt x="6445880" y="507788"/>
                </a:lnTo>
                <a:lnTo>
                  <a:pt x="6481253" y="485299"/>
                </a:lnTo>
                <a:lnTo>
                  <a:pt x="6510756" y="455798"/>
                </a:lnTo>
                <a:lnTo>
                  <a:pt x="6533245" y="420427"/>
                </a:lnTo>
                <a:lnTo>
                  <a:pt x="6547577" y="380330"/>
                </a:lnTo>
                <a:lnTo>
                  <a:pt x="6552609" y="336651"/>
                </a:lnTo>
                <a:lnTo>
                  <a:pt x="6552609" y="190500"/>
                </a:lnTo>
                <a:lnTo>
                  <a:pt x="6547577" y="146817"/>
                </a:lnTo>
                <a:lnTo>
                  <a:pt x="6533245" y="106718"/>
                </a:lnTo>
                <a:lnTo>
                  <a:pt x="6510756" y="71348"/>
                </a:lnTo>
                <a:lnTo>
                  <a:pt x="6481253" y="41847"/>
                </a:lnTo>
                <a:lnTo>
                  <a:pt x="6445880" y="19361"/>
                </a:lnTo>
                <a:lnTo>
                  <a:pt x="6405780" y="5030"/>
                </a:lnTo>
                <a:lnTo>
                  <a:pt x="6362096" y="0"/>
                </a:lnTo>
                <a:close/>
              </a:path>
            </a:pathLst>
          </a:custGeom>
          <a:solidFill>
            <a:srgbClr val="FAF5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66700" y="3934459"/>
            <a:ext cx="62693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280670">
              <a:lnSpc>
                <a:spcPct val="113100"/>
              </a:lnSpc>
              <a:spcBef>
                <a:spcPts val="100"/>
              </a:spcBef>
            </a:pPr>
            <a:r>
              <a:rPr sz="1400" spc="-10" dirty="0">
                <a:latin typeface="Noto Sans"/>
                <a:cs typeface="Noto Sans"/>
              </a:rPr>
              <a:t>La </a:t>
            </a:r>
            <a:r>
              <a:rPr sz="1400" spc="-25" dirty="0">
                <a:latin typeface="Noto Sans"/>
                <a:cs typeface="Noto Sans"/>
              </a:rPr>
              <a:t>pregunta </a:t>
            </a:r>
            <a:r>
              <a:rPr sz="1400" spc="-10" dirty="0">
                <a:latin typeface="Noto Sans"/>
                <a:cs typeface="Noto Sans"/>
              </a:rPr>
              <a:t>clau </a:t>
            </a:r>
            <a:r>
              <a:rPr sz="1400" spc="-5" dirty="0">
                <a:latin typeface="Noto Sans"/>
                <a:cs typeface="Noto Sans"/>
              </a:rPr>
              <a:t>no és </a:t>
            </a:r>
            <a:r>
              <a:rPr sz="1400" spc="-10" dirty="0">
                <a:latin typeface="Noto Sans"/>
                <a:cs typeface="Noto Sans"/>
              </a:rPr>
              <a:t>tant </a:t>
            </a:r>
            <a:r>
              <a:rPr sz="1400" spc="-5" dirty="0">
                <a:latin typeface="Noto Sans"/>
                <a:cs typeface="Noto Sans"/>
              </a:rPr>
              <a:t>què </a:t>
            </a:r>
            <a:r>
              <a:rPr sz="1400" spc="-10" dirty="0">
                <a:latin typeface="Noto Sans"/>
                <a:cs typeface="Noto Sans"/>
              </a:rPr>
              <a:t>he </a:t>
            </a:r>
            <a:r>
              <a:rPr sz="1400" spc="-5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fer </a:t>
            </a:r>
            <a:r>
              <a:rPr sz="1400" spc="-5" dirty="0">
                <a:latin typeface="Noto Sans"/>
                <a:cs typeface="Noto Sans"/>
              </a:rPr>
              <a:t>per </a:t>
            </a:r>
            <a:r>
              <a:rPr sz="1400" spc="-10" dirty="0">
                <a:latin typeface="Noto Sans"/>
                <a:cs typeface="Noto Sans"/>
              </a:rPr>
              <a:t>ensenyar millor, </a:t>
            </a:r>
            <a:r>
              <a:rPr sz="1400" spc="-5" dirty="0">
                <a:latin typeface="Noto Sans"/>
                <a:cs typeface="Noto Sans"/>
              </a:rPr>
              <a:t>sinó què  </a:t>
            </a:r>
            <a:r>
              <a:rPr sz="1400" spc="-10" dirty="0">
                <a:latin typeface="Noto Sans"/>
                <a:cs typeface="Noto Sans"/>
              </a:rPr>
              <a:t>he </a:t>
            </a:r>
            <a:r>
              <a:rPr sz="1400" spc="-5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fer </a:t>
            </a:r>
            <a:r>
              <a:rPr sz="1400" spc="-5" dirty="0">
                <a:latin typeface="Noto Sans"/>
                <a:cs typeface="Noto Sans"/>
              </a:rPr>
              <a:t>per </a:t>
            </a:r>
            <a:r>
              <a:rPr sz="1400" spc="-10" dirty="0">
                <a:latin typeface="Noto Sans"/>
                <a:cs typeface="Noto Sans"/>
              </a:rPr>
              <a:t>afavorir </a:t>
            </a:r>
            <a:r>
              <a:rPr sz="1400" spc="-5" dirty="0">
                <a:latin typeface="Noto Sans"/>
                <a:cs typeface="Noto Sans"/>
              </a:rPr>
              <a:t>que </a:t>
            </a:r>
            <a:r>
              <a:rPr sz="1400" spc="-10" dirty="0">
                <a:latin typeface="Noto Sans"/>
                <a:cs typeface="Noto Sans"/>
              </a:rPr>
              <a:t>els meus alumnes </a:t>
            </a:r>
            <a:r>
              <a:rPr sz="1400" spc="-20" dirty="0">
                <a:latin typeface="Noto Sans"/>
                <a:cs typeface="Noto Sans"/>
              </a:rPr>
              <a:t>aprenguin </a:t>
            </a:r>
            <a:r>
              <a:rPr sz="1400" spc="-5" dirty="0">
                <a:latin typeface="Noto Sans"/>
                <a:cs typeface="Noto Sans"/>
              </a:rPr>
              <a:t>més </a:t>
            </a:r>
            <a:r>
              <a:rPr sz="1400" spc="-10" dirty="0">
                <a:latin typeface="Noto Sans"/>
                <a:cs typeface="Noto Sans"/>
              </a:rPr>
              <a:t>i</a:t>
            </a:r>
            <a:r>
              <a:rPr sz="1400" spc="11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millor</a:t>
            </a:r>
            <a:endParaRPr sz="1400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75" dirty="0">
                <a:latin typeface="Arial"/>
                <a:cs typeface="Arial"/>
              </a:rPr>
              <a:t>Els </a:t>
            </a:r>
            <a:r>
              <a:rPr sz="1600" b="1" spc="20" dirty="0">
                <a:latin typeface="Arial"/>
                <a:cs typeface="Arial"/>
              </a:rPr>
              <a:t>equips docents, equips </a:t>
            </a:r>
            <a:r>
              <a:rPr sz="1600" b="1" spc="-20" dirty="0">
                <a:latin typeface="Arial"/>
                <a:cs typeface="Arial"/>
              </a:rPr>
              <a:t>d’acció </a:t>
            </a:r>
            <a:r>
              <a:rPr sz="1600" b="1" spc="40" dirty="0">
                <a:latin typeface="Arial"/>
                <a:cs typeface="Arial"/>
              </a:rPr>
              <a:t>i </a:t>
            </a:r>
            <a:r>
              <a:rPr sz="1600" b="1" spc="45" dirty="0">
                <a:latin typeface="Arial"/>
                <a:cs typeface="Arial"/>
              </a:rPr>
              <a:t>de</a:t>
            </a:r>
            <a:r>
              <a:rPr sz="1600" b="1" spc="-21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reflexió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350"/>
              </a:spcBef>
            </a:pPr>
            <a:r>
              <a:rPr sz="1400" spc="-10" dirty="0">
                <a:latin typeface="Noto Sans"/>
                <a:cs typeface="Noto Sans"/>
              </a:rPr>
              <a:t>Un canvi </a:t>
            </a:r>
            <a:r>
              <a:rPr sz="1400" spc="-5" dirty="0">
                <a:latin typeface="Noto Sans"/>
                <a:cs typeface="Noto Sans"/>
              </a:rPr>
              <a:t>que </a:t>
            </a:r>
            <a:r>
              <a:rPr sz="1400" spc="-10" dirty="0">
                <a:latin typeface="Noto Sans"/>
                <a:cs typeface="Noto Sans"/>
              </a:rPr>
              <a:t>primer </a:t>
            </a:r>
            <a:r>
              <a:rPr sz="1400" spc="-5" dirty="0">
                <a:latin typeface="Noto Sans"/>
                <a:cs typeface="Noto Sans"/>
              </a:rPr>
              <a:t>passa per </a:t>
            </a:r>
            <a:r>
              <a:rPr sz="1400" spc="-10" dirty="0">
                <a:latin typeface="Noto Sans"/>
                <a:cs typeface="Noto Sans"/>
              </a:rPr>
              <a:t>la </a:t>
            </a:r>
            <a:r>
              <a:rPr sz="1400" spc="-15" dirty="0">
                <a:latin typeface="Noto Sans"/>
                <a:cs typeface="Noto Sans"/>
              </a:rPr>
              <a:t>pràctica </a:t>
            </a:r>
            <a:r>
              <a:rPr sz="1400" spc="-10" dirty="0">
                <a:latin typeface="Noto Sans"/>
                <a:cs typeface="Noto Sans"/>
              </a:rPr>
              <a:t>a </a:t>
            </a:r>
            <a:r>
              <a:rPr sz="1400" spc="-50" dirty="0">
                <a:latin typeface="Noto Sans"/>
                <a:cs typeface="Noto Sans"/>
              </a:rPr>
              <a:t>l’aula </a:t>
            </a:r>
            <a:r>
              <a:rPr sz="1400" spc="-10" dirty="0">
                <a:latin typeface="Noto Sans"/>
                <a:cs typeface="Noto Sans"/>
              </a:rPr>
              <a:t>i </a:t>
            </a:r>
            <a:r>
              <a:rPr sz="1400" spc="-5" dirty="0">
                <a:latin typeface="Noto Sans"/>
                <a:cs typeface="Noto Sans"/>
              </a:rPr>
              <a:t>que </a:t>
            </a:r>
            <a:r>
              <a:rPr sz="1400" spc="-55" dirty="0">
                <a:latin typeface="Noto Sans"/>
                <a:cs typeface="Noto Sans"/>
              </a:rPr>
              <a:t>s’ha </a:t>
            </a:r>
            <a:r>
              <a:rPr sz="1400" spc="-5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fer en</a:t>
            </a:r>
            <a:r>
              <a:rPr sz="1400" spc="24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equip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191000" y="5969000"/>
            <a:ext cx="2641600" cy="1790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530" y="6082868"/>
            <a:ext cx="4295076" cy="14017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329" y="6110668"/>
            <a:ext cx="4203700" cy="1300480"/>
          </a:xfrm>
          <a:custGeom>
            <a:avLst/>
            <a:gdLst/>
            <a:ahLst/>
            <a:cxnLst/>
            <a:rect l="l" t="t" r="r" b="b"/>
            <a:pathLst>
              <a:path w="4203700" h="1300479">
                <a:moveTo>
                  <a:pt x="1463282" y="0"/>
                </a:moveTo>
                <a:lnTo>
                  <a:pt x="1398091" y="633"/>
                </a:lnTo>
                <a:lnTo>
                  <a:pt x="1333632" y="2515"/>
                </a:lnTo>
                <a:lnTo>
                  <a:pt x="1269963" y="5620"/>
                </a:lnTo>
                <a:lnTo>
                  <a:pt x="1207145" y="9921"/>
                </a:lnTo>
                <a:lnTo>
                  <a:pt x="1145235" y="15392"/>
                </a:lnTo>
                <a:lnTo>
                  <a:pt x="1084295" y="22006"/>
                </a:lnTo>
                <a:lnTo>
                  <a:pt x="1024384" y="29738"/>
                </a:lnTo>
                <a:lnTo>
                  <a:pt x="965560" y="38559"/>
                </a:lnTo>
                <a:lnTo>
                  <a:pt x="907883" y="48445"/>
                </a:lnTo>
                <a:lnTo>
                  <a:pt x="851413" y="59369"/>
                </a:lnTo>
                <a:lnTo>
                  <a:pt x="796209" y="71304"/>
                </a:lnTo>
                <a:lnTo>
                  <a:pt x="742330" y="84224"/>
                </a:lnTo>
                <a:lnTo>
                  <a:pt x="689837" y="98102"/>
                </a:lnTo>
                <a:lnTo>
                  <a:pt x="638788" y="112913"/>
                </a:lnTo>
                <a:lnTo>
                  <a:pt x="589243" y="128629"/>
                </a:lnTo>
                <a:lnTo>
                  <a:pt x="541261" y="145224"/>
                </a:lnTo>
                <a:lnTo>
                  <a:pt x="494901" y="162673"/>
                </a:lnTo>
                <a:lnTo>
                  <a:pt x="450224" y="180948"/>
                </a:lnTo>
                <a:lnTo>
                  <a:pt x="407288" y="200023"/>
                </a:lnTo>
                <a:lnTo>
                  <a:pt x="366154" y="219871"/>
                </a:lnTo>
                <a:lnTo>
                  <a:pt x="326879" y="240467"/>
                </a:lnTo>
                <a:lnTo>
                  <a:pt x="289525" y="261784"/>
                </a:lnTo>
                <a:lnTo>
                  <a:pt x="254150" y="283795"/>
                </a:lnTo>
                <a:lnTo>
                  <a:pt x="220813" y="306474"/>
                </a:lnTo>
                <a:lnTo>
                  <a:pt x="189575" y="329794"/>
                </a:lnTo>
                <a:lnTo>
                  <a:pt x="133630" y="378255"/>
                </a:lnTo>
                <a:lnTo>
                  <a:pt x="86791" y="428965"/>
                </a:lnTo>
                <a:lnTo>
                  <a:pt x="49533" y="481713"/>
                </a:lnTo>
                <a:lnTo>
                  <a:pt x="22331" y="536288"/>
                </a:lnTo>
                <a:lnTo>
                  <a:pt x="5662" y="592479"/>
                </a:lnTo>
                <a:lnTo>
                  <a:pt x="0" y="650074"/>
                </a:lnTo>
                <a:lnTo>
                  <a:pt x="1425" y="679035"/>
                </a:lnTo>
                <a:lnTo>
                  <a:pt x="12650" y="735957"/>
                </a:lnTo>
                <a:lnTo>
                  <a:pt x="34645" y="791367"/>
                </a:lnTo>
                <a:lnTo>
                  <a:pt x="66935" y="845056"/>
                </a:lnTo>
                <a:lnTo>
                  <a:pt x="109043" y="896812"/>
                </a:lnTo>
                <a:lnTo>
                  <a:pt x="160494" y="946424"/>
                </a:lnTo>
                <a:lnTo>
                  <a:pt x="220813" y="993681"/>
                </a:lnTo>
                <a:lnTo>
                  <a:pt x="254150" y="1016360"/>
                </a:lnTo>
                <a:lnTo>
                  <a:pt x="289525" y="1038371"/>
                </a:lnTo>
                <a:lnTo>
                  <a:pt x="326880" y="1059687"/>
                </a:lnTo>
                <a:lnTo>
                  <a:pt x="366154" y="1080283"/>
                </a:lnTo>
                <a:lnTo>
                  <a:pt x="407289" y="1100131"/>
                </a:lnTo>
                <a:lnTo>
                  <a:pt x="450224" y="1119206"/>
                </a:lnTo>
                <a:lnTo>
                  <a:pt x="494902" y="1137480"/>
                </a:lnTo>
                <a:lnTo>
                  <a:pt x="541261" y="1154928"/>
                </a:lnTo>
                <a:lnTo>
                  <a:pt x="589243" y="1171524"/>
                </a:lnTo>
                <a:lnTo>
                  <a:pt x="638788" y="1187239"/>
                </a:lnTo>
                <a:lnTo>
                  <a:pt x="689837" y="1202050"/>
                </a:lnTo>
                <a:lnTo>
                  <a:pt x="742331" y="1215928"/>
                </a:lnTo>
                <a:lnTo>
                  <a:pt x="796209" y="1228847"/>
                </a:lnTo>
                <a:lnTo>
                  <a:pt x="851413" y="1240782"/>
                </a:lnTo>
                <a:lnTo>
                  <a:pt x="907883" y="1251705"/>
                </a:lnTo>
                <a:lnTo>
                  <a:pt x="965560" y="1261591"/>
                </a:lnTo>
                <a:lnTo>
                  <a:pt x="1024384" y="1270412"/>
                </a:lnTo>
                <a:lnTo>
                  <a:pt x="1084296" y="1278143"/>
                </a:lnTo>
                <a:lnTo>
                  <a:pt x="1145236" y="1284757"/>
                </a:lnTo>
                <a:lnTo>
                  <a:pt x="1207145" y="1290228"/>
                </a:lnTo>
                <a:lnTo>
                  <a:pt x="1269963" y="1294529"/>
                </a:lnTo>
                <a:lnTo>
                  <a:pt x="1333632" y="1297634"/>
                </a:lnTo>
                <a:lnTo>
                  <a:pt x="1398091" y="1299516"/>
                </a:lnTo>
                <a:lnTo>
                  <a:pt x="1463282" y="1300149"/>
                </a:lnTo>
                <a:lnTo>
                  <a:pt x="1528473" y="1299516"/>
                </a:lnTo>
                <a:lnTo>
                  <a:pt x="1592935" y="1297634"/>
                </a:lnTo>
                <a:lnTo>
                  <a:pt x="1656607" y="1294529"/>
                </a:lnTo>
                <a:lnTo>
                  <a:pt x="1719431" y="1290228"/>
                </a:lnTo>
                <a:lnTo>
                  <a:pt x="1781347" y="1284757"/>
                </a:lnTo>
                <a:lnTo>
                  <a:pt x="1842295" y="1278143"/>
                </a:lnTo>
                <a:lnTo>
                  <a:pt x="1902216" y="1270412"/>
                </a:lnTo>
                <a:lnTo>
                  <a:pt x="1961050" y="1261591"/>
                </a:lnTo>
                <a:lnTo>
                  <a:pt x="2018738" y="1251705"/>
                </a:lnTo>
                <a:lnTo>
                  <a:pt x="2075220" y="1240782"/>
                </a:lnTo>
                <a:lnTo>
                  <a:pt x="2130437" y="1228847"/>
                </a:lnTo>
                <a:lnTo>
                  <a:pt x="2184329" y="1215928"/>
                </a:lnTo>
                <a:lnTo>
                  <a:pt x="2236837" y="1202050"/>
                </a:lnTo>
                <a:lnTo>
                  <a:pt x="2287900" y="1187239"/>
                </a:lnTo>
                <a:lnTo>
                  <a:pt x="2337461" y="1171524"/>
                </a:lnTo>
                <a:lnTo>
                  <a:pt x="2385458" y="1154928"/>
                </a:lnTo>
                <a:lnTo>
                  <a:pt x="2431834" y="1137480"/>
                </a:lnTo>
                <a:lnTo>
                  <a:pt x="2476527" y="1119206"/>
                </a:lnTo>
                <a:lnTo>
                  <a:pt x="2519478" y="1100131"/>
                </a:lnTo>
                <a:lnTo>
                  <a:pt x="2560629" y="1080283"/>
                </a:lnTo>
                <a:lnTo>
                  <a:pt x="2599919" y="1059687"/>
                </a:lnTo>
                <a:lnTo>
                  <a:pt x="2637289" y="1038371"/>
                </a:lnTo>
                <a:lnTo>
                  <a:pt x="2672680" y="1016360"/>
                </a:lnTo>
                <a:lnTo>
                  <a:pt x="2706031" y="993681"/>
                </a:lnTo>
                <a:lnTo>
                  <a:pt x="2737284" y="970360"/>
                </a:lnTo>
                <a:lnTo>
                  <a:pt x="2793255" y="921900"/>
                </a:lnTo>
                <a:lnTo>
                  <a:pt x="2840118" y="871189"/>
                </a:lnTo>
                <a:lnTo>
                  <a:pt x="2877396" y="818440"/>
                </a:lnTo>
                <a:lnTo>
                  <a:pt x="2904612" y="763864"/>
                </a:lnTo>
                <a:lnTo>
                  <a:pt x="2921291" y="707672"/>
                </a:lnTo>
                <a:lnTo>
                  <a:pt x="2926957" y="650074"/>
                </a:lnTo>
                <a:lnTo>
                  <a:pt x="2926195" y="630980"/>
                </a:lnTo>
                <a:lnTo>
                  <a:pt x="2924031" y="612084"/>
                </a:lnTo>
                <a:lnTo>
                  <a:pt x="2920651" y="593333"/>
                </a:lnTo>
                <a:lnTo>
                  <a:pt x="2916238" y="574675"/>
                </a:lnTo>
                <a:lnTo>
                  <a:pt x="3887865" y="381787"/>
                </a:lnTo>
                <a:lnTo>
                  <a:pt x="2795194" y="381787"/>
                </a:lnTo>
                <a:lnTo>
                  <a:pt x="2769470" y="357948"/>
                </a:lnTo>
                <a:lnTo>
                  <a:pt x="2741664" y="334655"/>
                </a:lnTo>
                <a:lnTo>
                  <a:pt x="2680022" y="289803"/>
                </a:lnTo>
                <a:lnTo>
                  <a:pt x="2646293" y="268293"/>
                </a:lnTo>
                <a:lnTo>
                  <a:pt x="2610696" y="247425"/>
                </a:lnTo>
                <a:lnTo>
                  <a:pt x="2573285" y="227224"/>
                </a:lnTo>
                <a:lnTo>
                  <a:pt x="2534113" y="207715"/>
                </a:lnTo>
                <a:lnTo>
                  <a:pt x="2493234" y="188921"/>
                </a:lnTo>
                <a:lnTo>
                  <a:pt x="2450701" y="170866"/>
                </a:lnTo>
                <a:lnTo>
                  <a:pt x="2406569" y="153576"/>
                </a:lnTo>
                <a:lnTo>
                  <a:pt x="2360889" y="137074"/>
                </a:lnTo>
                <a:lnTo>
                  <a:pt x="2313716" y="121384"/>
                </a:lnTo>
                <a:lnTo>
                  <a:pt x="2265103" y="106530"/>
                </a:lnTo>
                <a:lnTo>
                  <a:pt x="2215104" y="92538"/>
                </a:lnTo>
                <a:lnTo>
                  <a:pt x="2163771" y="79430"/>
                </a:lnTo>
                <a:lnTo>
                  <a:pt x="2111160" y="67232"/>
                </a:lnTo>
                <a:lnTo>
                  <a:pt x="2057322" y="55968"/>
                </a:lnTo>
                <a:lnTo>
                  <a:pt x="2002312" y="45661"/>
                </a:lnTo>
                <a:lnTo>
                  <a:pt x="1946183" y="36336"/>
                </a:lnTo>
                <a:lnTo>
                  <a:pt x="1888988" y="28018"/>
                </a:lnTo>
                <a:lnTo>
                  <a:pt x="1830782" y="20730"/>
                </a:lnTo>
                <a:lnTo>
                  <a:pt x="1771616" y="14496"/>
                </a:lnTo>
                <a:lnTo>
                  <a:pt x="1711546" y="9342"/>
                </a:lnTo>
                <a:lnTo>
                  <a:pt x="1650624" y="5291"/>
                </a:lnTo>
                <a:lnTo>
                  <a:pt x="1588903" y="2367"/>
                </a:lnTo>
                <a:lnTo>
                  <a:pt x="1526438" y="596"/>
                </a:lnTo>
                <a:lnTo>
                  <a:pt x="1463282" y="0"/>
                </a:lnTo>
                <a:close/>
              </a:path>
              <a:path w="4203700" h="1300479">
                <a:moveTo>
                  <a:pt x="4203701" y="319087"/>
                </a:moveTo>
                <a:lnTo>
                  <a:pt x="2795194" y="381787"/>
                </a:lnTo>
                <a:lnTo>
                  <a:pt x="3887865" y="381787"/>
                </a:lnTo>
                <a:lnTo>
                  <a:pt x="4203701" y="319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330" y="6110668"/>
            <a:ext cx="4203700" cy="1300480"/>
          </a:xfrm>
          <a:custGeom>
            <a:avLst/>
            <a:gdLst/>
            <a:ahLst/>
            <a:cxnLst/>
            <a:rect l="l" t="t" r="r" b="b"/>
            <a:pathLst>
              <a:path w="4203700" h="1300479">
                <a:moveTo>
                  <a:pt x="1463281" y="0"/>
                </a:moveTo>
                <a:lnTo>
                  <a:pt x="1526438" y="596"/>
                </a:lnTo>
                <a:lnTo>
                  <a:pt x="1588903" y="2368"/>
                </a:lnTo>
                <a:lnTo>
                  <a:pt x="1650624" y="5291"/>
                </a:lnTo>
                <a:lnTo>
                  <a:pt x="1711546" y="9343"/>
                </a:lnTo>
                <a:lnTo>
                  <a:pt x="1771617" y="14497"/>
                </a:lnTo>
                <a:lnTo>
                  <a:pt x="1830783" y="20731"/>
                </a:lnTo>
                <a:lnTo>
                  <a:pt x="1888990" y="28019"/>
                </a:lnTo>
                <a:lnTo>
                  <a:pt x="1946185" y="36338"/>
                </a:lnTo>
                <a:lnTo>
                  <a:pt x="2002315" y="45663"/>
                </a:lnTo>
                <a:lnTo>
                  <a:pt x="2057325" y="55970"/>
                </a:lnTo>
                <a:lnTo>
                  <a:pt x="2111163" y="67235"/>
                </a:lnTo>
                <a:lnTo>
                  <a:pt x="2163775" y="79434"/>
                </a:lnTo>
                <a:lnTo>
                  <a:pt x="2215108" y="92541"/>
                </a:lnTo>
                <a:lnTo>
                  <a:pt x="2265107" y="106534"/>
                </a:lnTo>
                <a:lnTo>
                  <a:pt x="2313720" y="121388"/>
                </a:lnTo>
                <a:lnTo>
                  <a:pt x="2360894" y="137079"/>
                </a:lnTo>
                <a:lnTo>
                  <a:pt x="2406573" y="153581"/>
                </a:lnTo>
                <a:lnTo>
                  <a:pt x="2450706" y="170872"/>
                </a:lnTo>
                <a:lnTo>
                  <a:pt x="2493239" y="188927"/>
                </a:lnTo>
                <a:lnTo>
                  <a:pt x="2534118" y="207721"/>
                </a:lnTo>
                <a:lnTo>
                  <a:pt x="2573289" y="227231"/>
                </a:lnTo>
                <a:lnTo>
                  <a:pt x="2610700" y="247432"/>
                </a:lnTo>
                <a:lnTo>
                  <a:pt x="2646296" y="268299"/>
                </a:lnTo>
                <a:lnTo>
                  <a:pt x="2680025" y="289810"/>
                </a:lnTo>
                <a:lnTo>
                  <a:pt x="2711833" y="311939"/>
                </a:lnTo>
                <a:lnTo>
                  <a:pt x="2769470" y="357955"/>
                </a:lnTo>
                <a:lnTo>
                  <a:pt x="2795193" y="381793"/>
                </a:lnTo>
                <a:lnTo>
                  <a:pt x="4203700" y="319087"/>
                </a:lnTo>
                <a:lnTo>
                  <a:pt x="2916240" y="574675"/>
                </a:lnTo>
                <a:lnTo>
                  <a:pt x="2920651" y="593334"/>
                </a:lnTo>
                <a:lnTo>
                  <a:pt x="2924030" y="612088"/>
                </a:lnTo>
                <a:lnTo>
                  <a:pt x="2926194" y="630986"/>
                </a:lnTo>
                <a:lnTo>
                  <a:pt x="2926956" y="650081"/>
                </a:lnTo>
                <a:lnTo>
                  <a:pt x="2925529" y="679041"/>
                </a:lnTo>
                <a:lnTo>
                  <a:pt x="2914298" y="735962"/>
                </a:lnTo>
                <a:lnTo>
                  <a:pt x="2892290" y="791372"/>
                </a:lnTo>
                <a:lnTo>
                  <a:pt x="2859984" y="845061"/>
                </a:lnTo>
                <a:lnTo>
                  <a:pt x="2817854" y="896817"/>
                </a:lnTo>
                <a:lnTo>
                  <a:pt x="2766377" y="946429"/>
                </a:lnTo>
                <a:lnTo>
                  <a:pt x="2706030" y="993686"/>
                </a:lnTo>
                <a:lnTo>
                  <a:pt x="2672678" y="1016365"/>
                </a:lnTo>
                <a:lnTo>
                  <a:pt x="2637288" y="1038377"/>
                </a:lnTo>
                <a:lnTo>
                  <a:pt x="2599918" y="1059693"/>
                </a:lnTo>
                <a:lnTo>
                  <a:pt x="2560627" y="1080289"/>
                </a:lnTo>
                <a:lnTo>
                  <a:pt x="2519477" y="1100138"/>
                </a:lnTo>
                <a:lnTo>
                  <a:pt x="2476525" y="1119213"/>
                </a:lnTo>
                <a:lnTo>
                  <a:pt x="2431832" y="1137488"/>
                </a:lnTo>
                <a:lnTo>
                  <a:pt x="2385457" y="1154937"/>
                </a:lnTo>
                <a:lnTo>
                  <a:pt x="2337459" y="1171532"/>
                </a:lnTo>
                <a:lnTo>
                  <a:pt x="2287899" y="1187248"/>
                </a:lnTo>
                <a:lnTo>
                  <a:pt x="2236835" y="1202059"/>
                </a:lnTo>
                <a:lnTo>
                  <a:pt x="2184327" y="1215937"/>
                </a:lnTo>
                <a:lnTo>
                  <a:pt x="2130435" y="1228857"/>
                </a:lnTo>
                <a:lnTo>
                  <a:pt x="2075218" y="1240792"/>
                </a:lnTo>
                <a:lnTo>
                  <a:pt x="2018736" y="1251716"/>
                </a:lnTo>
                <a:lnTo>
                  <a:pt x="1961048" y="1261602"/>
                </a:lnTo>
                <a:lnTo>
                  <a:pt x="1902214" y="1270424"/>
                </a:lnTo>
                <a:lnTo>
                  <a:pt x="1842293" y="1278155"/>
                </a:lnTo>
                <a:lnTo>
                  <a:pt x="1781345" y="1284769"/>
                </a:lnTo>
                <a:lnTo>
                  <a:pt x="1719430" y="1290240"/>
                </a:lnTo>
                <a:lnTo>
                  <a:pt x="1656606" y="1294541"/>
                </a:lnTo>
                <a:lnTo>
                  <a:pt x="1592933" y="1297646"/>
                </a:lnTo>
                <a:lnTo>
                  <a:pt x="1528472" y="1299529"/>
                </a:lnTo>
                <a:lnTo>
                  <a:pt x="1463281" y="1300162"/>
                </a:lnTo>
                <a:lnTo>
                  <a:pt x="1398090" y="1299529"/>
                </a:lnTo>
                <a:lnTo>
                  <a:pt x="1333631" y="1297646"/>
                </a:lnTo>
                <a:lnTo>
                  <a:pt x="1269963" y="1294541"/>
                </a:lnTo>
                <a:lnTo>
                  <a:pt x="1207144" y="1290240"/>
                </a:lnTo>
                <a:lnTo>
                  <a:pt x="1145236" y="1284770"/>
                </a:lnTo>
                <a:lnTo>
                  <a:pt x="1084296" y="1278155"/>
                </a:lnTo>
                <a:lnTo>
                  <a:pt x="1024384" y="1270424"/>
                </a:lnTo>
                <a:lnTo>
                  <a:pt x="965560" y="1261602"/>
                </a:lnTo>
                <a:lnTo>
                  <a:pt x="907883" y="1251716"/>
                </a:lnTo>
                <a:lnTo>
                  <a:pt x="851413" y="1240793"/>
                </a:lnTo>
                <a:lnTo>
                  <a:pt x="796210" y="1228858"/>
                </a:lnTo>
                <a:lnTo>
                  <a:pt x="742331" y="1215938"/>
                </a:lnTo>
                <a:lnTo>
                  <a:pt x="689838" y="1202059"/>
                </a:lnTo>
                <a:lnTo>
                  <a:pt x="638789" y="1187249"/>
                </a:lnTo>
                <a:lnTo>
                  <a:pt x="589243" y="1171532"/>
                </a:lnTo>
                <a:lnTo>
                  <a:pt x="541261" y="1154937"/>
                </a:lnTo>
                <a:lnTo>
                  <a:pt x="494902" y="1137488"/>
                </a:lnTo>
                <a:lnTo>
                  <a:pt x="450225" y="1119214"/>
                </a:lnTo>
                <a:lnTo>
                  <a:pt x="407289" y="1100139"/>
                </a:lnTo>
                <a:lnTo>
                  <a:pt x="366154" y="1080290"/>
                </a:lnTo>
                <a:lnTo>
                  <a:pt x="326880" y="1059694"/>
                </a:lnTo>
                <a:lnTo>
                  <a:pt x="289526" y="1038377"/>
                </a:lnTo>
                <a:lnTo>
                  <a:pt x="254150" y="1016366"/>
                </a:lnTo>
                <a:lnTo>
                  <a:pt x="220814" y="993687"/>
                </a:lnTo>
                <a:lnTo>
                  <a:pt x="189575" y="970366"/>
                </a:lnTo>
                <a:lnTo>
                  <a:pt x="133630" y="921905"/>
                </a:lnTo>
                <a:lnTo>
                  <a:pt x="86791" y="871194"/>
                </a:lnTo>
                <a:lnTo>
                  <a:pt x="49533" y="818445"/>
                </a:lnTo>
                <a:lnTo>
                  <a:pt x="22331" y="763869"/>
                </a:lnTo>
                <a:lnTo>
                  <a:pt x="5662" y="707677"/>
                </a:lnTo>
                <a:lnTo>
                  <a:pt x="0" y="650081"/>
                </a:lnTo>
                <a:lnTo>
                  <a:pt x="1425" y="621120"/>
                </a:lnTo>
                <a:lnTo>
                  <a:pt x="12650" y="564200"/>
                </a:lnTo>
                <a:lnTo>
                  <a:pt x="34645" y="508790"/>
                </a:lnTo>
                <a:lnTo>
                  <a:pt x="66935" y="455101"/>
                </a:lnTo>
                <a:lnTo>
                  <a:pt x="109043" y="403345"/>
                </a:lnTo>
                <a:lnTo>
                  <a:pt x="160494" y="353732"/>
                </a:lnTo>
                <a:lnTo>
                  <a:pt x="220814" y="306475"/>
                </a:lnTo>
                <a:lnTo>
                  <a:pt x="254150" y="283796"/>
                </a:lnTo>
                <a:lnTo>
                  <a:pt x="289526" y="261785"/>
                </a:lnTo>
                <a:lnTo>
                  <a:pt x="326880" y="240468"/>
                </a:lnTo>
                <a:lnTo>
                  <a:pt x="366154" y="219872"/>
                </a:lnTo>
                <a:lnTo>
                  <a:pt x="407289" y="200023"/>
                </a:lnTo>
                <a:lnTo>
                  <a:pt x="450225" y="180948"/>
                </a:lnTo>
                <a:lnTo>
                  <a:pt x="494902" y="162673"/>
                </a:lnTo>
                <a:lnTo>
                  <a:pt x="541261" y="145225"/>
                </a:lnTo>
                <a:lnTo>
                  <a:pt x="589243" y="128629"/>
                </a:lnTo>
                <a:lnTo>
                  <a:pt x="638789" y="112913"/>
                </a:lnTo>
                <a:lnTo>
                  <a:pt x="689838" y="98103"/>
                </a:lnTo>
                <a:lnTo>
                  <a:pt x="742331" y="84224"/>
                </a:lnTo>
                <a:lnTo>
                  <a:pt x="796210" y="71304"/>
                </a:lnTo>
                <a:lnTo>
                  <a:pt x="851413" y="59369"/>
                </a:lnTo>
                <a:lnTo>
                  <a:pt x="907883" y="48445"/>
                </a:lnTo>
                <a:lnTo>
                  <a:pt x="965560" y="38559"/>
                </a:lnTo>
                <a:lnTo>
                  <a:pt x="1024384" y="29738"/>
                </a:lnTo>
                <a:lnTo>
                  <a:pt x="1084296" y="22006"/>
                </a:lnTo>
                <a:lnTo>
                  <a:pt x="1145236" y="15392"/>
                </a:lnTo>
                <a:lnTo>
                  <a:pt x="1207144" y="9921"/>
                </a:lnTo>
                <a:lnTo>
                  <a:pt x="1269963" y="5620"/>
                </a:lnTo>
                <a:lnTo>
                  <a:pt x="1333631" y="2515"/>
                </a:lnTo>
                <a:lnTo>
                  <a:pt x="1398090" y="633"/>
                </a:lnTo>
                <a:lnTo>
                  <a:pt x="1463281" y="0"/>
                </a:lnTo>
                <a:close/>
              </a:path>
            </a:pathLst>
          </a:custGeom>
          <a:ln w="25400">
            <a:solidFill>
              <a:srgbClr val="6E41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79400" y="6436359"/>
            <a:ext cx="257683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1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“Què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80" dirty="0">
                <a:latin typeface="Arial"/>
                <a:cs typeface="Arial"/>
              </a:rPr>
              <a:t>hem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70" dirty="0">
                <a:latin typeface="Arial"/>
                <a:cs typeface="Arial"/>
              </a:rPr>
              <a:t>fer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per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afavorir  </a:t>
            </a:r>
            <a:r>
              <a:rPr sz="1400" b="1" spc="40" dirty="0">
                <a:latin typeface="Arial"/>
                <a:cs typeface="Arial"/>
              </a:rPr>
              <a:t>l’aprenentatge </a:t>
            </a:r>
            <a:r>
              <a:rPr sz="1400" b="1" spc="5" dirty="0">
                <a:latin typeface="Arial"/>
                <a:cs typeface="Arial"/>
              </a:rPr>
              <a:t>dels </a:t>
            </a:r>
            <a:r>
              <a:rPr sz="1400" b="1" spc="20" dirty="0">
                <a:latin typeface="Arial"/>
                <a:cs typeface="Arial"/>
              </a:rPr>
              <a:t>nostres  </a:t>
            </a:r>
            <a:r>
              <a:rPr sz="1400" b="1" spc="5" dirty="0">
                <a:latin typeface="Arial"/>
                <a:cs typeface="Arial"/>
              </a:rPr>
              <a:t>alumnes?”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6" y="2025599"/>
            <a:ext cx="6855091" cy="733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00" y="7340600"/>
            <a:ext cx="2716499" cy="248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2851" y="8021218"/>
            <a:ext cx="4445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0948" y="8036315"/>
            <a:ext cx="368300" cy="368935"/>
          </a:xfrm>
          <a:custGeom>
            <a:avLst/>
            <a:gdLst/>
            <a:ahLst/>
            <a:cxnLst/>
            <a:rect l="l" t="t" r="r" b="b"/>
            <a:pathLst>
              <a:path w="368300" h="368934">
                <a:moveTo>
                  <a:pt x="184148" y="0"/>
                </a:moveTo>
                <a:lnTo>
                  <a:pt x="137434" y="5993"/>
                </a:lnTo>
                <a:lnTo>
                  <a:pt x="93204" y="23973"/>
                </a:lnTo>
                <a:lnTo>
                  <a:pt x="53940" y="53940"/>
                </a:lnTo>
                <a:lnTo>
                  <a:pt x="23973" y="93208"/>
                </a:lnTo>
                <a:lnTo>
                  <a:pt x="5993" y="137440"/>
                </a:lnTo>
                <a:lnTo>
                  <a:pt x="0" y="184153"/>
                </a:lnTo>
                <a:lnTo>
                  <a:pt x="5993" y="230866"/>
                </a:lnTo>
                <a:lnTo>
                  <a:pt x="23973" y="275097"/>
                </a:lnTo>
                <a:lnTo>
                  <a:pt x="53940" y="314366"/>
                </a:lnTo>
                <a:lnTo>
                  <a:pt x="93204" y="344332"/>
                </a:lnTo>
                <a:lnTo>
                  <a:pt x="137434" y="362313"/>
                </a:lnTo>
                <a:lnTo>
                  <a:pt x="184148" y="368306"/>
                </a:lnTo>
                <a:lnTo>
                  <a:pt x="230863" y="362313"/>
                </a:lnTo>
                <a:lnTo>
                  <a:pt x="275096" y="344332"/>
                </a:lnTo>
                <a:lnTo>
                  <a:pt x="314366" y="314366"/>
                </a:lnTo>
                <a:lnTo>
                  <a:pt x="344327" y="275097"/>
                </a:lnTo>
                <a:lnTo>
                  <a:pt x="362304" y="230866"/>
                </a:lnTo>
                <a:lnTo>
                  <a:pt x="368296" y="184153"/>
                </a:lnTo>
                <a:lnTo>
                  <a:pt x="362304" y="137440"/>
                </a:lnTo>
                <a:lnTo>
                  <a:pt x="344327" y="93208"/>
                </a:lnTo>
                <a:lnTo>
                  <a:pt x="314366" y="53940"/>
                </a:lnTo>
                <a:lnTo>
                  <a:pt x="275096" y="23973"/>
                </a:lnTo>
                <a:lnTo>
                  <a:pt x="230863" y="5993"/>
                </a:lnTo>
                <a:lnTo>
                  <a:pt x="184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5349" y="7995818"/>
            <a:ext cx="4445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3449" y="8010915"/>
            <a:ext cx="368300" cy="368935"/>
          </a:xfrm>
          <a:custGeom>
            <a:avLst/>
            <a:gdLst/>
            <a:ahLst/>
            <a:cxnLst/>
            <a:rect l="l" t="t" r="r" b="b"/>
            <a:pathLst>
              <a:path w="368300" h="368934">
                <a:moveTo>
                  <a:pt x="184147" y="0"/>
                </a:moveTo>
                <a:lnTo>
                  <a:pt x="137433" y="5993"/>
                </a:lnTo>
                <a:lnTo>
                  <a:pt x="93203" y="23973"/>
                </a:lnTo>
                <a:lnTo>
                  <a:pt x="53939" y="53940"/>
                </a:lnTo>
                <a:lnTo>
                  <a:pt x="23972" y="93208"/>
                </a:lnTo>
                <a:lnTo>
                  <a:pt x="5993" y="137440"/>
                </a:lnTo>
                <a:lnTo>
                  <a:pt x="0" y="184153"/>
                </a:lnTo>
                <a:lnTo>
                  <a:pt x="5993" y="230866"/>
                </a:lnTo>
                <a:lnTo>
                  <a:pt x="23972" y="275097"/>
                </a:lnTo>
                <a:lnTo>
                  <a:pt x="53939" y="314366"/>
                </a:lnTo>
                <a:lnTo>
                  <a:pt x="93203" y="344332"/>
                </a:lnTo>
                <a:lnTo>
                  <a:pt x="137433" y="362313"/>
                </a:lnTo>
                <a:lnTo>
                  <a:pt x="184147" y="368306"/>
                </a:lnTo>
                <a:lnTo>
                  <a:pt x="230862" y="362313"/>
                </a:lnTo>
                <a:lnTo>
                  <a:pt x="275095" y="344332"/>
                </a:lnTo>
                <a:lnTo>
                  <a:pt x="314365" y="314366"/>
                </a:lnTo>
                <a:lnTo>
                  <a:pt x="344326" y="275097"/>
                </a:lnTo>
                <a:lnTo>
                  <a:pt x="362303" y="230866"/>
                </a:lnTo>
                <a:lnTo>
                  <a:pt x="368295" y="184153"/>
                </a:lnTo>
                <a:lnTo>
                  <a:pt x="362303" y="137440"/>
                </a:lnTo>
                <a:lnTo>
                  <a:pt x="344326" y="93208"/>
                </a:lnTo>
                <a:lnTo>
                  <a:pt x="314365" y="53940"/>
                </a:lnTo>
                <a:lnTo>
                  <a:pt x="275095" y="23973"/>
                </a:lnTo>
                <a:lnTo>
                  <a:pt x="230862" y="5993"/>
                </a:lnTo>
                <a:lnTo>
                  <a:pt x="184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549" y="7995818"/>
            <a:ext cx="444500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8648" y="8010915"/>
            <a:ext cx="368300" cy="368935"/>
          </a:xfrm>
          <a:custGeom>
            <a:avLst/>
            <a:gdLst/>
            <a:ahLst/>
            <a:cxnLst/>
            <a:rect l="l" t="t" r="r" b="b"/>
            <a:pathLst>
              <a:path w="368300" h="368934">
                <a:moveTo>
                  <a:pt x="184150" y="0"/>
                </a:moveTo>
                <a:lnTo>
                  <a:pt x="137435" y="5993"/>
                </a:lnTo>
                <a:lnTo>
                  <a:pt x="93203" y="23973"/>
                </a:lnTo>
                <a:lnTo>
                  <a:pt x="53936" y="53940"/>
                </a:lnTo>
                <a:lnTo>
                  <a:pt x="23971" y="93208"/>
                </a:lnTo>
                <a:lnTo>
                  <a:pt x="5992" y="137440"/>
                </a:lnTo>
                <a:lnTo>
                  <a:pt x="0" y="184153"/>
                </a:lnTo>
                <a:lnTo>
                  <a:pt x="5992" y="230866"/>
                </a:lnTo>
                <a:lnTo>
                  <a:pt x="23971" y="275097"/>
                </a:lnTo>
                <a:lnTo>
                  <a:pt x="53936" y="314366"/>
                </a:lnTo>
                <a:lnTo>
                  <a:pt x="93203" y="344332"/>
                </a:lnTo>
                <a:lnTo>
                  <a:pt x="137435" y="362313"/>
                </a:lnTo>
                <a:lnTo>
                  <a:pt x="184150" y="368306"/>
                </a:lnTo>
                <a:lnTo>
                  <a:pt x="230864" y="362313"/>
                </a:lnTo>
                <a:lnTo>
                  <a:pt x="275096" y="344332"/>
                </a:lnTo>
                <a:lnTo>
                  <a:pt x="314363" y="314366"/>
                </a:lnTo>
                <a:lnTo>
                  <a:pt x="344326" y="275097"/>
                </a:lnTo>
                <a:lnTo>
                  <a:pt x="362303" y="230866"/>
                </a:lnTo>
                <a:lnTo>
                  <a:pt x="368296" y="184153"/>
                </a:lnTo>
                <a:lnTo>
                  <a:pt x="362303" y="137440"/>
                </a:lnTo>
                <a:lnTo>
                  <a:pt x="344326" y="93208"/>
                </a:lnTo>
                <a:lnTo>
                  <a:pt x="314363" y="53940"/>
                </a:lnTo>
                <a:lnTo>
                  <a:pt x="275096" y="23973"/>
                </a:lnTo>
                <a:lnTo>
                  <a:pt x="230864" y="5993"/>
                </a:lnTo>
                <a:lnTo>
                  <a:pt x="184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5749" y="8008518"/>
            <a:ext cx="444499" cy="44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848" y="8023615"/>
            <a:ext cx="368300" cy="368935"/>
          </a:xfrm>
          <a:custGeom>
            <a:avLst/>
            <a:gdLst/>
            <a:ahLst/>
            <a:cxnLst/>
            <a:rect l="l" t="t" r="r" b="b"/>
            <a:pathLst>
              <a:path w="368300" h="368934">
                <a:moveTo>
                  <a:pt x="184149" y="0"/>
                </a:moveTo>
                <a:lnTo>
                  <a:pt x="137435" y="5993"/>
                </a:lnTo>
                <a:lnTo>
                  <a:pt x="93203" y="23973"/>
                </a:lnTo>
                <a:lnTo>
                  <a:pt x="53936" y="53940"/>
                </a:lnTo>
                <a:lnTo>
                  <a:pt x="23971" y="93208"/>
                </a:lnTo>
                <a:lnTo>
                  <a:pt x="5992" y="137440"/>
                </a:lnTo>
                <a:lnTo>
                  <a:pt x="0" y="184153"/>
                </a:lnTo>
                <a:lnTo>
                  <a:pt x="5992" y="230866"/>
                </a:lnTo>
                <a:lnTo>
                  <a:pt x="23971" y="275097"/>
                </a:lnTo>
                <a:lnTo>
                  <a:pt x="53936" y="314366"/>
                </a:lnTo>
                <a:lnTo>
                  <a:pt x="93203" y="344332"/>
                </a:lnTo>
                <a:lnTo>
                  <a:pt x="137435" y="362313"/>
                </a:lnTo>
                <a:lnTo>
                  <a:pt x="184150" y="368306"/>
                </a:lnTo>
                <a:lnTo>
                  <a:pt x="230864" y="362313"/>
                </a:lnTo>
                <a:lnTo>
                  <a:pt x="275096" y="344332"/>
                </a:lnTo>
                <a:lnTo>
                  <a:pt x="314363" y="314366"/>
                </a:lnTo>
                <a:lnTo>
                  <a:pt x="344328" y="275097"/>
                </a:lnTo>
                <a:lnTo>
                  <a:pt x="362307" y="230866"/>
                </a:lnTo>
                <a:lnTo>
                  <a:pt x="368299" y="184153"/>
                </a:lnTo>
                <a:lnTo>
                  <a:pt x="362307" y="137440"/>
                </a:lnTo>
                <a:lnTo>
                  <a:pt x="344328" y="93208"/>
                </a:lnTo>
                <a:lnTo>
                  <a:pt x="314363" y="53940"/>
                </a:lnTo>
                <a:lnTo>
                  <a:pt x="275096" y="23973"/>
                </a:lnTo>
                <a:lnTo>
                  <a:pt x="230864" y="5993"/>
                </a:lnTo>
                <a:lnTo>
                  <a:pt x="184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247912"/>
            <a:ext cx="1675053" cy="1295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4500" y="2949481"/>
            <a:ext cx="1908810" cy="6109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100" b="1" spc="35" dirty="0">
                <a:solidFill>
                  <a:srgbClr val="FFFFFF"/>
                </a:solidFill>
                <a:latin typeface="Arial"/>
                <a:cs typeface="Arial"/>
              </a:rPr>
              <a:t>referents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431800" indent="-342900">
              <a:lnSpc>
                <a:spcPct val="111100"/>
              </a:lnSpc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Procés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constant  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equip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6F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Currículum </a:t>
            </a:r>
            <a:r>
              <a:rPr spc="-260" dirty="0"/>
              <a:t>de </a:t>
            </a:r>
            <a:r>
              <a:rPr spc="-229" dirty="0"/>
              <a:t>l’educació</a:t>
            </a:r>
            <a:r>
              <a:rPr spc="-135" dirty="0"/>
              <a:t> </a:t>
            </a:r>
            <a:r>
              <a:rPr spc="-215" dirty="0"/>
              <a:t>primària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5600" y="863600"/>
            <a:ext cx="1233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0" dirty="0">
                <a:solidFill>
                  <a:srgbClr val="FFFFFF"/>
                </a:solidFill>
                <a:latin typeface="Trebuchet MS"/>
                <a:cs typeface="Trebuchet MS"/>
              </a:rPr>
              <a:t>Equips</a:t>
            </a:r>
            <a:r>
              <a:rPr sz="16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Trebuchet MS"/>
                <a:cs typeface="Trebuchet MS"/>
              </a:rPr>
              <a:t>docents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6E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494784"/>
            <a:ext cx="6858000" cy="51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512887"/>
            <a:ext cx="6858000" cy="441959"/>
          </a:xfrm>
          <a:custGeom>
            <a:avLst/>
            <a:gdLst/>
            <a:ahLst/>
            <a:cxnLst/>
            <a:rect l="l" t="t" r="r" b="b"/>
            <a:pathLst>
              <a:path w="6858000" h="441960">
                <a:moveTo>
                  <a:pt x="0" y="0"/>
                </a:moveTo>
                <a:lnTo>
                  <a:pt x="6858000" y="0"/>
                </a:lnTo>
                <a:lnTo>
                  <a:pt x="6858000" y="441794"/>
                </a:lnTo>
                <a:lnTo>
                  <a:pt x="0" y="4417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6700" y="1612900"/>
            <a:ext cx="5552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30" dirty="0">
                <a:latin typeface="Arial"/>
                <a:cs typeface="Arial"/>
              </a:rPr>
              <a:t>Programar: </a:t>
            </a:r>
            <a:r>
              <a:rPr sz="1600" b="1" spc="55" dirty="0">
                <a:latin typeface="Arial"/>
                <a:cs typeface="Arial"/>
              </a:rPr>
              <a:t>prendre </a:t>
            </a:r>
            <a:r>
              <a:rPr sz="1600" b="1" dirty="0">
                <a:latin typeface="Arial"/>
                <a:cs typeface="Arial"/>
              </a:rPr>
              <a:t>decisions </a:t>
            </a:r>
            <a:r>
              <a:rPr sz="1600" b="1" spc="60" dirty="0">
                <a:latin typeface="Arial"/>
                <a:cs typeface="Arial"/>
              </a:rPr>
              <a:t>per </a:t>
            </a:r>
            <a:r>
              <a:rPr sz="1600" b="1" spc="15" dirty="0">
                <a:latin typeface="Arial"/>
                <a:cs typeface="Arial"/>
              </a:rPr>
              <a:t>aconseguir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objectius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9330" y="7284351"/>
            <a:ext cx="1038646" cy="335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7433" y="7302462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259079" y="0"/>
                </a:moveTo>
                <a:lnTo>
                  <a:pt x="0" y="129539"/>
                </a:lnTo>
                <a:lnTo>
                  <a:pt x="259079" y="259079"/>
                </a:lnTo>
                <a:lnTo>
                  <a:pt x="259079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0180" y="5386475"/>
            <a:ext cx="488250" cy="7035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0425" y="5666084"/>
            <a:ext cx="86360" cy="324485"/>
          </a:xfrm>
          <a:custGeom>
            <a:avLst/>
            <a:gdLst/>
            <a:ahLst/>
            <a:cxnLst/>
            <a:rect l="l" t="t" r="r" b="b"/>
            <a:pathLst>
              <a:path w="86360" h="324485">
                <a:moveTo>
                  <a:pt x="86199" y="323984"/>
                </a:moveTo>
                <a:lnTo>
                  <a:pt x="8163" y="30682"/>
                </a:lnTo>
                <a:lnTo>
                  <a:pt x="0" y="0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3400" y="5446407"/>
            <a:ext cx="250825" cy="283845"/>
          </a:xfrm>
          <a:custGeom>
            <a:avLst/>
            <a:gdLst/>
            <a:ahLst/>
            <a:cxnLst/>
            <a:rect l="l" t="t" r="r" b="b"/>
            <a:pathLst>
              <a:path w="250825" h="283845">
                <a:moveTo>
                  <a:pt x="58572" y="0"/>
                </a:moveTo>
                <a:lnTo>
                  <a:pt x="0" y="283667"/>
                </a:lnTo>
                <a:lnTo>
                  <a:pt x="250367" y="217055"/>
                </a:lnTo>
                <a:lnTo>
                  <a:pt x="58572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8182" y="2721388"/>
            <a:ext cx="997190" cy="743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60663" y="2974193"/>
            <a:ext cx="572135" cy="304800"/>
          </a:xfrm>
          <a:custGeom>
            <a:avLst/>
            <a:gdLst/>
            <a:ahLst/>
            <a:cxnLst/>
            <a:rect l="l" t="t" r="r" b="b"/>
            <a:pathLst>
              <a:path w="572135" h="304800">
                <a:moveTo>
                  <a:pt x="0" y="304743"/>
                </a:moveTo>
                <a:lnTo>
                  <a:pt x="543597" y="14936"/>
                </a:lnTo>
                <a:lnTo>
                  <a:pt x="571614" y="0"/>
                </a:lnTo>
              </a:path>
            </a:pathLst>
          </a:custGeom>
          <a:ln w="63499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43327" y="2867240"/>
            <a:ext cx="289560" cy="236220"/>
          </a:xfrm>
          <a:custGeom>
            <a:avLst/>
            <a:gdLst/>
            <a:ahLst/>
            <a:cxnLst/>
            <a:rect l="l" t="t" r="r" b="b"/>
            <a:pathLst>
              <a:path w="289560" h="236219">
                <a:moveTo>
                  <a:pt x="289560" y="0"/>
                </a:moveTo>
                <a:lnTo>
                  <a:pt x="0" y="7581"/>
                </a:lnTo>
                <a:lnTo>
                  <a:pt x="121881" y="236194"/>
                </a:lnTo>
                <a:lnTo>
                  <a:pt x="28956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2146" y="2945729"/>
            <a:ext cx="1039049" cy="878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0936" y="3084080"/>
            <a:ext cx="596900" cy="429259"/>
          </a:xfrm>
          <a:custGeom>
            <a:avLst/>
            <a:gdLst/>
            <a:ahLst/>
            <a:cxnLst/>
            <a:rect l="l" t="t" r="r" b="b"/>
            <a:pathLst>
              <a:path w="596900" h="429260">
                <a:moveTo>
                  <a:pt x="0" y="0"/>
                </a:moveTo>
                <a:lnTo>
                  <a:pt x="571107" y="410559"/>
                </a:lnTo>
                <a:lnTo>
                  <a:pt x="596887" y="429092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6427" y="3389452"/>
            <a:ext cx="286385" cy="256540"/>
          </a:xfrm>
          <a:custGeom>
            <a:avLst/>
            <a:gdLst/>
            <a:ahLst/>
            <a:cxnLst/>
            <a:rect l="l" t="t" r="r" b="b"/>
            <a:pathLst>
              <a:path w="286385" h="256539">
                <a:moveTo>
                  <a:pt x="151231" y="0"/>
                </a:moveTo>
                <a:lnTo>
                  <a:pt x="0" y="210375"/>
                </a:lnTo>
                <a:lnTo>
                  <a:pt x="285978" y="256413"/>
                </a:lnTo>
                <a:lnTo>
                  <a:pt x="151231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1562" y="5683110"/>
            <a:ext cx="549775" cy="8613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48125" y="5747575"/>
            <a:ext cx="142240" cy="474980"/>
          </a:xfrm>
          <a:custGeom>
            <a:avLst/>
            <a:gdLst/>
            <a:ahLst/>
            <a:cxnLst/>
            <a:rect l="l" t="t" r="r" b="b"/>
            <a:pathLst>
              <a:path w="142239" h="474979">
                <a:moveTo>
                  <a:pt x="141677" y="0"/>
                </a:moveTo>
                <a:lnTo>
                  <a:pt x="9082" y="444138"/>
                </a:lnTo>
                <a:lnTo>
                  <a:pt x="0" y="474561"/>
                </a:lnTo>
              </a:path>
            </a:pathLst>
          </a:custGeom>
          <a:ln w="63499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33084" y="6154661"/>
            <a:ext cx="248285" cy="285750"/>
          </a:xfrm>
          <a:custGeom>
            <a:avLst/>
            <a:gdLst/>
            <a:ahLst/>
            <a:cxnLst/>
            <a:rect l="l" t="t" r="r" b="b"/>
            <a:pathLst>
              <a:path w="248285" h="285750">
                <a:moveTo>
                  <a:pt x="0" y="0"/>
                </a:moveTo>
                <a:lnTo>
                  <a:pt x="50012" y="285305"/>
                </a:lnTo>
                <a:lnTo>
                  <a:pt x="248246" y="74117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2001952"/>
            <a:ext cx="6858000" cy="74757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2017052"/>
            <a:ext cx="6858000" cy="7399655"/>
          </a:xfrm>
          <a:custGeom>
            <a:avLst/>
            <a:gdLst/>
            <a:ahLst/>
            <a:cxnLst/>
            <a:rect l="l" t="t" r="r" b="b"/>
            <a:pathLst>
              <a:path w="6858000" h="7399655">
                <a:moveTo>
                  <a:pt x="0" y="0"/>
                </a:moveTo>
                <a:lnTo>
                  <a:pt x="6858000" y="0"/>
                </a:lnTo>
                <a:lnTo>
                  <a:pt x="6858000" y="7399503"/>
                </a:lnTo>
                <a:lnTo>
                  <a:pt x="0" y="739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62470" y="6004264"/>
            <a:ext cx="761365" cy="462280"/>
          </a:xfrm>
          <a:custGeom>
            <a:avLst/>
            <a:gdLst/>
            <a:ahLst/>
            <a:cxnLst/>
            <a:rect l="l" t="t" r="r" b="b"/>
            <a:pathLst>
              <a:path w="761364" h="462279">
                <a:moveTo>
                  <a:pt x="380423" y="0"/>
                </a:moveTo>
                <a:lnTo>
                  <a:pt x="331850" y="1880"/>
                </a:lnTo>
                <a:lnTo>
                  <a:pt x="283919" y="7521"/>
                </a:lnTo>
                <a:lnTo>
                  <a:pt x="237269" y="16923"/>
                </a:lnTo>
                <a:lnTo>
                  <a:pt x="192543" y="30086"/>
                </a:lnTo>
                <a:lnTo>
                  <a:pt x="150380" y="47009"/>
                </a:lnTo>
                <a:lnTo>
                  <a:pt x="111423" y="67694"/>
                </a:lnTo>
                <a:lnTo>
                  <a:pt x="71311" y="96342"/>
                </a:lnTo>
                <a:lnTo>
                  <a:pt x="40112" y="127682"/>
                </a:lnTo>
                <a:lnTo>
                  <a:pt x="17827" y="161041"/>
                </a:lnTo>
                <a:lnTo>
                  <a:pt x="0" y="231124"/>
                </a:lnTo>
                <a:lnTo>
                  <a:pt x="4456" y="266502"/>
                </a:lnTo>
                <a:lnTo>
                  <a:pt x="40112" y="334566"/>
                </a:lnTo>
                <a:lnTo>
                  <a:pt x="71311" y="365906"/>
                </a:lnTo>
                <a:lnTo>
                  <a:pt x="111423" y="394554"/>
                </a:lnTo>
                <a:lnTo>
                  <a:pt x="150380" y="415238"/>
                </a:lnTo>
                <a:lnTo>
                  <a:pt x="192543" y="432161"/>
                </a:lnTo>
                <a:lnTo>
                  <a:pt x="237269" y="445324"/>
                </a:lnTo>
                <a:lnTo>
                  <a:pt x="283919" y="454726"/>
                </a:lnTo>
                <a:lnTo>
                  <a:pt x="331850" y="460367"/>
                </a:lnTo>
                <a:lnTo>
                  <a:pt x="380423" y="462248"/>
                </a:lnTo>
                <a:lnTo>
                  <a:pt x="428996" y="460367"/>
                </a:lnTo>
                <a:lnTo>
                  <a:pt x="476929" y="454726"/>
                </a:lnTo>
                <a:lnTo>
                  <a:pt x="523580" y="445324"/>
                </a:lnTo>
                <a:lnTo>
                  <a:pt x="568308" y="432161"/>
                </a:lnTo>
                <a:lnTo>
                  <a:pt x="610473" y="415238"/>
                </a:lnTo>
                <a:lnTo>
                  <a:pt x="649433" y="394554"/>
                </a:lnTo>
                <a:lnTo>
                  <a:pt x="689545" y="365906"/>
                </a:lnTo>
                <a:lnTo>
                  <a:pt x="720744" y="334566"/>
                </a:lnTo>
                <a:lnTo>
                  <a:pt x="743029" y="301207"/>
                </a:lnTo>
                <a:lnTo>
                  <a:pt x="760856" y="231124"/>
                </a:lnTo>
                <a:lnTo>
                  <a:pt x="756400" y="195746"/>
                </a:lnTo>
                <a:lnTo>
                  <a:pt x="720744" y="127682"/>
                </a:lnTo>
                <a:lnTo>
                  <a:pt x="689545" y="96342"/>
                </a:lnTo>
                <a:lnTo>
                  <a:pt x="649433" y="67694"/>
                </a:lnTo>
                <a:lnTo>
                  <a:pt x="610473" y="47009"/>
                </a:lnTo>
                <a:lnTo>
                  <a:pt x="568308" y="30086"/>
                </a:lnTo>
                <a:lnTo>
                  <a:pt x="523580" y="16923"/>
                </a:lnTo>
                <a:lnTo>
                  <a:pt x="476929" y="7521"/>
                </a:lnTo>
                <a:lnTo>
                  <a:pt x="428996" y="1880"/>
                </a:lnTo>
                <a:lnTo>
                  <a:pt x="380423" y="0"/>
                </a:lnTo>
                <a:close/>
              </a:path>
            </a:pathLst>
          </a:custGeom>
          <a:solidFill>
            <a:srgbClr val="BDC8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10700" y="4551526"/>
            <a:ext cx="2254092" cy="17460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98584" y="4606277"/>
            <a:ext cx="2088514" cy="1612900"/>
          </a:xfrm>
          <a:custGeom>
            <a:avLst/>
            <a:gdLst/>
            <a:ahLst/>
            <a:cxnLst/>
            <a:rect l="l" t="t" r="r" b="b"/>
            <a:pathLst>
              <a:path w="2088514" h="1612900">
                <a:moveTo>
                  <a:pt x="64808" y="0"/>
                </a:moveTo>
                <a:lnTo>
                  <a:pt x="23937" y="16390"/>
                </a:lnTo>
                <a:lnTo>
                  <a:pt x="6603" y="56870"/>
                </a:lnTo>
                <a:lnTo>
                  <a:pt x="0" y="629526"/>
                </a:lnTo>
                <a:lnTo>
                  <a:pt x="4267" y="651963"/>
                </a:lnTo>
                <a:lnTo>
                  <a:pt x="16397" y="670396"/>
                </a:lnTo>
                <a:lnTo>
                  <a:pt x="34548" y="682945"/>
                </a:lnTo>
                <a:lnTo>
                  <a:pt x="56883" y="687730"/>
                </a:lnTo>
                <a:lnTo>
                  <a:pt x="948194" y="698004"/>
                </a:lnTo>
                <a:lnTo>
                  <a:pt x="1052753" y="1612874"/>
                </a:lnTo>
                <a:lnTo>
                  <a:pt x="1178369" y="700659"/>
                </a:lnTo>
                <a:lnTo>
                  <a:pt x="2054713" y="700659"/>
                </a:lnTo>
                <a:lnTo>
                  <a:pt x="2064735" y="694015"/>
                </a:lnTo>
                <a:lnTo>
                  <a:pt x="2077149" y="675863"/>
                </a:lnTo>
                <a:lnTo>
                  <a:pt x="2081872" y="653529"/>
                </a:lnTo>
                <a:lnTo>
                  <a:pt x="2088464" y="80873"/>
                </a:lnTo>
                <a:lnTo>
                  <a:pt x="2084259" y="58436"/>
                </a:lnTo>
                <a:lnTo>
                  <a:pt x="2072270" y="40003"/>
                </a:lnTo>
                <a:lnTo>
                  <a:pt x="2054258" y="27454"/>
                </a:lnTo>
                <a:lnTo>
                  <a:pt x="2031987" y="22669"/>
                </a:lnTo>
                <a:lnTo>
                  <a:pt x="64808" y="0"/>
                </a:lnTo>
                <a:close/>
              </a:path>
              <a:path w="2088514" h="1612900">
                <a:moveTo>
                  <a:pt x="2054713" y="700659"/>
                </a:moveTo>
                <a:lnTo>
                  <a:pt x="1178369" y="700659"/>
                </a:lnTo>
                <a:lnTo>
                  <a:pt x="2024062" y="710412"/>
                </a:lnTo>
                <a:lnTo>
                  <a:pt x="2046438" y="706144"/>
                </a:lnTo>
                <a:lnTo>
                  <a:pt x="2054713" y="700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98587" y="4606271"/>
            <a:ext cx="2088514" cy="1612900"/>
          </a:xfrm>
          <a:custGeom>
            <a:avLst/>
            <a:gdLst/>
            <a:ahLst/>
            <a:cxnLst/>
            <a:rect l="l" t="t" r="r" b="b"/>
            <a:pathLst>
              <a:path w="2088514" h="1612900">
                <a:moveTo>
                  <a:pt x="0" y="629533"/>
                </a:moveTo>
                <a:lnTo>
                  <a:pt x="16396" y="670405"/>
                </a:lnTo>
                <a:lnTo>
                  <a:pt x="56879" y="687739"/>
                </a:lnTo>
                <a:lnTo>
                  <a:pt x="948201" y="698014"/>
                </a:lnTo>
                <a:lnTo>
                  <a:pt x="1052757" y="1612887"/>
                </a:lnTo>
                <a:lnTo>
                  <a:pt x="1178375" y="700668"/>
                </a:lnTo>
                <a:lnTo>
                  <a:pt x="2024065" y="710417"/>
                </a:lnTo>
                <a:lnTo>
                  <a:pt x="2046440" y="706148"/>
                </a:lnTo>
                <a:lnTo>
                  <a:pt x="2064738" y="694019"/>
                </a:lnTo>
                <a:lnTo>
                  <a:pt x="2077152" y="675867"/>
                </a:lnTo>
                <a:lnTo>
                  <a:pt x="2081875" y="653533"/>
                </a:lnTo>
                <a:lnTo>
                  <a:pt x="2088476" y="80880"/>
                </a:lnTo>
                <a:lnTo>
                  <a:pt x="2084270" y="58443"/>
                </a:lnTo>
                <a:lnTo>
                  <a:pt x="2072278" y="40010"/>
                </a:lnTo>
                <a:lnTo>
                  <a:pt x="2054264" y="27461"/>
                </a:lnTo>
                <a:lnTo>
                  <a:pt x="2031994" y="22678"/>
                </a:lnTo>
                <a:lnTo>
                  <a:pt x="64808" y="0"/>
                </a:lnTo>
                <a:lnTo>
                  <a:pt x="42370" y="4268"/>
                </a:lnTo>
                <a:lnTo>
                  <a:pt x="23935" y="16396"/>
                </a:lnTo>
                <a:lnTo>
                  <a:pt x="11385" y="34546"/>
                </a:lnTo>
                <a:lnTo>
                  <a:pt x="6601" y="56880"/>
                </a:lnTo>
                <a:lnTo>
                  <a:pt x="0" y="629533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124200" y="4711700"/>
            <a:ext cx="1648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latin typeface="Arial"/>
                <a:cs typeface="Arial"/>
              </a:rPr>
              <a:t>Programar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39856" y="989444"/>
            <a:ext cx="2418143" cy="1905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69000" y="1485900"/>
            <a:ext cx="482600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6673" y="3286431"/>
            <a:ext cx="550473" cy="5504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830" y="3379580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19102" y="219102"/>
                </a:moveTo>
                <a:lnTo>
                  <a:pt x="205631" y="205631"/>
                </a:lnTo>
                <a:lnTo>
                  <a:pt x="0" y="0"/>
                </a:lnTo>
              </a:path>
            </a:pathLst>
          </a:custGeom>
          <a:ln w="38100">
            <a:solidFill>
              <a:srgbClr val="6E418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6193" y="3525939"/>
            <a:ext cx="178435" cy="178435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118539" y="0"/>
                </a:moveTo>
                <a:lnTo>
                  <a:pt x="0" y="118541"/>
                </a:lnTo>
                <a:lnTo>
                  <a:pt x="177808" y="177812"/>
                </a:lnTo>
                <a:lnTo>
                  <a:pt x="118539" y="0"/>
                </a:lnTo>
                <a:close/>
              </a:path>
            </a:pathLst>
          </a:custGeom>
          <a:solidFill>
            <a:srgbClr val="6E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79328" y="6454749"/>
            <a:ext cx="1961146" cy="16421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17428" y="6469850"/>
            <a:ext cx="1885314" cy="1565910"/>
          </a:xfrm>
          <a:custGeom>
            <a:avLst/>
            <a:gdLst/>
            <a:ahLst/>
            <a:cxnLst/>
            <a:rect l="l" t="t" r="r" b="b"/>
            <a:pathLst>
              <a:path w="1885314" h="1565909">
                <a:moveTo>
                  <a:pt x="1650060" y="0"/>
                </a:moveTo>
                <a:lnTo>
                  <a:pt x="234886" y="0"/>
                </a:lnTo>
                <a:lnTo>
                  <a:pt x="187546" y="4772"/>
                </a:lnTo>
                <a:lnTo>
                  <a:pt x="143455" y="18459"/>
                </a:lnTo>
                <a:lnTo>
                  <a:pt x="103556" y="40116"/>
                </a:lnTo>
                <a:lnTo>
                  <a:pt x="68794" y="68799"/>
                </a:lnTo>
                <a:lnTo>
                  <a:pt x="40113" y="103562"/>
                </a:lnTo>
                <a:lnTo>
                  <a:pt x="18457" y="143460"/>
                </a:lnTo>
                <a:lnTo>
                  <a:pt x="4771" y="187550"/>
                </a:lnTo>
                <a:lnTo>
                  <a:pt x="0" y="234886"/>
                </a:lnTo>
                <a:lnTo>
                  <a:pt x="0" y="1331023"/>
                </a:lnTo>
                <a:lnTo>
                  <a:pt x="4771" y="1378363"/>
                </a:lnTo>
                <a:lnTo>
                  <a:pt x="18457" y="1422454"/>
                </a:lnTo>
                <a:lnTo>
                  <a:pt x="40113" y="1462353"/>
                </a:lnTo>
                <a:lnTo>
                  <a:pt x="68794" y="1497115"/>
                </a:lnTo>
                <a:lnTo>
                  <a:pt x="103556" y="1525796"/>
                </a:lnTo>
                <a:lnTo>
                  <a:pt x="143455" y="1547452"/>
                </a:lnTo>
                <a:lnTo>
                  <a:pt x="187546" y="1561138"/>
                </a:lnTo>
                <a:lnTo>
                  <a:pt x="234886" y="1565909"/>
                </a:lnTo>
                <a:lnTo>
                  <a:pt x="1650060" y="1565909"/>
                </a:lnTo>
                <a:lnTo>
                  <a:pt x="1697399" y="1561138"/>
                </a:lnTo>
                <a:lnTo>
                  <a:pt x="1741491" y="1547452"/>
                </a:lnTo>
                <a:lnTo>
                  <a:pt x="1781390" y="1525796"/>
                </a:lnTo>
                <a:lnTo>
                  <a:pt x="1816152" y="1497115"/>
                </a:lnTo>
                <a:lnTo>
                  <a:pt x="1844833" y="1462353"/>
                </a:lnTo>
                <a:lnTo>
                  <a:pt x="1866489" y="1422454"/>
                </a:lnTo>
                <a:lnTo>
                  <a:pt x="1880174" y="1378363"/>
                </a:lnTo>
                <a:lnTo>
                  <a:pt x="1884946" y="1331023"/>
                </a:lnTo>
                <a:lnTo>
                  <a:pt x="1884946" y="234886"/>
                </a:lnTo>
                <a:lnTo>
                  <a:pt x="1880174" y="187550"/>
                </a:lnTo>
                <a:lnTo>
                  <a:pt x="1866489" y="143460"/>
                </a:lnTo>
                <a:lnTo>
                  <a:pt x="1844833" y="103562"/>
                </a:lnTo>
                <a:lnTo>
                  <a:pt x="1816152" y="68799"/>
                </a:lnTo>
                <a:lnTo>
                  <a:pt x="1781390" y="40116"/>
                </a:lnTo>
                <a:lnTo>
                  <a:pt x="1741491" y="18459"/>
                </a:lnTo>
                <a:lnTo>
                  <a:pt x="1697399" y="4772"/>
                </a:lnTo>
                <a:lnTo>
                  <a:pt x="1650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029200" y="6667500"/>
            <a:ext cx="716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latin typeface="Arial"/>
                <a:cs typeface="Arial"/>
              </a:rPr>
              <a:t>A</a:t>
            </a:r>
            <a:r>
              <a:rPr sz="1400" b="1" spc="10" dirty="0">
                <a:latin typeface="Arial"/>
                <a:cs typeface="Arial"/>
              </a:rPr>
              <a:t>v</a:t>
            </a:r>
            <a:r>
              <a:rPr sz="1400" b="1" spc="50" dirty="0">
                <a:latin typeface="Arial"/>
                <a:cs typeface="Arial"/>
              </a:rPr>
              <a:t>al</a:t>
            </a:r>
            <a:r>
              <a:rPr sz="1400" b="1" spc="60" dirty="0">
                <a:latin typeface="Arial"/>
                <a:cs typeface="Arial"/>
              </a:rPr>
              <a:t>u</a:t>
            </a:r>
            <a:r>
              <a:rPr sz="1400" b="1" spc="75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46600" y="7172959"/>
            <a:ext cx="163893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100"/>
              </a:lnSpc>
              <a:spcBef>
                <a:spcPts val="100"/>
              </a:spcBef>
            </a:pPr>
            <a:r>
              <a:rPr sz="1400" spc="-10" dirty="0">
                <a:latin typeface="Noto Sans"/>
                <a:cs typeface="Noto Sans"/>
              </a:rPr>
              <a:t>Contrastar</a:t>
            </a:r>
            <a:r>
              <a:rPr sz="1400" spc="-40" dirty="0">
                <a:latin typeface="Noto Sans"/>
                <a:cs typeface="Noto Sans"/>
              </a:rPr>
              <a:t> </a:t>
            </a:r>
            <a:r>
              <a:rPr sz="1400" spc="-5" dirty="0">
                <a:latin typeface="Noto Sans"/>
                <a:cs typeface="Noto Sans"/>
              </a:rPr>
              <a:t>si</a:t>
            </a:r>
            <a:r>
              <a:rPr sz="1400" spc="-35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estem </a:t>
            </a:r>
            <a:r>
              <a:rPr sz="1400" spc="-5" dirty="0">
                <a:latin typeface="Noto Sans"/>
                <a:cs typeface="Noto Sans"/>
              </a:rPr>
              <a:t> </a:t>
            </a:r>
            <a:r>
              <a:rPr sz="1400" spc="-15" dirty="0">
                <a:latin typeface="Noto Sans"/>
                <a:cs typeface="Noto Sans"/>
              </a:rPr>
              <a:t>aconseguint </a:t>
            </a:r>
            <a:r>
              <a:rPr sz="1400" spc="-10" dirty="0">
                <a:latin typeface="Noto Sans"/>
                <a:cs typeface="Noto Sans"/>
              </a:rPr>
              <a:t>el </a:t>
            </a:r>
            <a:r>
              <a:rPr sz="1400" spc="-5" dirty="0">
                <a:latin typeface="Noto Sans"/>
                <a:cs typeface="Noto Sans"/>
              </a:rPr>
              <a:t>que  </a:t>
            </a:r>
            <a:r>
              <a:rPr sz="1400" spc="-10" dirty="0">
                <a:latin typeface="Noto Sans"/>
                <a:cs typeface="Noto Sans"/>
              </a:rPr>
              <a:t>volíem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80420" y="7043102"/>
            <a:ext cx="1783346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18520" y="7073900"/>
            <a:ext cx="1707514" cy="0"/>
          </a:xfrm>
          <a:custGeom>
            <a:avLst/>
            <a:gdLst/>
            <a:ahLst/>
            <a:cxnLst/>
            <a:rect l="l" t="t" r="r" b="b"/>
            <a:pathLst>
              <a:path w="1707514">
                <a:moveTo>
                  <a:pt x="0" y="0"/>
                </a:moveTo>
                <a:lnTo>
                  <a:pt x="1707146" y="0"/>
                </a:lnTo>
              </a:path>
            </a:pathLst>
          </a:custGeom>
          <a:ln w="25400">
            <a:solidFill>
              <a:srgbClr val="D6B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10100" y="6032501"/>
            <a:ext cx="381000" cy="848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78056" y="4057396"/>
            <a:ext cx="1707146" cy="16421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16156" y="4072496"/>
            <a:ext cx="1631314" cy="1565910"/>
          </a:xfrm>
          <a:custGeom>
            <a:avLst/>
            <a:gdLst/>
            <a:ahLst/>
            <a:cxnLst/>
            <a:rect l="l" t="t" r="r" b="b"/>
            <a:pathLst>
              <a:path w="1631315" h="1565910">
                <a:moveTo>
                  <a:pt x="1396060" y="0"/>
                </a:moveTo>
                <a:lnTo>
                  <a:pt x="234886" y="0"/>
                </a:lnTo>
                <a:lnTo>
                  <a:pt x="187546" y="4771"/>
                </a:lnTo>
                <a:lnTo>
                  <a:pt x="143455" y="18457"/>
                </a:lnTo>
                <a:lnTo>
                  <a:pt x="103556" y="40113"/>
                </a:lnTo>
                <a:lnTo>
                  <a:pt x="68794" y="68794"/>
                </a:lnTo>
                <a:lnTo>
                  <a:pt x="40113" y="103556"/>
                </a:lnTo>
                <a:lnTo>
                  <a:pt x="18457" y="143455"/>
                </a:lnTo>
                <a:lnTo>
                  <a:pt x="4771" y="187546"/>
                </a:lnTo>
                <a:lnTo>
                  <a:pt x="0" y="234886"/>
                </a:lnTo>
                <a:lnTo>
                  <a:pt x="0" y="1331023"/>
                </a:lnTo>
                <a:lnTo>
                  <a:pt x="4771" y="1378359"/>
                </a:lnTo>
                <a:lnTo>
                  <a:pt x="18457" y="1422449"/>
                </a:lnTo>
                <a:lnTo>
                  <a:pt x="40113" y="1462347"/>
                </a:lnTo>
                <a:lnTo>
                  <a:pt x="68794" y="1497110"/>
                </a:lnTo>
                <a:lnTo>
                  <a:pt x="103556" y="1525793"/>
                </a:lnTo>
                <a:lnTo>
                  <a:pt x="143455" y="1547450"/>
                </a:lnTo>
                <a:lnTo>
                  <a:pt x="187546" y="1561137"/>
                </a:lnTo>
                <a:lnTo>
                  <a:pt x="234886" y="1565910"/>
                </a:lnTo>
                <a:lnTo>
                  <a:pt x="1396060" y="1565910"/>
                </a:lnTo>
                <a:lnTo>
                  <a:pt x="1443399" y="1561137"/>
                </a:lnTo>
                <a:lnTo>
                  <a:pt x="1487491" y="1547450"/>
                </a:lnTo>
                <a:lnTo>
                  <a:pt x="1527390" y="1525793"/>
                </a:lnTo>
                <a:lnTo>
                  <a:pt x="1562152" y="1497110"/>
                </a:lnTo>
                <a:lnTo>
                  <a:pt x="1590833" y="1462347"/>
                </a:lnTo>
                <a:lnTo>
                  <a:pt x="1612489" y="1422449"/>
                </a:lnTo>
                <a:lnTo>
                  <a:pt x="1626174" y="1378359"/>
                </a:lnTo>
                <a:lnTo>
                  <a:pt x="1630946" y="1331023"/>
                </a:lnTo>
                <a:lnTo>
                  <a:pt x="1630946" y="234886"/>
                </a:lnTo>
                <a:lnTo>
                  <a:pt x="1626174" y="187546"/>
                </a:lnTo>
                <a:lnTo>
                  <a:pt x="1612489" y="143455"/>
                </a:lnTo>
                <a:lnTo>
                  <a:pt x="1590833" y="103556"/>
                </a:lnTo>
                <a:lnTo>
                  <a:pt x="1562152" y="68794"/>
                </a:lnTo>
                <a:lnTo>
                  <a:pt x="1527390" y="40113"/>
                </a:lnTo>
                <a:lnTo>
                  <a:pt x="1487491" y="18457"/>
                </a:lnTo>
                <a:lnTo>
                  <a:pt x="1443399" y="4771"/>
                </a:lnTo>
                <a:lnTo>
                  <a:pt x="1396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689600" y="4216400"/>
            <a:ext cx="6216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latin typeface="Arial"/>
                <a:cs typeface="Arial"/>
              </a:rPr>
              <a:t>A</a:t>
            </a:r>
            <a:r>
              <a:rPr sz="1400" b="1" spc="-60" dirty="0">
                <a:latin typeface="Arial"/>
                <a:cs typeface="Arial"/>
              </a:rPr>
              <a:t>c</a:t>
            </a:r>
            <a:r>
              <a:rPr sz="1400" b="1" spc="140" dirty="0">
                <a:latin typeface="Arial"/>
                <a:cs typeface="Arial"/>
              </a:rPr>
              <a:t>t</a:t>
            </a:r>
            <a:r>
              <a:rPr sz="1400" b="1" spc="60" dirty="0">
                <a:latin typeface="Arial"/>
                <a:cs typeface="Arial"/>
              </a:rPr>
              <a:t>u</a:t>
            </a:r>
            <a:r>
              <a:rPr sz="1400" b="1" spc="75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81600" y="4787900"/>
            <a:ext cx="1512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Noto Sans"/>
                <a:cs typeface="Noto Sans"/>
              </a:rPr>
              <a:t>Portar-ho a</a:t>
            </a:r>
            <a:r>
              <a:rPr sz="1400" spc="-45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terme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128856" y="4598670"/>
            <a:ext cx="1605546" cy="101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66956" y="4629467"/>
            <a:ext cx="1529715" cy="0"/>
          </a:xfrm>
          <a:custGeom>
            <a:avLst/>
            <a:gdLst/>
            <a:ahLst/>
            <a:cxnLst/>
            <a:rect l="l" t="t" r="r" b="b"/>
            <a:pathLst>
              <a:path w="1529715">
                <a:moveTo>
                  <a:pt x="0" y="0"/>
                </a:moveTo>
                <a:lnTo>
                  <a:pt x="1529346" y="0"/>
                </a:lnTo>
              </a:path>
            </a:pathLst>
          </a:custGeom>
          <a:ln w="25400">
            <a:solidFill>
              <a:srgbClr val="D6B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57800" y="3568701"/>
            <a:ext cx="381000" cy="848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32874" y="2520213"/>
            <a:ext cx="2010257" cy="17330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70974" y="2535326"/>
            <a:ext cx="1934210" cy="1657350"/>
          </a:xfrm>
          <a:custGeom>
            <a:avLst/>
            <a:gdLst/>
            <a:ahLst/>
            <a:cxnLst/>
            <a:rect l="l" t="t" r="r" b="b"/>
            <a:pathLst>
              <a:path w="1934210" h="1657350">
                <a:moveTo>
                  <a:pt x="1685518" y="0"/>
                </a:moveTo>
                <a:lnTo>
                  <a:pt x="248526" y="0"/>
                </a:lnTo>
                <a:lnTo>
                  <a:pt x="203852" y="4003"/>
                </a:lnTo>
                <a:lnTo>
                  <a:pt x="161805" y="15547"/>
                </a:lnTo>
                <a:lnTo>
                  <a:pt x="123088" y="33930"/>
                </a:lnTo>
                <a:lnTo>
                  <a:pt x="88402" y="58448"/>
                </a:lnTo>
                <a:lnTo>
                  <a:pt x="58448" y="88402"/>
                </a:lnTo>
                <a:lnTo>
                  <a:pt x="33930" y="123088"/>
                </a:lnTo>
                <a:lnTo>
                  <a:pt x="15547" y="161805"/>
                </a:lnTo>
                <a:lnTo>
                  <a:pt x="4003" y="203852"/>
                </a:lnTo>
                <a:lnTo>
                  <a:pt x="0" y="248526"/>
                </a:lnTo>
                <a:lnTo>
                  <a:pt x="0" y="1408353"/>
                </a:lnTo>
                <a:lnTo>
                  <a:pt x="4003" y="1453027"/>
                </a:lnTo>
                <a:lnTo>
                  <a:pt x="15547" y="1495074"/>
                </a:lnTo>
                <a:lnTo>
                  <a:pt x="33930" y="1533791"/>
                </a:lnTo>
                <a:lnTo>
                  <a:pt x="58448" y="1568477"/>
                </a:lnTo>
                <a:lnTo>
                  <a:pt x="88402" y="1598431"/>
                </a:lnTo>
                <a:lnTo>
                  <a:pt x="123088" y="1622949"/>
                </a:lnTo>
                <a:lnTo>
                  <a:pt x="161805" y="1641332"/>
                </a:lnTo>
                <a:lnTo>
                  <a:pt x="203852" y="1652876"/>
                </a:lnTo>
                <a:lnTo>
                  <a:pt x="248526" y="1656880"/>
                </a:lnTo>
                <a:lnTo>
                  <a:pt x="1685518" y="1656880"/>
                </a:lnTo>
                <a:lnTo>
                  <a:pt x="1730192" y="1652876"/>
                </a:lnTo>
                <a:lnTo>
                  <a:pt x="1772239" y="1641332"/>
                </a:lnTo>
                <a:lnTo>
                  <a:pt x="1810956" y="1622949"/>
                </a:lnTo>
                <a:lnTo>
                  <a:pt x="1845642" y="1598431"/>
                </a:lnTo>
                <a:lnTo>
                  <a:pt x="1875596" y="1568477"/>
                </a:lnTo>
                <a:lnTo>
                  <a:pt x="1900114" y="1533791"/>
                </a:lnTo>
                <a:lnTo>
                  <a:pt x="1918496" y="1495074"/>
                </a:lnTo>
                <a:lnTo>
                  <a:pt x="1930040" y="1453027"/>
                </a:lnTo>
                <a:lnTo>
                  <a:pt x="1934044" y="1408353"/>
                </a:lnTo>
                <a:lnTo>
                  <a:pt x="1934044" y="248526"/>
                </a:lnTo>
                <a:lnTo>
                  <a:pt x="1930040" y="203852"/>
                </a:lnTo>
                <a:lnTo>
                  <a:pt x="1918496" y="161805"/>
                </a:lnTo>
                <a:lnTo>
                  <a:pt x="1900114" y="123088"/>
                </a:lnTo>
                <a:lnTo>
                  <a:pt x="1875596" y="88402"/>
                </a:lnTo>
                <a:lnTo>
                  <a:pt x="1845642" y="58448"/>
                </a:lnTo>
                <a:lnTo>
                  <a:pt x="1810956" y="33930"/>
                </a:lnTo>
                <a:lnTo>
                  <a:pt x="1772239" y="15547"/>
                </a:lnTo>
                <a:lnTo>
                  <a:pt x="1730192" y="4003"/>
                </a:lnTo>
                <a:lnTo>
                  <a:pt x="1685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7306" y="3152254"/>
            <a:ext cx="1477721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25406" y="3183064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1521" y="0"/>
                </a:lnTo>
              </a:path>
            </a:pathLst>
          </a:custGeom>
          <a:ln w="25400">
            <a:solidFill>
              <a:srgbClr val="D6B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327400" y="2781300"/>
            <a:ext cx="1535430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Arial"/>
                <a:cs typeface="Arial"/>
              </a:rPr>
              <a:t>Planificar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101600">
              <a:lnSpc>
                <a:spcPct val="113100"/>
              </a:lnSpc>
            </a:pPr>
            <a:r>
              <a:rPr sz="1400" spc="-5" dirty="0">
                <a:latin typeface="Noto Sans"/>
                <a:cs typeface="Noto Sans"/>
              </a:rPr>
              <a:t>Què </a:t>
            </a:r>
            <a:r>
              <a:rPr sz="1400" spc="-10" dirty="0">
                <a:latin typeface="Noto Sans"/>
                <a:cs typeface="Noto Sans"/>
              </a:rPr>
              <a:t>hem </a:t>
            </a:r>
            <a:r>
              <a:rPr sz="1400" spc="-5" dirty="0">
                <a:latin typeface="Noto Sans"/>
                <a:cs typeface="Noto Sans"/>
              </a:rPr>
              <a:t>de </a:t>
            </a:r>
            <a:r>
              <a:rPr sz="1400" spc="-10" dirty="0">
                <a:latin typeface="Noto Sans"/>
                <a:cs typeface="Noto Sans"/>
              </a:rPr>
              <a:t>fer  </a:t>
            </a:r>
            <a:r>
              <a:rPr sz="1400" spc="-5" dirty="0">
                <a:latin typeface="Noto Sans"/>
                <a:cs typeface="Noto Sans"/>
              </a:rPr>
              <a:t>per</a:t>
            </a:r>
            <a:r>
              <a:rPr sz="1400" spc="-85" dirty="0">
                <a:latin typeface="Noto Sans"/>
                <a:cs typeface="Noto Sans"/>
              </a:rPr>
              <a:t> </a:t>
            </a:r>
            <a:r>
              <a:rPr sz="1400" spc="-15" dirty="0">
                <a:latin typeface="Noto Sans"/>
                <a:cs typeface="Noto Sans"/>
              </a:rPr>
              <a:t>aconseguir-ho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276600" y="2108201"/>
            <a:ext cx="381000" cy="848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2666" y="3717429"/>
            <a:ext cx="2071319" cy="16421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0766" y="3732529"/>
            <a:ext cx="1995170" cy="1565910"/>
          </a:xfrm>
          <a:custGeom>
            <a:avLst/>
            <a:gdLst/>
            <a:ahLst/>
            <a:cxnLst/>
            <a:rect l="l" t="t" r="r" b="b"/>
            <a:pathLst>
              <a:path w="1995170" h="1565910">
                <a:moveTo>
                  <a:pt x="1760222" y="0"/>
                </a:moveTo>
                <a:lnTo>
                  <a:pt x="234887" y="0"/>
                </a:lnTo>
                <a:lnTo>
                  <a:pt x="187549" y="4771"/>
                </a:lnTo>
                <a:lnTo>
                  <a:pt x="143458" y="18457"/>
                </a:lnTo>
                <a:lnTo>
                  <a:pt x="103559" y="40113"/>
                </a:lnTo>
                <a:lnTo>
                  <a:pt x="68796" y="68794"/>
                </a:lnTo>
                <a:lnTo>
                  <a:pt x="40115" y="103556"/>
                </a:lnTo>
                <a:lnTo>
                  <a:pt x="18458" y="143455"/>
                </a:lnTo>
                <a:lnTo>
                  <a:pt x="4772" y="187546"/>
                </a:lnTo>
                <a:lnTo>
                  <a:pt x="0" y="234886"/>
                </a:lnTo>
                <a:lnTo>
                  <a:pt x="0" y="1331023"/>
                </a:lnTo>
                <a:lnTo>
                  <a:pt x="4772" y="1378363"/>
                </a:lnTo>
                <a:lnTo>
                  <a:pt x="18458" y="1422454"/>
                </a:lnTo>
                <a:lnTo>
                  <a:pt x="40115" y="1462353"/>
                </a:lnTo>
                <a:lnTo>
                  <a:pt x="68796" y="1497115"/>
                </a:lnTo>
                <a:lnTo>
                  <a:pt x="103559" y="1525796"/>
                </a:lnTo>
                <a:lnTo>
                  <a:pt x="143458" y="1547452"/>
                </a:lnTo>
                <a:lnTo>
                  <a:pt x="187549" y="1561138"/>
                </a:lnTo>
                <a:lnTo>
                  <a:pt x="234887" y="1565910"/>
                </a:lnTo>
                <a:lnTo>
                  <a:pt x="1760222" y="1565910"/>
                </a:lnTo>
                <a:lnTo>
                  <a:pt x="1807562" y="1561138"/>
                </a:lnTo>
                <a:lnTo>
                  <a:pt x="1851653" y="1547452"/>
                </a:lnTo>
                <a:lnTo>
                  <a:pt x="1891552" y="1525796"/>
                </a:lnTo>
                <a:lnTo>
                  <a:pt x="1926314" y="1497115"/>
                </a:lnTo>
                <a:lnTo>
                  <a:pt x="1954995" y="1462353"/>
                </a:lnTo>
                <a:lnTo>
                  <a:pt x="1976651" y="1422454"/>
                </a:lnTo>
                <a:lnTo>
                  <a:pt x="1990337" y="1378363"/>
                </a:lnTo>
                <a:lnTo>
                  <a:pt x="1995109" y="1331023"/>
                </a:lnTo>
                <a:lnTo>
                  <a:pt x="1995109" y="234886"/>
                </a:lnTo>
                <a:lnTo>
                  <a:pt x="1990337" y="187546"/>
                </a:lnTo>
                <a:lnTo>
                  <a:pt x="1976651" y="143455"/>
                </a:lnTo>
                <a:lnTo>
                  <a:pt x="1954995" y="103556"/>
                </a:lnTo>
                <a:lnTo>
                  <a:pt x="1926314" y="68794"/>
                </a:lnTo>
                <a:lnTo>
                  <a:pt x="1891552" y="40113"/>
                </a:lnTo>
                <a:lnTo>
                  <a:pt x="1851653" y="18457"/>
                </a:lnTo>
                <a:lnTo>
                  <a:pt x="1807562" y="4771"/>
                </a:lnTo>
                <a:lnTo>
                  <a:pt x="1760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22300" y="3743959"/>
            <a:ext cx="149288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13100"/>
              </a:lnSpc>
              <a:spcBef>
                <a:spcPts val="100"/>
              </a:spcBef>
            </a:pPr>
            <a:r>
              <a:rPr sz="1400" b="1" spc="50" dirty="0">
                <a:latin typeface="Arial"/>
                <a:cs typeface="Arial"/>
              </a:rPr>
              <a:t>Definir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objectius  </a:t>
            </a:r>
            <a:r>
              <a:rPr sz="1400" b="1" spc="35" dirty="0">
                <a:latin typeface="Arial"/>
                <a:cs typeface="Arial"/>
              </a:rPr>
              <a:t>i </a:t>
            </a:r>
            <a:r>
              <a:rPr sz="1400" b="1" spc="30" dirty="0">
                <a:latin typeface="Arial"/>
                <a:cs typeface="Arial"/>
              </a:rPr>
              <a:t>criteris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d’èxit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8800" y="4391659"/>
            <a:ext cx="188087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100"/>
              </a:lnSpc>
              <a:spcBef>
                <a:spcPts val="100"/>
              </a:spcBef>
            </a:pPr>
            <a:r>
              <a:rPr sz="1400" spc="-5" dirty="0">
                <a:latin typeface="Noto Sans"/>
                <a:cs typeface="Noto Sans"/>
              </a:rPr>
              <a:t>Què </a:t>
            </a:r>
            <a:r>
              <a:rPr sz="1400" spc="-10" dirty="0">
                <a:latin typeface="Noto Sans"/>
                <a:cs typeface="Noto Sans"/>
              </a:rPr>
              <a:t>volem</a:t>
            </a:r>
            <a:r>
              <a:rPr sz="1400" spc="-35" dirty="0">
                <a:latin typeface="Noto Sans"/>
                <a:cs typeface="Noto Sans"/>
              </a:rPr>
              <a:t> </a:t>
            </a:r>
            <a:r>
              <a:rPr sz="1400" spc="-20" dirty="0">
                <a:latin typeface="Noto Sans"/>
                <a:cs typeface="Noto Sans"/>
              </a:rPr>
              <a:t>aconseguir  </a:t>
            </a:r>
            <a:r>
              <a:rPr sz="1400" spc="-10" dirty="0">
                <a:latin typeface="Noto Sans"/>
                <a:cs typeface="Noto Sans"/>
              </a:rPr>
              <a:t>i </a:t>
            </a:r>
            <a:r>
              <a:rPr sz="1400" spc="-5" dirty="0">
                <a:latin typeface="Noto Sans"/>
                <a:cs typeface="Noto Sans"/>
              </a:rPr>
              <a:t>com </a:t>
            </a:r>
            <a:r>
              <a:rPr sz="1400" spc="-15" dirty="0">
                <a:latin typeface="Noto Sans"/>
                <a:cs typeface="Noto Sans"/>
              </a:rPr>
              <a:t>sabrem </a:t>
            </a:r>
            <a:r>
              <a:rPr sz="1400" spc="-5" dirty="0">
                <a:latin typeface="Noto Sans"/>
                <a:cs typeface="Noto Sans"/>
              </a:rPr>
              <a:t>si ho  </a:t>
            </a:r>
            <a:r>
              <a:rPr sz="1400" spc="-10" dirty="0">
                <a:latin typeface="Noto Sans"/>
                <a:cs typeface="Noto Sans"/>
              </a:rPr>
              <a:t>hem </a:t>
            </a:r>
            <a:r>
              <a:rPr sz="1400" spc="-20" dirty="0">
                <a:latin typeface="Noto Sans"/>
                <a:cs typeface="Noto Sans"/>
              </a:rPr>
              <a:t>aconseguit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59363" y="4291241"/>
            <a:ext cx="1935746" cy="1016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7463" y="4322051"/>
            <a:ext cx="1859914" cy="0"/>
          </a:xfrm>
          <a:custGeom>
            <a:avLst/>
            <a:gdLst/>
            <a:ahLst/>
            <a:cxnLst/>
            <a:rect l="l" t="t" r="r" b="b"/>
            <a:pathLst>
              <a:path w="1859914">
                <a:moveTo>
                  <a:pt x="0" y="0"/>
                </a:moveTo>
                <a:lnTo>
                  <a:pt x="1859546" y="0"/>
                </a:lnTo>
              </a:path>
            </a:pathLst>
          </a:custGeom>
          <a:ln w="25400">
            <a:solidFill>
              <a:srgbClr val="D6B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19300" y="3327401"/>
            <a:ext cx="381000" cy="848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51673" y="6031128"/>
            <a:ext cx="1707146" cy="16421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89773" y="6046228"/>
            <a:ext cx="1631314" cy="1565910"/>
          </a:xfrm>
          <a:custGeom>
            <a:avLst/>
            <a:gdLst/>
            <a:ahLst/>
            <a:cxnLst/>
            <a:rect l="l" t="t" r="r" b="b"/>
            <a:pathLst>
              <a:path w="1631314" h="1565909">
                <a:moveTo>
                  <a:pt x="1396072" y="0"/>
                </a:moveTo>
                <a:lnTo>
                  <a:pt x="234886" y="0"/>
                </a:lnTo>
                <a:lnTo>
                  <a:pt x="187550" y="4771"/>
                </a:lnTo>
                <a:lnTo>
                  <a:pt x="143460" y="18457"/>
                </a:lnTo>
                <a:lnTo>
                  <a:pt x="103562" y="40113"/>
                </a:lnTo>
                <a:lnTo>
                  <a:pt x="68799" y="68794"/>
                </a:lnTo>
                <a:lnTo>
                  <a:pt x="40116" y="103556"/>
                </a:lnTo>
                <a:lnTo>
                  <a:pt x="18459" y="143455"/>
                </a:lnTo>
                <a:lnTo>
                  <a:pt x="4772" y="187546"/>
                </a:lnTo>
                <a:lnTo>
                  <a:pt x="0" y="234886"/>
                </a:lnTo>
                <a:lnTo>
                  <a:pt x="0" y="1331023"/>
                </a:lnTo>
                <a:lnTo>
                  <a:pt x="4772" y="1378363"/>
                </a:lnTo>
                <a:lnTo>
                  <a:pt x="18459" y="1422454"/>
                </a:lnTo>
                <a:lnTo>
                  <a:pt x="40116" y="1462353"/>
                </a:lnTo>
                <a:lnTo>
                  <a:pt x="68799" y="1497115"/>
                </a:lnTo>
                <a:lnTo>
                  <a:pt x="103562" y="1525796"/>
                </a:lnTo>
                <a:lnTo>
                  <a:pt x="143460" y="1547452"/>
                </a:lnTo>
                <a:lnTo>
                  <a:pt x="187550" y="1561138"/>
                </a:lnTo>
                <a:lnTo>
                  <a:pt x="234886" y="1565909"/>
                </a:lnTo>
                <a:lnTo>
                  <a:pt x="1396072" y="1565909"/>
                </a:lnTo>
                <a:lnTo>
                  <a:pt x="1443408" y="1561138"/>
                </a:lnTo>
                <a:lnTo>
                  <a:pt x="1487498" y="1547452"/>
                </a:lnTo>
                <a:lnTo>
                  <a:pt x="1527397" y="1525796"/>
                </a:lnTo>
                <a:lnTo>
                  <a:pt x="1562160" y="1497115"/>
                </a:lnTo>
                <a:lnTo>
                  <a:pt x="1590842" y="1462353"/>
                </a:lnTo>
                <a:lnTo>
                  <a:pt x="1612499" y="1422454"/>
                </a:lnTo>
                <a:lnTo>
                  <a:pt x="1626187" y="1378363"/>
                </a:lnTo>
                <a:lnTo>
                  <a:pt x="1630959" y="1331023"/>
                </a:lnTo>
                <a:lnTo>
                  <a:pt x="1630959" y="234886"/>
                </a:lnTo>
                <a:lnTo>
                  <a:pt x="1626187" y="187546"/>
                </a:lnTo>
                <a:lnTo>
                  <a:pt x="1612499" y="143455"/>
                </a:lnTo>
                <a:lnTo>
                  <a:pt x="1590842" y="103556"/>
                </a:lnTo>
                <a:lnTo>
                  <a:pt x="1562160" y="68794"/>
                </a:lnTo>
                <a:lnTo>
                  <a:pt x="1527397" y="40113"/>
                </a:lnTo>
                <a:lnTo>
                  <a:pt x="1487498" y="18457"/>
                </a:lnTo>
                <a:lnTo>
                  <a:pt x="1443408" y="4771"/>
                </a:lnTo>
                <a:lnTo>
                  <a:pt x="1396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828800" y="6286500"/>
            <a:ext cx="708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0" dirty="0">
                <a:latin typeface="Arial"/>
                <a:cs typeface="Arial"/>
              </a:rPr>
              <a:t>R</a:t>
            </a:r>
            <a:r>
              <a:rPr sz="1400" b="1" spc="45" dirty="0">
                <a:latin typeface="Arial"/>
                <a:cs typeface="Arial"/>
              </a:rPr>
              <a:t>e</a:t>
            </a:r>
            <a:r>
              <a:rPr sz="1400" b="1" spc="-70" dirty="0">
                <a:latin typeface="Arial"/>
                <a:cs typeface="Arial"/>
              </a:rPr>
              <a:t>g</a:t>
            </a:r>
            <a:r>
              <a:rPr sz="1400" b="1" spc="60" dirty="0">
                <a:latin typeface="Arial"/>
                <a:cs typeface="Arial"/>
              </a:rPr>
              <a:t>u</a:t>
            </a:r>
            <a:r>
              <a:rPr sz="1400" b="1" spc="35" dirty="0">
                <a:latin typeface="Arial"/>
                <a:cs typeface="Arial"/>
              </a:rPr>
              <a:t>l</a:t>
            </a:r>
            <a:r>
              <a:rPr sz="1400" b="1" spc="75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38300" y="6830059"/>
            <a:ext cx="131699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3100"/>
              </a:lnSpc>
              <a:spcBef>
                <a:spcPts val="100"/>
              </a:spcBef>
            </a:pPr>
            <a:r>
              <a:rPr sz="1400" spc="-20" dirty="0">
                <a:latin typeface="Noto Sans"/>
                <a:cs typeface="Noto Sans"/>
              </a:rPr>
              <a:t>Introduir</a:t>
            </a:r>
            <a:r>
              <a:rPr sz="1400" spc="-7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canvis  </a:t>
            </a:r>
            <a:r>
              <a:rPr sz="1400" spc="-5" dirty="0">
                <a:latin typeface="Noto Sans"/>
                <a:cs typeface="Noto Sans"/>
              </a:rPr>
              <a:t>de</a:t>
            </a:r>
            <a:r>
              <a:rPr sz="1400" spc="-20" dirty="0">
                <a:latin typeface="Noto Sans"/>
                <a:cs typeface="Noto Sans"/>
              </a:rPr>
              <a:t> </a:t>
            </a:r>
            <a:r>
              <a:rPr sz="1400" spc="-15" dirty="0">
                <a:latin typeface="Noto Sans"/>
                <a:cs typeface="Noto Sans"/>
              </a:rPr>
              <a:t>millora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585887" y="6625272"/>
            <a:ext cx="1580146" cy="1016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23987" y="6656069"/>
            <a:ext cx="1504315" cy="0"/>
          </a:xfrm>
          <a:custGeom>
            <a:avLst/>
            <a:gdLst/>
            <a:ahLst/>
            <a:cxnLst/>
            <a:rect l="l" t="t" r="r" b="b"/>
            <a:pathLst>
              <a:path w="1504314">
                <a:moveTo>
                  <a:pt x="0" y="0"/>
                </a:moveTo>
                <a:lnTo>
                  <a:pt x="1503946" y="0"/>
                </a:lnTo>
              </a:path>
            </a:pathLst>
          </a:custGeom>
          <a:ln w="25400">
            <a:solidFill>
              <a:srgbClr val="D6B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65400" y="5664201"/>
            <a:ext cx="381000" cy="848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87" name="object 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4942"/>
            <a:ext cx="6858000" cy="562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92742"/>
            <a:ext cx="6858000" cy="5527040"/>
          </a:xfrm>
          <a:custGeom>
            <a:avLst/>
            <a:gdLst/>
            <a:ahLst/>
            <a:cxnLst/>
            <a:rect l="l" t="t" r="r" b="b"/>
            <a:pathLst>
              <a:path w="6858000" h="5527040">
                <a:moveTo>
                  <a:pt x="0" y="5526976"/>
                </a:moveTo>
                <a:lnTo>
                  <a:pt x="0" y="0"/>
                </a:lnTo>
                <a:lnTo>
                  <a:pt x="6857999" y="0"/>
                </a:lnTo>
                <a:lnTo>
                  <a:pt x="6858000" y="5526976"/>
                </a:lnTo>
                <a:lnTo>
                  <a:pt x="0" y="5526976"/>
                </a:lnTo>
                <a:close/>
              </a:path>
            </a:pathLst>
          </a:custGeom>
          <a:solidFill>
            <a:srgbClr val="6E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80042"/>
            <a:ext cx="6858000" cy="25400"/>
          </a:xfrm>
          <a:custGeom>
            <a:avLst/>
            <a:gdLst/>
            <a:ahLst/>
            <a:cxnLst/>
            <a:rect l="l" t="t" r="r" b="b"/>
            <a:pathLst>
              <a:path w="6858000" h="25400">
                <a:moveTo>
                  <a:pt x="0" y="0"/>
                </a:moveTo>
                <a:lnTo>
                  <a:pt x="6858000" y="0"/>
                </a:lnTo>
                <a:lnTo>
                  <a:pt x="68580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207019"/>
            <a:ext cx="6858000" cy="25400"/>
          </a:xfrm>
          <a:custGeom>
            <a:avLst/>
            <a:gdLst/>
            <a:ahLst/>
            <a:cxnLst/>
            <a:rect l="l" t="t" r="r" b="b"/>
            <a:pathLst>
              <a:path w="6858000" h="25400">
                <a:moveTo>
                  <a:pt x="0" y="0"/>
                </a:moveTo>
                <a:lnTo>
                  <a:pt x="6858000" y="0"/>
                </a:lnTo>
                <a:lnTo>
                  <a:pt x="6858000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6F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Currículum </a:t>
            </a:r>
            <a:r>
              <a:rPr spc="-260" dirty="0"/>
              <a:t>de </a:t>
            </a:r>
            <a:r>
              <a:rPr spc="-229" dirty="0"/>
              <a:t>l’educació</a:t>
            </a:r>
            <a:r>
              <a:rPr spc="-135" dirty="0"/>
              <a:t> </a:t>
            </a:r>
            <a:r>
              <a:rPr spc="-215" dirty="0"/>
              <a:t>primària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5600" y="863600"/>
            <a:ext cx="1233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0" dirty="0">
                <a:solidFill>
                  <a:srgbClr val="FFFFFF"/>
                </a:solidFill>
                <a:latin typeface="Trebuchet MS"/>
                <a:cs typeface="Trebuchet MS"/>
              </a:rPr>
              <a:t>Equips</a:t>
            </a:r>
            <a:r>
              <a:rPr sz="16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30" dirty="0">
                <a:solidFill>
                  <a:srgbClr val="FFFFFF"/>
                </a:solidFill>
                <a:latin typeface="Trebuchet MS"/>
                <a:cs typeface="Trebuchet MS"/>
              </a:rPr>
              <a:t>docents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494784"/>
            <a:ext cx="6858000" cy="56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12887"/>
            <a:ext cx="6858000" cy="492759"/>
          </a:xfrm>
          <a:custGeom>
            <a:avLst/>
            <a:gdLst/>
            <a:ahLst/>
            <a:cxnLst/>
            <a:rect l="l" t="t" r="r" b="b"/>
            <a:pathLst>
              <a:path w="6858000" h="492760">
                <a:moveTo>
                  <a:pt x="0" y="0"/>
                </a:moveTo>
                <a:lnTo>
                  <a:pt x="6858000" y="0"/>
                </a:lnTo>
                <a:lnTo>
                  <a:pt x="6858000" y="492594"/>
                </a:lnTo>
                <a:lnTo>
                  <a:pt x="0" y="4925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6700" y="1437639"/>
            <a:ext cx="469328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b="1" spc="35" dirty="0">
                <a:latin typeface="Arial"/>
                <a:cs typeface="Arial"/>
              </a:rPr>
              <a:t>Característiques </a:t>
            </a:r>
            <a:r>
              <a:rPr sz="1600" b="1" spc="15" dirty="0">
                <a:latin typeface="Arial"/>
                <a:cs typeface="Arial"/>
              </a:rPr>
              <a:t>d’èxit </a:t>
            </a:r>
            <a:r>
              <a:rPr sz="1600" b="1" spc="10" dirty="0">
                <a:latin typeface="Arial"/>
                <a:cs typeface="Arial"/>
              </a:rPr>
              <a:t>dels </a:t>
            </a:r>
            <a:r>
              <a:rPr sz="1600" b="1" spc="-20" dirty="0">
                <a:latin typeface="Arial"/>
                <a:cs typeface="Arial"/>
              </a:rPr>
              <a:t>processos </a:t>
            </a:r>
            <a:r>
              <a:rPr sz="1600" b="1" spc="45" dirty="0">
                <a:latin typeface="Arial"/>
                <a:cs typeface="Arial"/>
              </a:rPr>
              <a:t>de</a:t>
            </a:r>
            <a:r>
              <a:rPr sz="1600" b="1" spc="-254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canvi  </a:t>
            </a:r>
            <a:r>
              <a:rPr sz="1600" b="1" spc="75" dirty="0">
                <a:latin typeface="Arial"/>
                <a:cs typeface="Arial"/>
              </a:rPr>
              <a:t>a </a:t>
            </a:r>
            <a:r>
              <a:rPr sz="1600" b="1" dirty="0">
                <a:latin typeface="Arial"/>
                <a:cs typeface="Arial"/>
              </a:rPr>
              <a:t>les</a:t>
            </a:r>
            <a:r>
              <a:rPr sz="1600" b="1" spc="-1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escoles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8600" y="1066800"/>
            <a:ext cx="6324600" cy="842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85023" y="2132444"/>
            <a:ext cx="1863966" cy="1270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0426" y="2145147"/>
            <a:ext cx="1813560" cy="1219835"/>
          </a:xfrm>
          <a:custGeom>
            <a:avLst/>
            <a:gdLst/>
            <a:ahLst/>
            <a:cxnLst/>
            <a:rect l="l" t="t" r="r" b="b"/>
            <a:pathLst>
              <a:path w="1813560" h="1219835">
                <a:moveTo>
                  <a:pt x="906579" y="0"/>
                </a:moveTo>
                <a:lnTo>
                  <a:pt x="856882" y="911"/>
                </a:lnTo>
                <a:lnTo>
                  <a:pt x="807304" y="3645"/>
                </a:lnTo>
                <a:lnTo>
                  <a:pt x="757967" y="8202"/>
                </a:lnTo>
                <a:lnTo>
                  <a:pt x="708991" y="14581"/>
                </a:lnTo>
                <a:lnTo>
                  <a:pt x="660496" y="22783"/>
                </a:lnTo>
                <a:lnTo>
                  <a:pt x="612602" y="32808"/>
                </a:lnTo>
                <a:lnTo>
                  <a:pt x="565430" y="44655"/>
                </a:lnTo>
                <a:lnTo>
                  <a:pt x="519099" y="58325"/>
                </a:lnTo>
                <a:lnTo>
                  <a:pt x="473731" y="73818"/>
                </a:lnTo>
                <a:lnTo>
                  <a:pt x="429444" y="91133"/>
                </a:lnTo>
                <a:lnTo>
                  <a:pt x="386361" y="110271"/>
                </a:lnTo>
                <a:lnTo>
                  <a:pt x="344600" y="131232"/>
                </a:lnTo>
                <a:lnTo>
                  <a:pt x="304282" y="154016"/>
                </a:lnTo>
                <a:lnTo>
                  <a:pt x="265528" y="178622"/>
                </a:lnTo>
                <a:lnTo>
                  <a:pt x="223117" y="209141"/>
                </a:lnTo>
                <a:lnTo>
                  <a:pt x="184394" y="241074"/>
                </a:lnTo>
                <a:lnTo>
                  <a:pt x="149359" y="274291"/>
                </a:lnTo>
                <a:lnTo>
                  <a:pt x="118012" y="308664"/>
                </a:lnTo>
                <a:lnTo>
                  <a:pt x="90353" y="344064"/>
                </a:lnTo>
                <a:lnTo>
                  <a:pt x="66382" y="380364"/>
                </a:lnTo>
                <a:lnTo>
                  <a:pt x="46098" y="417434"/>
                </a:lnTo>
                <a:lnTo>
                  <a:pt x="29503" y="455147"/>
                </a:lnTo>
                <a:lnTo>
                  <a:pt x="16595" y="493373"/>
                </a:lnTo>
                <a:lnTo>
                  <a:pt x="7375" y="531985"/>
                </a:lnTo>
                <a:lnTo>
                  <a:pt x="1843" y="570853"/>
                </a:lnTo>
                <a:lnTo>
                  <a:pt x="0" y="609850"/>
                </a:lnTo>
                <a:lnTo>
                  <a:pt x="1843" y="648847"/>
                </a:lnTo>
                <a:lnTo>
                  <a:pt x="7375" y="687716"/>
                </a:lnTo>
                <a:lnTo>
                  <a:pt x="16595" y="726327"/>
                </a:lnTo>
                <a:lnTo>
                  <a:pt x="29503" y="764554"/>
                </a:lnTo>
                <a:lnTo>
                  <a:pt x="46098" y="802266"/>
                </a:lnTo>
                <a:lnTo>
                  <a:pt x="66382" y="839337"/>
                </a:lnTo>
                <a:lnTo>
                  <a:pt x="90353" y="875636"/>
                </a:lnTo>
                <a:lnTo>
                  <a:pt x="118012" y="911037"/>
                </a:lnTo>
                <a:lnTo>
                  <a:pt x="149359" y="945410"/>
                </a:lnTo>
                <a:lnTo>
                  <a:pt x="184394" y="978627"/>
                </a:lnTo>
                <a:lnTo>
                  <a:pt x="223117" y="1010559"/>
                </a:lnTo>
                <a:lnTo>
                  <a:pt x="265528" y="1041079"/>
                </a:lnTo>
                <a:lnTo>
                  <a:pt x="304282" y="1065685"/>
                </a:lnTo>
                <a:lnTo>
                  <a:pt x="344600" y="1088468"/>
                </a:lnTo>
                <a:lnTo>
                  <a:pt x="386361" y="1109429"/>
                </a:lnTo>
                <a:lnTo>
                  <a:pt x="429444" y="1128567"/>
                </a:lnTo>
                <a:lnTo>
                  <a:pt x="473731" y="1145883"/>
                </a:lnTo>
                <a:lnTo>
                  <a:pt x="519099" y="1161375"/>
                </a:lnTo>
                <a:lnTo>
                  <a:pt x="565430" y="1175046"/>
                </a:lnTo>
                <a:lnTo>
                  <a:pt x="612602" y="1186893"/>
                </a:lnTo>
                <a:lnTo>
                  <a:pt x="660496" y="1196918"/>
                </a:lnTo>
                <a:lnTo>
                  <a:pt x="708991" y="1205120"/>
                </a:lnTo>
                <a:lnTo>
                  <a:pt x="757967" y="1211499"/>
                </a:lnTo>
                <a:lnTo>
                  <a:pt x="807304" y="1216056"/>
                </a:lnTo>
                <a:lnTo>
                  <a:pt x="856882" y="1218790"/>
                </a:lnTo>
                <a:lnTo>
                  <a:pt x="906579" y="1219701"/>
                </a:lnTo>
                <a:lnTo>
                  <a:pt x="956277" y="1218790"/>
                </a:lnTo>
                <a:lnTo>
                  <a:pt x="1005855" y="1216056"/>
                </a:lnTo>
                <a:lnTo>
                  <a:pt x="1055192" y="1211499"/>
                </a:lnTo>
                <a:lnTo>
                  <a:pt x="1104168" y="1205120"/>
                </a:lnTo>
                <a:lnTo>
                  <a:pt x="1152663" y="1196918"/>
                </a:lnTo>
                <a:lnTo>
                  <a:pt x="1200557" y="1186893"/>
                </a:lnTo>
                <a:lnTo>
                  <a:pt x="1247729" y="1175046"/>
                </a:lnTo>
                <a:lnTo>
                  <a:pt x="1294060" y="1161375"/>
                </a:lnTo>
                <a:lnTo>
                  <a:pt x="1339428" y="1145883"/>
                </a:lnTo>
                <a:lnTo>
                  <a:pt x="1383714" y="1128567"/>
                </a:lnTo>
                <a:lnTo>
                  <a:pt x="1426798" y="1109429"/>
                </a:lnTo>
                <a:lnTo>
                  <a:pt x="1468559" y="1088468"/>
                </a:lnTo>
                <a:lnTo>
                  <a:pt x="1508877" y="1065685"/>
                </a:lnTo>
                <a:lnTo>
                  <a:pt x="1547631" y="1041079"/>
                </a:lnTo>
                <a:lnTo>
                  <a:pt x="1590042" y="1010559"/>
                </a:lnTo>
                <a:lnTo>
                  <a:pt x="1628765" y="978627"/>
                </a:lnTo>
                <a:lnTo>
                  <a:pt x="1663800" y="945410"/>
                </a:lnTo>
                <a:lnTo>
                  <a:pt x="1695147" y="911037"/>
                </a:lnTo>
                <a:lnTo>
                  <a:pt x="1722806" y="875636"/>
                </a:lnTo>
                <a:lnTo>
                  <a:pt x="1746777" y="839337"/>
                </a:lnTo>
                <a:lnTo>
                  <a:pt x="1767061" y="802266"/>
                </a:lnTo>
                <a:lnTo>
                  <a:pt x="1783656" y="764554"/>
                </a:lnTo>
                <a:lnTo>
                  <a:pt x="1796564" y="726327"/>
                </a:lnTo>
                <a:lnTo>
                  <a:pt x="1805784" y="687716"/>
                </a:lnTo>
                <a:lnTo>
                  <a:pt x="1811316" y="648847"/>
                </a:lnTo>
                <a:lnTo>
                  <a:pt x="1813159" y="609850"/>
                </a:lnTo>
                <a:lnTo>
                  <a:pt x="1811316" y="570853"/>
                </a:lnTo>
                <a:lnTo>
                  <a:pt x="1805784" y="531985"/>
                </a:lnTo>
                <a:lnTo>
                  <a:pt x="1796564" y="493373"/>
                </a:lnTo>
                <a:lnTo>
                  <a:pt x="1783656" y="455147"/>
                </a:lnTo>
                <a:lnTo>
                  <a:pt x="1767061" y="417434"/>
                </a:lnTo>
                <a:lnTo>
                  <a:pt x="1746777" y="380364"/>
                </a:lnTo>
                <a:lnTo>
                  <a:pt x="1722806" y="344064"/>
                </a:lnTo>
                <a:lnTo>
                  <a:pt x="1695147" y="308664"/>
                </a:lnTo>
                <a:lnTo>
                  <a:pt x="1663800" y="274291"/>
                </a:lnTo>
                <a:lnTo>
                  <a:pt x="1628765" y="241074"/>
                </a:lnTo>
                <a:lnTo>
                  <a:pt x="1590042" y="209141"/>
                </a:lnTo>
                <a:lnTo>
                  <a:pt x="1547631" y="178622"/>
                </a:lnTo>
                <a:lnTo>
                  <a:pt x="1508877" y="154016"/>
                </a:lnTo>
                <a:lnTo>
                  <a:pt x="1468559" y="131232"/>
                </a:lnTo>
                <a:lnTo>
                  <a:pt x="1426798" y="110271"/>
                </a:lnTo>
                <a:lnTo>
                  <a:pt x="1383714" y="91133"/>
                </a:lnTo>
                <a:lnTo>
                  <a:pt x="1339428" y="73818"/>
                </a:lnTo>
                <a:lnTo>
                  <a:pt x="1294060" y="58325"/>
                </a:lnTo>
                <a:lnTo>
                  <a:pt x="1247729" y="44655"/>
                </a:lnTo>
                <a:lnTo>
                  <a:pt x="1200557" y="32808"/>
                </a:lnTo>
                <a:lnTo>
                  <a:pt x="1152663" y="22783"/>
                </a:lnTo>
                <a:lnTo>
                  <a:pt x="1104168" y="14581"/>
                </a:lnTo>
                <a:lnTo>
                  <a:pt x="1055192" y="8202"/>
                </a:lnTo>
                <a:lnTo>
                  <a:pt x="1005855" y="3645"/>
                </a:lnTo>
                <a:lnTo>
                  <a:pt x="956277" y="911"/>
                </a:lnTo>
                <a:lnTo>
                  <a:pt x="90657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08200" y="2273300"/>
            <a:ext cx="806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5" dirty="0">
                <a:latin typeface="Arial"/>
                <a:cs typeface="Arial"/>
              </a:rPr>
              <a:t>C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110" dirty="0">
                <a:latin typeface="Arial"/>
                <a:cs typeface="Arial"/>
              </a:rPr>
              <a:t>m</a:t>
            </a:r>
            <a:r>
              <a:rPr sz="1200" b="1" spc="25" dirty="0">
                <a:latin typeface="Arial"/>
                <a:cs typeface="Arial"/>
              </a:rPr>
              <a:t>p</a:t>
            </a:r>
            <a:r>
              <a:rPr sz="1200" b="1" spc="65" dirty="0">
                <a:latin typeface="Arial"/>
                <a:cs typeface="Arial"/>
              </a:rPr>
              <a:t>ar</a:t>
            </a:r>
            <a:r>
              <a:rPr sz="1200" b="1" spc="120" dirty="0">
                <a:latin typeface="Arial"/>
                <a:cs typeface="Arial"/>
              </a:rPr>
              <a:t>t</a:t>
            </a:r>
            <a:r>
              <a:rPr sz="1200" b="1" spc="30" dirty="0">
                <a:latin typeface="Arial"/>
                <a:cs typeface="Arial"/>
              </a:rPr>
              <a:t>i</a:t>
            </a:r>
            <a:r>
              <a:rPr sz="1200" b="1" spc="7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15" dirty="0">
                <a:latin typeface="Noto Sans"/>
                <a:cs typeface="Noto Sans"/>
              </a:rPr>
              <a:t>significats,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43100" y="2760979"/>
            <a:ext cx="1095375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5080" indent="-88900">
              <a:lnSpc>
                <a:spcPct val="118100"/>
              </a:lnSpc>
              <a:spcBef>
                <a:spcPts val="100"/>
              </a:spcBef>
            </a:pPr>
            <a:r>
              <a:rPr sz="1200" spc="-10" dirty="0">
                <a:latin typeface="Noto Sans"/>
                <a:cs typeface="Noto Sans"/>
              </a:rPr>
              <a:t>coneixements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i  experiències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86162" y="2082241"/>
            <a:ext cx="1863966" cy="1442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1566" y="2095177"/>
            <a:ext cx="1813560" cy="1391285"/>
          </a:xfrm>
          <a:custGeom>
            <a:avLst/>
            <a:gdLst/>
            <a:ahLst/>
            <a:cxnLst/>
            <a:rect l="l" t="t" r="r" b="b"/>
            <a:pathLst>
              <a:path w="1813560" h="1391285">
                <a:moveTo>
                  <a:pt x="930583" y="0"/>
                </a:moveTo>
                <a:lnTo>
                  <a:pt x="882585" y="0"/>
                </a:lnTo>
                <a:lnTo>
                  <a:pt x="834641" y="1938"/>
                </a:lnTo>
                <a:lnTo>
                  <a:pt x="786858" y="5816"/>
                </a:lnTo>
                <a:lnTo>
                  <a:pt x="739347" y="11632"/>
                </a:lnTo>
                <a:lnTo>
                  <a:pt x="692214" y="19387"/>
                </a:lnTo>
                <a:lnTo>
                  <a:pt x="645568" y="29081"/>
                </a:lnTo>
                <a:lnTo>
                  <a:pt x="599517" y="40714"/>
                </a:lnTo>
                <a:lnTo>
                  <a:pt x="554170" y="54286"/>
                </a:lnTo>
                <a:lnTo>
                  <a:pt x="509635" y="69796"/>
                </a:lnTo>
                <a:lnTo>
                  <a:pt x="466019" y="87245"/>
                </a:lnTo>
                <a:lnTo>
                  <a:pt x="423432" y="106633"/>
                </a:lnTo>
                <a:lnTo>
                  <a:pt x="381981" y="127960"/>
                </a:lnTo>
                <a:lnTo>
                  <a:pt x="341774" y="151226"/>
                </a:lnTo>
                <a:lnTo>
                  <a:pt x="302920" y="176430"/>
                </a:lnTo>
                <a:lnTo>
                  <a:pt x="265528" y="203573"/>
                </a:lnTo>
                <a:lnTo>
                  <a:pt x="226249" y="235660"/>
                </a:lnTo>
                <a:lnTo>
                  <a:pt x="190112" y="269129"/>
                </a:lnTo>
                <a:lnTo>
                  <a:pt x="157117" y="303867"/>
                </a:lnTo>
                <a:lnTo>
                  <a:pt x="127265" y="339758"/>
                </a:lnTo>
                <a:lnTo>
                  <a:pt x="100555" y="376686"/>
                </a:lnTo>
                <a:lnTo>
                  <a:pt x="76987" y="414536"/>
                </a:lnTo>
                <a:lnTo>
                  <a:pt x="56562" y="453193"/>
                </a:lnTo>
                <a:lnTo>
                  <a:pt x="39279" y="492542"/>
                </a:lnTo>
                <a:lnTo>
                  <a:pt x="25138" y="532468"/>
                </a:lnTo>
                <a:lnTo>
                  <a:pt x="14140" y="572854"/>
                </a:lnTo>
                <a:lnTo>
                  <a:pt x="6284" y="613586"/>
                </a:lnTo>
                <a:lnTo>
                  <a:pt x="1571" y="654549"/>
                </a:lnTo>
                <a:lnTo>
                  <a:pt x="0" y="695627"/>
                </a:lnTo>
                <a:lnTo>
                  <a:pt x="1571" y="736704"/>
                </a:lnTo>
                <a:lnTo>
                  <a:pt x="6284" y="777667"/>
                </a:lnTo>
                <a:lnTo>
                  <a:pt x="14140" y="818399"/>
                </a:lnTo>
                <a:lnTo>
                  <a:pt x="25138" y="858785"/>
                </a:lnTo>
                <a:lnTo>
                  <a:pt x="39279" y="898710"/>
                </a:lnTo>
                <a:lnTo>
                  <a:pt x="56562" y="938058"/>
                </a:lnTo>
                <a:lnTo>
                  <a:pt x="76987" y="976714"/>
                </a:lnTo>
                <a:lnTo>
                  <a:pt x="100555" y="1014564"/>
                </a:lnTo>
                <a:lnTo>
                  <a:pt x="127265" y="1051491"/>
                </a:lnTo>
                <a:lnTo>
                  <a:pt x="157117" y="1087381"/>
                </a:lnTo>
                <a:lnTo>
                  <a:pt x="190112" y="1122117"/>
                </a:lnTo>
                <a:lnTo>
                  <a:pt x="226249" y="1155586"/>
                </a:lnTo>
                <a:lnTo>
                  <a:pt x="265528" y="1187671"/>
                </a:lnTo>
                <a:lnTo>
                  <a:pt x="302920" y="1214814"/>
                </a:lnTo>
                <a:lnTo>
                  <a:pt x="341774" y="1240018"/>
                </a:lnTo>
                <a:lnTo>
                  <a:pt x="381981" y="1263284"/>
                </a:lnTo>
                <a:lnTo>
                  <a:pt x="423432" y="1284611"/>
                </a:lnTo>
                <a:lnTo>
                  <a:pt x="466019" y="1303998"/>
                </a:lnTo>
                <a:lnTo>
                  <a:pt x="509635" y="1321448"/>
                </a:lnTo>
                <a:lnTo>
                  <a:pt x="554170" y="1336958"/>
                </a:lnTo>
                <a:lnTo>
                  <a:pt x="599517" y="1350530"/>
                </a:lnTo>
                <a:lnTo>
                  <a:pt x="645568" y="1362162"/>
                </a:lnTo>
                <a:lnTo>
                  <a:pt x="692214" y="1371856"/>
                </a:lnTo>
                <a:lnTo>
                  <a:pt x="739347" y="1379612"/>
                </a:lnTo>
                <a:lnTo>
                  <a:pt x="786858" y="1385428"/>
                </a:lnTo>
                <a:lnTo>
                  <a:pt x="834641" y="1389306"/>
                </a:lnTo>
                <a:lnTo>
                  <a:pt x="882585" y="1391244"/>
                </a:lnTo>
                <a:lnTo>
                  <a:pt x="930583" y="1391244"/>
                </a:lnTo>
                <a:lnTo>
                  <a:pt x="978528" y="1389306"/>
                </a:lnTo>
                <a:lnTo>
                  <a:pt x="1026310" y="1385428"/>
                </a:lnTo>
                <a:lnTo>
                  <a:pt x="1073821" y="1379612"/>
                </a:lnTo>
                <a:lnTo>
                  <a:pt x="1120954" y="1371856"/>
                </a:lnTo>
                <a:lnTo>
                  <a:pt x="1167599" y="1362162"/>
                </a:lnTo>
                <a:lnTo>
                  <a:pt x="1213649" y="1350530"/>
                </a:lnTo>
                <a:lnTo>
                  <a:pt x="1258996" y="1336958"/>
                </a:lnTo>
                <a:lnTo>
                  <a:pt x="1303531" y="1321448"/>
                </a:lnTo>
                <a:lnTo>
                  <a:pt x="1347145" y="1303998"/>
                </a:lnTo>
                <a:lnTo>
                  <a:pt x="1389732" y="1284611"/>
                </a:lnTo>
                <a:lnTo>
                  <a:pt x="1431182" y="1263284"/>
                </a:lnTo>
                <a:lnTo>
                  <a:pt x="1471387" y="1240018"/>
                </a:lnTo>
                <a:lnTo>
                  <a:pt x="1510240" y="1214814"/>
                </a:lnTo>
                <a:lnTo>
                  <a:pt x="1547631" y="1187671"/>
                </a:lnTo>
                <a:lnTo>
                  <a:pt x="1586910" y="1155586"/>
                </a:lnTo>
                <a:lnTo>
                  <a:pt x="1623047" y="1122117"/>
                </a:lnTo>
                <a:lnTo>
                  <a:pt x="1656042" y="1087381"/>
                </a:lnTo>
                <a:lnTo>
                  <a:pt x="1685894" y="1051491"/>
                </a:lnTo>
                <a:lnTo>
                  <a:pt x="1712604" y="1014564"/>
                </a:lnTo>
                <a:lnTo>
                  <a:pt x="1736172" y="976714"/>
                </a:lnTo>
                <a:lnTo>
                  <a:pt x="1756597" y="938058"/>
                </a:lnTo>
                <a:lnTo>
                  <a:pt x="1773880" y="898710"/>
                </a:lnTo>
                <a:lnTo>
                  <a:pt x="1788021" y="858785"/>
                </a:lnTo>
                <a:lnTo>
                  <a:pt x="1799019" y="818399"/>
                </a:lnTo>
                <a:lnTo>
                  <a:pt x="1806875" y="777667"/>
                </a:lnTo>
                <a:lnTo>
                  <a:pt x="1811588" y="736704"/>
                </a:lnTo>
                <a:lnTo>
                  <a:pt x="1813159" y="695627"/>
                </a:lnTo>
                <a:lnTo>
                  <a:pt x="1811588" y="654549"/>
                </a:lnTo>
                <a:lnTo>
                  <a:pt x="1806875" y="613586"/>
                </a:lnTo>
                <a:lnTo>
                  <a:pt x="1799019" y="572854"/>
                </a:lnTo>
                <a:lnTo>
                  <a:pt x="1788021" y="532468"/>
                </a:lnTo>
                <a:lnTo>
                  <a:pt x="1773880" y="492542"/>
                </a:lnTo>
                <a:lnTo>
                  <a:pt x="1756597" y="453193"/>
                </a:lnTo>
                <a:lnTo>
                  <a:pt x="1736172" y="414536"/>
                </a:lnTo>
                <a:lnTo>
                  <a:pt x="1712604" y="376686"/>
                </a:lnTo>
                <a:lnTo>
                  <a:pt x="1685894" y="339758"/>
                </a:lnTo>
                <a:lnTo>
                  <a:pt x="1656042" y="303867"/>
                </a:lnTo>
                <a:lnTo>
                  <a:pt x="1623047" y="269129"/>
                </a:lnTo>
                <a:lnTo>
                  <a:pt x="1586910" y="235660"/>
                </a:lnTo>
                <a:lnTo>
                  <a:pt x="1547631" y="203573"/>
                </a:lnTo>
                <a:lnTo>
                  <a:pt x="1510240" y="176430"/>
                </a:lnTo>
                <a:lnTo>
                  <a:pt x="1471387" y="151226"/>
                </a:lnTo>
                <a:lnTo>
                  <a:pt x="1431182" y="127960"/>
                </a:lnTo>
                <a:lnTo>
                  <a:pt x="1389732" y="106633"/>
                </a:lnTo>
                <a:lnTo>
                  <a:pt x="1347145" y="87245"/>
                </a:lnTo>
                <a:lnTo>
                  <a:pt x="1303531" y="69796"/>
                </a:lnTo>
                <a:lnTo>
                  <a:pt x="1258996" y="54286"/>
                </a:lnTo>
                <a:lnTo>
                  <a:pt x="1213649" y="40714"/>
                </a:lnTo>
                <a:lnTo>
                  <a:pt x="1167599" y="29081"/>
                </a:lnTo>
                <a:lnTo>
                  <a:pt x="1120954" y="19387"/>
                </a:lnTo>
                <a:lnTo>
                  <a:pt x="1073821" y="11632"/>
                </a:lnTo>
                <a:lnTo>
                  <a:pt x="1026310" y="5816"/>
                </a:lnTo>
                <a:lnTo>
                  <a:pt x="978528" y="1938"/>
                </a:lnTo>
                <a:lnTo>
                  <a:pt x="93058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92393" y="2214879"/>
            <a:ext cx="1600200" cy="558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57150" algn="ctr">
              <a:lnSpc>
                <a:spcPct val="100000"/>
              </a:lnSpc>
              <a:spcBef>
                <a:spcPts val="760"/>
              </a:spcBef>
            </a:pPr>
            <a:r>
              <a:rPr sz="1200" b="1" spc="25" dirty="0">
                <a:latin typeface="Arial"/>
                <a:cs typeface="Arial"/>
              </a:rPr>
              <a:t>Participació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15" dirty="0">
                <a:latin typeface="Noto Sans"/>
                <a:cs typeface="Noto Sans"/>
              </a:rPr>
              <a:t>tothom:</a:t>
            </a:r>
            <a:r>
              <a:rPr sz="1200" spc="-50" dirty="0">
                <a:latin typeface="Noto Sans"/>
                <a:cs typeface="Noto Sans"/>
              </a:rPr>
              <a:t> </a:t>
            </a:r>
            <a:r>
              <a:rPr sz="1200" spc="-5" dirty="0">
                <a:latin typeface="Noto Sans"/>
                <a:cs typeface="Noto Sans"/>
              </a:rPr>
              <a:t>implicació,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03600" y="2748279"/>
            <a:ext cx="1541145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0" marR="5080" indent="-317500">
              <a:lnSpc>
                <a:spcPct val="118100"/>
              </a:lnSpc>
              <a:spcBef>
                <a:spcPts val="100"/>
              </a:spcBef>
            </a:pPr>
            <a:r>
              <a:rPr sz="1200" spc="-10" dirty="0">
                <a:latin typeface="Noto Sans"/>
                <a:cs typeface="Noto Sans"/>
              </a:rPr>
              <a:t>interès, </a:t>
            </a:r>
            <a:r>
              <a:rPr sz="1200" spc="-5" dirty="0">
                <a:latin typeface="Noto Sans"/>
                <a:cs typeface="Noto Sans"/>
              </a:rPr>
              <a:t>il·lusió,</a:t>
            </a:r>
            <a:r>
              <a:rPr sz="1200" spc="-70" dirty="0">
                <a:latin typeface="Noto Sans"/>
                <a:cs typeface="Noto Sans"/>
              </a:rPr>
              <a:t> </a:t>
            </a:r>
            <a:r>
              <a:rPr sz="1200" spc="-20" dirty="0">
                <a:latin typeface="Noto Sans"/>
                <a:cs typeface="Noto Sans"/>
              </a:rPr>
              <a:t>ganes  </a:t>
            </a:r>
            <a:r>
              <a:rPr sz="1200" spc="-25" dirty="0">
                <a:latin typeface="Noto Sans"/>
                <a:cs typeface="Noto Sans"/>
              </a:rPr>
              <a:t>d’aprendre...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90186" y="2838538"/>
            <a:ext cx="2347442" cy="16596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15583" y="2851238"/>
            <a:ext cx="2296795" cy="1609090"/>
          </a:xfrm>
          <a:custGeom>
            <a:avLst/>
            <a:gdLst/>
            <a:ahLst/>
            <a:cxnLst/>
            <a:rect l="l" t="t" r="r" b="b"/>
            <a:pathLst>
              <a:path w="2296795" h="1609089">
                <a:moveTo>
                  <a:pt x="1148324" y="0"/>
                </a:moveTo>
                <a:lnTo>
                  <a:pt x="1099356" y="727"/>
                </a:lnTo>
                <a:lnTo>
                  <a:pt x="1050459" y="2908"/>
                </a:lnTo>
                <a:lnTo>
                  <a:pt x="1001706" y="6544"/>
                </a:lnTo>
                <a:lnTo>
                  <a:pt x="953168" y="11635"/>
                </a:lnTo>
                <a:lnTo>
                  <a:pt x="904916" y="18179"/>
                </a:lnTo>
                <a:lnTo>
                  <a:pt x="857023" y="26178"/>
                </a:lnTo>
                <a:lnTo>
                  <a:pt x="809559" y="35632"/>
                </a:lnTo>
                <a:lnTo>
                  <a:pt x="762598" y="46540"/>
                </a:lnTo>
                <a:lnTo>
                  <a:pt x="716209" y="58902"/>
                </a:lnTo>
                <a:lnTo>
                  <a:pt x="670466" y="72719"/>
                </a:lnTo>
                <a:lnTo>
                  <a:pt x="625439" y="87990"/>
                </a:lnTo>
                <a:lnTo>
                  <a:pt x="581201" y="104715"/>
                </a:lnTo>
                <a:lnTo>
                  <a:pt x="537822" y="122895"/>
                </a:lnTo>
                <a:lnTo>
                  <a:pt x="495375" y="142529"/>
                </a:lnTo>
                <a:lnTo>
                  <a:pt x="453931" y="163618"/>
                </a:lnTo>
                <a:lnTo>
                  <a:pt x="413563" y="186161"/>
                </a:lnTo>
                <a:lnTo>
                  <a:pt x="374341" y="210158"/>
                </a:lnTo>
                <a:lnTo>
                  <a:pt x="336337" y="235610"/>
                </a:lnTo>
                <a:lnTo>
                  <a:pt x="295608" y="265621"/>
                </a:lnTo>
                <a:lnTo>
                  <a:pt x="257508" y="296705"/>
                </a:lnTo>
                <a:lnTo>
                  <a:pt x="222035" y="328789"/>
                </a:lnTo>
                <a:lnTo>
                  <a:pt x="189189" y="361802"/>
                </a:lnTo>
                <a:lnTo>
                  <a:pt x="158971" y="395673"/>
                </a:lnTo>
                <a:lnTo>
                  <a:pt x="131381" y="430331"/>
                </a:lnTo>
                <a:lnTo>
                  <a:pt x="106419" y="465703"/>
                </a:lnTo>
                <a:lnTo>
                  <a:pt x="84084" y="501718"/>
                </a:lnTo>
                <a:lnTo>
                  <a:pt x="64377" y="538306"/>
                </a:lnTo>
                <a:lnTo>
                  <a:pt x="47297" y="575394"/>
                </a:lnTo>
                <a:lnTo>
                  <a:pt x="32845" y="612910"/>
                </a:lnTo>
                <a:lnTo>
                  <a:pt x="21021" y="650784"/>
                </a:lnTo>
                <a:lnTo>
                  <a:pt x="11824" y="688944"/>
                </a:lnTo>
                <a:lnTo>
                  <a:pt x="5255" y="727319"/>
                </a:lnTo>
                <a:lnTo>
                  <a:pt x="1313" y="765836"/>
                </a:lnTo>
                <a:lnTo>
                  <a:pt x="0" y="804425"/>
                </a:lnTo>
                <a:lnTo>
                  <a:pt x="1313" y="843014"/>
                </a:lnTo>
                <a:lnTo>
                  <a:pt x="5255" y="881532"/>
                </a:lnTo>
                <a:lnTo>
                  <a:pt x="11824" y="919907"/>
                </a:lnTo>
                <a:lnTo>
                  <a:pt x="21021" y="958067"/>
                </a:lnTo>
                <a:lnTo>
                  <a:pt x="32845" y="995942"/>
                </a:lnTo>
                <a:lnTo>
                  <a:pt x="47297" y="1033459"/>
                </a:lnTo>
                <a:lnTo>
                  <a:pt x="64377" y="1070547"/>
                </a:lnTo>
                <a:lnTo>
                  <a:pt x="84084" y="1107135"/>
                </a:lnTo>
                <a:lnTo>
                  <a:pt x="106419" y="1143151"/>
                </a:lnTo>
                <a:lnTo>
                  <a:pt x="131381" y="1178524"/>
                </a:lnTo>
                <a:lnTo>
                  <a:pt x="158971" y="1213182"/>
                </a:lnTo>
                <a:lnTo>
                  <a:pt x="189189" y="1247054"/>
                </a:lnTo>
                <a:lnTo>
                  <a:pt x="222035" y="1280068"/>
                </a:lnTo>
                <a:lnTo>
                  <a:pt x="257508" y="1312154"/>
                </a:lnTo>
                <a:lnTo>
                  <a:pt x="295608" y="1343238"/>
                </a:lnTo>
                <a:lnTo>
                  <a:pt x="336337" y="1373251"/>
                </a:lnTo>
                <a:lnTo>
                  <a:pt x="374341" y="1398702"/>
                </a:lnTo>
                <a:lnTo>
                  <a:pt x="413563" y="1422700"/>
                </a:lnTo>
                <a:lnTo>
                  <a:pt x="453931" y="1445243"/>
                </a:lnTo>
                <a:lnTo>
                  <a:pt x="495375" y="1466331"/>
                </a:lnTo>
                <a:lnTo>
                  <a:pt x="537822" y="1485965"/>
                </a:lnTo>
                <a:lnTo>
                  <a:pt x="581201" y="1504145"/>
                </a:lnTo>
                <a:lnTo>
                  <a:pt x="625439" y="1520871"/>
                </a:lnTo>
                <a:lnTo>
                  <a:pt x="670466" y="1536142"/>
                </a:lnTo>
                <a:lnTo>
                  <a:pt x="716209" y="1549958"/>
                </a:lnTo>
                <a:lnTo>
                  <a:pt x="762598" y="1562321"/>
                </a:lnTo>
                <a:lnTo>
                  <a:pt x="809559" y="1573228"/>
                </a:lnTo>
                <a:lnTo>
                  <a:pt x="857023" y="1582682"/>
                </a:lnTo>
                <a:lnTo>
                  <a:pt x="904916" y="1590681"/>
                </a:lnTo>
                <a:lnTo>
                  <a:pt x="953168" y="1597226"/>
                </a:lnTo>
                <a:lnTo>
                  <a:pt x="1001706" y="1602316"/>
                </a:lnTo>
                <a:lnTo>
                  <a:pt x="1050459" y="1605952"/>
                </a:lnTo>
                <a:lnTo>
                  <a:pt x="1099356" y="1608134"/>
                </a:lnTo>
                <a:lnTo>
                  <a:pt x="1148324" y="1608861"/>
                </a:lnTo>
                <a:lnTo>
                  <a:pt x="1197292" y="1608134"/>
                </a:lnTo>
                <a:lnTo>
                  <a:pt x="1246189" y="1605952"/>
                </a:lnTo>
                <a:lnTo>
                  <a:pt x="1294942" y="1602316"/>
                </a:lnTo>
                <a:lnTo>
                  <a:pt x="1343480" y="1597226"/>
                </a:lnTo>
                <a:lnTo>
                  <a:pt x="1391732" y="1590681"/>
                </a:lnTo>
                <a:lnTo>
                  <a:pt x="1439625" y="1582682"/>
                </a:lnTo>
                <a:lnTo>
                  <a:pt x="1487089" y="1573228"/>
                </a:lnTo>
                <a:lnTo>
                  <a:pt x="1534050" y="1562321"/>
                </a:lnTo>
                <a:lnTo>
                  <a:pt x="1580439" y="1549958"/>
                </a:lnTo>
                <a:lnTo>
                  <a:pt x="1626182" y="1536142"/>
                </a:lnTo>
                <a:lnTo>
                  <a:pt x="1671209" y="1520871"/>
                </a:lnTo>
                <a:lnTo>
                  <a:pt x="1715447" y="1504145"/>
                </a:lnTo>
                <a:lnTo>
                  <a:pt x="1758826" y="1485965"/>
                </a:lnTo>
                <a:lnTo>
                  <a:pt x="1801273" y="1466331"/>
                </a:lnTo>
                <a:lnTo>
                  <a:pt x="1842717" y="1445243"/>
                </a:lnTo>
                <a:lnTo>
                  <a:pt x="1883085" y="1422700"/>
                </a:lnTo>
                <a:lnTo>
                  <a:pt x="1922307" y="1398702"/>
                </a:lnTo>
                <a:lnTo>
                  <a:pt x="1960311" y="1373251"/>
                </a:lnTo>
                <a:lnTo>
                  <a:pt x="2001040" y="1343238"/>
                </a:lnTo>
                <a:lnTo>
                  <a:pt x="2039140" y="1312154"/>
                </a:lnTo>
                <a:lnTo>
                  <a:pt x="2074613" y="1280068"/>
                </a:lnTo>
                <a:lnTo>
                  <a:pt x="2107459" y="1247054"/>
                </a:lnTo>
                <a:lnTo>
                  <a:pt x="2137677" y="1213182"/>
                </a:lnTo>
                <a:lnTo>
                  <a:pt x="2165267" y="1178524"/>
                </a:lnTo>
                <a:lnTo>
                  <a:pt x="2190229" y="1143151"/>
                </a:lnTo>
                <a:lnTo>
                  <a:pt x="2212564" y="1107135"/>
                </a:lnTo>
                <a:lnTo>
                  <a:pt x="2232271" y="1070547"/>
                </a:lnTo>
                <a:lnTo>
                  <a:pt x="2249351" y="1033459"/>
                </a:lnTo>
                <a:lnTo>
                  <a:pt x="2263803" y="995942"/>
                </a:lnTo>
                <a:lnTo>
                  <a:pt x="2275627" y="958067"/>
                </a:lnTo>
                <a:lnTo>
                  <a:pt x="2284824" y="919907"/>
                </a:lnTo>
                <a:lnTo>
                  <a:pt x="2291393" y="881532"/>
                </a:lnTo>
                <a:lnTo>
                  <a:pt x="2295335" y="843014"/>
                </a:lnTo>
                <a:lnTo>
                  <a:pt x="2296648" y="804425"/>
                </a:lnTo>
                <a:lnTo>
                  <a:pt x="2295335" y="765836"/>
                </a:lnTo>
                <a:lnTo>
                  <a:pt x="2291393" y="727319"/>
                </a:lnTo>
                <a:lnTo>
                  <a:pt x="2284824" y="688944"/>
                </a:lnTo>
                <a:lnTo>
                  <a:pt x="2275627" y="650784"/>
                </a:lnTo>
                <a:lnTo>
                  <a:pt x="2263803" y="612910"/>
                </a:lnTo>
                <a:lnTo>
                  <a:pt x="2249351" y="575394"/>
                </a:lnTo>
                <a:lnTo>
                  <a:pt x="2232271" y="538306"/>
                </a:lnTo>
                <a:lnTo>
                  <a:pt x="2212564" y="501718"/>
                </a:lnTo>
                <a:lnTo>
                  <a:pt x="2190229" y="465703"/>
                </a:lnTo>
                <a:lnTo>
                  <a:pt x="2165267" y="430331"/>
                </a:lnTo>
                <a:lnTo>
                  <a:pt x="2137677" y="395673"/>
                </a:lnTo>
                <a:lnTo>
                  <a:pt x="2107459" y="361802"/>
                </a:lnTo>
                <a:lnTo>
                  <a:pt x="2074613" y="328789"/>
                </a:lnTo>
                <a:lnTo>
                  <a:pt x="2039140" y="296705"/>
                </a:lnTo>
                <a:lnTo>
                  <a:pt x="2001040" y="265621"/>
                </a:lnTo>
                <a:lnTo>
                  <a:pt x="1960311" y="235610"/>
                </a:lnTo>
                <a:lnTo>
                  <a:pt x="1922307" y="210158"/>
                </a:lnTo>
                <a:lnTo>
                  <a:pt x="1883085" y="186161"/>
                </a:lnTo>
                <a:lnTo>
                  <a:pt x="1842717" y="163618"/>
                </a:lnTo>
                <a:lnTo>
                  <a:pt x="1801273" y="142529"/>
                </a:lnTo>
                <a:lnTo>
                  <a:pt x="1758826" y="122895"/>
                </a:lnTo>
                <a:lnTo>
                  <a:pt x="1715447" y="104715"/>
                </a:lnTo>
                <a:lnTo>
                  <a:pt x="1671209" y="87990"/>
                </a:lnTo>
                <a:lnTo>
                  <a:pt x="1626182" y="72719"/>
                </a:lnTo>
                <a:lnTo>
                  <a:pt x="1580439" y="58902"/>
                </a:lnTo>
                <a:lnTo>
                  <a:pt x="1534050" y="46540"/>
                </a:lnTo>
                <a:lnTo>
                  <a:pt x="1487089" y="35632"/>
                </a:lnTo>
                <a:lnTo>
                  <a:pt x="1439625" y="26178"/>
                </a:lnTo>
                <a:lnTo>
                  <a:pt x="1391732" y="18179"/>
                </a:lnTo>
                <a:lnTo>
                  <a:pt x="1343480" y="11635"/>
                </a:lnTo>
                <a:lnTo>
                  <a:pt x="1294942" y="6544"/>
                </a:lnTo>
                <a:lnTo>
                  <a:pt x="1246189" y="2908"/>
                </a:lnTo>
                <a:lnTo>
                  <a:pt x="1197292" y="727"/>
                </a:lnTo>
                <a:lnTo>
                  <a:pt x="1148324" y="0"/>
                </a:lnTo>
                <a:close/>
              </a:path>
            </a:pathLst>
          </a:custGeom>
          <a:solidFill>
            <a:srgbClr val="C5B3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92700" y="3009900"/>
            <a:ext cx="1024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latin typeface="Arial"/>
                <a:cs typeface="Arial"/>
              </a:rPr>
              <a:t>Dinamització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86300" y="3256279"/>
            <a:ext cx="194310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8100"/>
              </a:lnSpc>
              <a:spcBef>
                <a:spcPts val="100"/>
              </a:spcBef>
            </a:pPr>
            <a:r>
              <a:rPr sz="1200" spc="-5" dirty="0">
                <a:latin typeface="Noto Sans"/>
                <a:cs typeface="Noto Sans"/>
              </a:rPr>
              <a:t>dels equips docents per</a:t>
            </a:r>
            <a:r>
              <a:rPr sz="1200" spc="-65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un  </a:t>
            </a:r>
            <a:r>
              <a:rPr sz="1200" spc="-5" dirty="0">
                <a:latin typeface="Noto Sans"/>
                <a:cs typeface="Noto Sans"/>
              </a:rPr>
              <a:t>o més dels seus </a:t>
            </a:r>
            <a:r>
              <a:rPr sz="1200" spc="-10" dirty="0">
                <a:latin typeface="Noto Sans"/>
                <a:cs typeface="Noto Sans"/>
              </a:rPr>
              <a:t>membres,  </a:t>
            </a:r>
            <a:r>
              <a:rPr sz="1200" spc="-5" dirty="0">
                <a:latin typeface="Noto Sans"/>
                <a:cs typeface="Noto Sans"/>
              </a:rPr>
              <a:t>amb uns temps </a:t>
            </a:r>
            <a:r>
              <a:rPr sz="1200" spc="-10" dirty="0">
                <a:latin typeface="Noto Sans"/>
                <a:cs typeface="Noto Sans"/>
              </a:rPr>
              <a:t>i </a:t>
            </a:r>
            <a:r>
              <a:rPr sz="1200" spc="-5" dirty="0">
                <a:latin typeface="Noto Sans"/>
                <a:cs typeface="Noto Sans"/>
              </a:rPr>
              <a:t>uns  espais de </a:t>
            </a:r>
            <a:r>
              <a:rPr sz="1200" spc="-10" dirty="0">
                <a:latin typeface="Noto Sans"/>
                <a:cs typeface="Noto Sans"/>
              </a:rPr>
              <a:t>trobada</a:t>
            </a:r>
            <a:r>
              <a:rPr sz="1200" spc="-3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definits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523" y="3844581"/>
            <a:ext cx="2232177" cy="1458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303" y="3857288"/>
            <a:ext cx="2181225" cy="1407795"/>
          </a:xfrm>
          <a:custGeom>
            <a:avLst/>
            <a:gdLst/>
            <a:ahLst/>
            <a:cxnLst/>
            <a:rect l="l" t="t" r="r" b="b"/>
            <a:pathLst>
              <a:path w="2181225" h="1407795">
                <a:moveTo>
                  <a:pt x="1090309" y="0"/>
                </a:moveTo>
                <a:lnTo>
                  <a:pt x="1041064" y="713"/>
                </a:lnTo>
                <a:lnTo>
                  <a:pt x="991900" y="2852"/>
                </a:lnTo>
                <a:lnTo>
                  <a:pt x="942897" y="6418"/>
                </a:lnTo>
                <a:lnTo>
                  <a:pt x="894137" y="11410"/>
                </a:lnTo>
                <a:lnTo>
                  <a:pt x="845700" y="17828"/>
                </a:lnTo>
                <a:lnTo>
                  <a:pt x="797666" y="25673"/>
                </a:lnTo>
                <a:lnTo>
                  <a:pt x="750118" y="34944"/>
                </a:lnTo>
                <a:lnTo>
                  <a:pt x="703135" y="45641"/>
                </a:lnTo>
                <a:lnTo>
                  <a:pt x="656799" y="57765"/>
                </a:lnTo>
                <a:lnTo>
                  <a:pt x="611190" y="71315"/>
                </a:lnTo>
                <a:lnTo>
                  <a:pt x="566389" y="86291"/>
                </a:lnTo>
                <a:lnTo>
                  <a:pt x="522476" y="102694"/>
                </a:lnTo>
                <a:lnTo>
                  <a:pt x="479534" y="120523"/>
                </a:lnTo>
                <a:lnTo>
                  <a:pt x="437641" y="139778"/>
                </a:lnTo>
                <a:lnTo>
                  <a:pt x="396880" y="160459"/>
                </a:lnTo>
                <a:lnTo>
                  <a:pt x="357331" y="182567"/>
                </a:lnTo>
                <a:lnTo>
                  <a:pt x="319074" y="206101"/>
                </a:lnTo>
                <a:lnTo>
                  <a:pt x="276531" y="235124"/>
                </a:lnTo>
                <a:lnTo>
                  <a:pt x="237027" y="265282"/>
                </a:lnTo>
                <a:lnTo>
                  <a:pt x="200561" y="296489"/>
                </a:lnTo>
                <a:lnTo>
                  <a:pt x="167134" y="328662"/>
                </a:lnTo>
                <a:lnTo>
                  <a:pt x="136746" y="361718"/>
                </a:lnTo>
                <a:lnTo>
                  <a:pt x="109397" y="395572"/>
                </a:lnTo>
                <a:lnTo>
                  <a:pt x="85086" y="430140"/>
                </a:lnTo>
                <a:lnTo>
                  <a:pt x="63814" y="465338"/>
                </a:lnTo>
                <a:lnTo>
                  <a:pt x="45582" y="501082"/>
                </a:lnTo>
                <a:lnTo>
                  <a:pt x="30388" y="537288"/>
                </a:lnTo>
                <a:lnTo>
                  <a:pt x="18232" y="573872"/>
                </a:lnTo>
                <a:lnTo>
                  <a:pt x="3038" y="647839"/>
                </a:lnTo>
                <a:lnTo>
                  <a:pt x="0" y="685053"/>
                </a:lnTo>
                <a:lnTo>
                  <a:pt x="0" y="722309"/>
                </a:lnTo>
                <a:lnTo>
                  <a:pt x="9116" y="796612"/>
                </a:lnTo>
                <a:lnTo>
                  <a:pt x="30388" y="870074"/>
                </a:lnTo>
                <a:lnTo>
                  <a:pt x="45582" y="906281"/>
                </a:lnTo>
                <a:lnTo>
                  <a:pt x="63814" y="942025"/>
                </a:lnTo>
                <a:lnTo>
                  <a:pt x="85086" y="977223"/>
                </a:lnTo>
                <a:lnTo>
                  <a:pt x="109397" y="1011790"/>
                </a:lnTo>
                <a:lnTo>
                  <a:pt x="136746" y="1045644"/>
                </a:lnTo>
                <a:lnTo>
                  <a:pt x="167134" y="1078700"/>
                </a:lnTo>
                <a:lnTo>
                  <a:pt x="200561" y="1110873"/>
                </a:lnTo>
                <a:lnTo>
                  <a:pt x="237027" y="1142081"/>
                </a:lnTo>
                <a:lnTo>
                  <a:pt x="276531" y="1172238"/>
                </a:lnTo>
                <a:lnTo>
                  <a:pt x="319074" y="1201261"/>
                </a:lnTo>
                <a:lnTo>
                  <a:pt x="357331" y="1224796"/>
                </a:lnTo>
                <a:lnTo>
                  <a:pt x="396880" y="1246905"/>
                </a:lnTo>
                <a:lnTo>
                  <a:pt x="437641" y="1267587"/>
                </a:lnTo>
                <a:lnTo>
                  <a:pt x="479534" y="1286843"/>
                </a:lnTo>
                <a:lnTo>
                  <a:pt x="522476" y="1304673"/>
                </a:lnTo>
                <a:lnTo>
                  <a:pt x="566389" y="1321076"/>
                </a:lnTo>
                <a:lnTo>
                  <a:pt x="611190" y="1336053"/>
                </a:lnTo>
                <a:lnTo>
                  <a:pt x="656799" y="1349604"/>
                </a:lnTo>
                <a:lnTo>
                  <a:pt x="703135" y="1361728"/>
                </a:lnTo>
                <a:lnTo>
                  <a:pt x="750118" y="1372426"/>
                </a:lnTo>
                <a:lnTo>
                  <a:pt x="797666" y="1381697"/>
                </a:lnTo>
                <a:lnTo>
                  <a:pt x="845700" y="1389543"/>
                </a:lnTo>
                <a:lnTo>
                  <a:pt x="894137" y="1395961"/>
                </a:lnTo>
                <a:lnTo>
                  <a:pt x="942897" y="1400954"/>
                </a:lnTo>
                <a:lnTo>
                  <a:pt x="991900" y="1404519"/>
                </a:lnTo>
                <a:lnTo>
                  <a:pt x="1041064" y="1406659"/>
                </a:lnTo>
                <a:lnTo>
                  <a:pt x="1090309" y="1407372"/>
                </a:lnTo>
                <a:lnTo>
                  <a:pt x="1139554" y="1406659"/>
                </a:lnTo>
                <a:lnTo>
                  <a:pt x="1188718" y="1404519"/>
                </a:lnTo>
                <a:lnTo>
                  <a:pt x="1237720" y="1400954"/>
                </a:lnTo>
                <a:lnTo>
                  <a:pt x="1286481" y="1395961"/>
                </a:lnTo>
                <a:lnTo>
                  <a:pt x="1334917" y="1389543"/>
                </a:lnTo>
                <a:lnTo>
                  <a:pt x="1382950" y="1381697"/>
                </a:lnTo>
                <a:lnTo>
                  <a:pt x="1430498" y="1372426"/>
                </a:lnTo>
                <a:lnTo>
                  <a:pt x="1477481" y="1361728"/>
                </a:lnTo>
                <a:lnTo>
                  <a:pt x="1523817" y="1349604"/>
                </a:lnTo>
                <a:lnTo>
                  <a:pt x="1569425" y="1336053"/>
                </a:lnTo>
                <a:lnTo>
                  <a:pt x="1614226" y="1321076"/>
                </a:lnTo>
                <a:lnTo>
                  <a:pt x="1658138" y="1304673"/>
                </a:lnTo>
                <a:lnTo>
                  <a:pt x="1701080" y="1286843"/>
                </a:lnTo>
                <a:lnTo>
                  <a:pt x="1742972" y="1267587"/>
                </a:lnTo>
                <a:lnTo>
                  <a:pt x="1783732" y="1246905"/>
                </a:lnTo>
                <a:lnTo>
                  <a:pt x="1823281" y="1224796"/>
                </a:lnTo>
                <a:lnTo>
                  <a:pt x="1861536" y="1201261"/>
                </a:lnTo>
                <a:lnTo>
                  <a:pt x="1904080" y="1172238"/>
                </a:lnTo>
                <a:lnTo>
                  <a:pt x="1943585" y="1142081"/>
                </a:lnTo>
                <a:lnTo>
                  <a:pt x="1980052" y="1110873"/>
                </a:lnTo>
                <a:lnTo>
                  <a:pt x="2013479" y="1078700"/>
                </a:lnTo>
                <a:lnTo>
                  <a:pt x="2043867" y="1045644"/>
                </a:lnTo>
                <a:lnTo>
                  <a:pt x="2071217" y="1011790"/>
                </a:lnTo>
                <a:lnTo>
                  <a:pt x="2095528" y="977223"/>
                </a:lnTo>
                <a:lnTo>
                  <a:pt x="2116800" y="942025"/>
                </a:lnTo>
                <a:lnTo>
                  <a:pt x="2135033" y="906281"/>
                </a:lnTo>
                <a:lnTo>
                  <a:pt x="2150227" y="870074"/>
                </a:lnTo>
                <a:lnTo>
                  <a:pt x="2162382" y="833490"/>
                </a:lnTo>
                <a:lnTo>
                  <a:pt x="2177577" y="759524"/>
                </a:lnTo>
                <a:lnTo>
                  <a:pt x="2180616" y="722309"/>
                </a:lnTo>
                <a:lnTo>
                  <a:pt x="2180616" y="685053"/>
                </a:lnTo>
                <a:lnTo>
                  <a:pt x="2171499" y="610750"/>
                </a:lnTo>
                <a:lnTo>
                  <a:pt x="2150227" y="537288"/>
                </a:lnTo>
                <a:lnTo>
                  <a:pt x="2135033" y="501082"/>
                </a:lnTo>
                <a:lnTo>
                  <a:pt x="2116800" y="465338"/>
                </a:lnTo>
                <a:lnTo>
                  <a:pt x="2095528" y="430140"/>
                </a:lnTo>
                <a:lnTo>
                  <a:pt x="2071217" y="395572"/>
                </a:lnTo>
                <a:lnTo>
                  <a:pt x="2043867" y="361718"/>
                </a:lnTo>
                <a:lnTo>
                  <a:pt x="2013479" y="328662"/>
                </a:lnTo>
                <a:lnTo>
                  <a:pt x="1980052" y="296489"/>
                </a:lnTo>
                <a:lnTo>
                  <a:pt x="1943585" y="265282"/>
                </a:lnTo>
                <a:lnTo>
                  <a:pt x="1904080" y="235124"/>
                </a:lnTo>
                <a:lnTo>
                  <a:pt x="1861536" y="206101"/>
                </a:lnTo>
                <a:lnTo>
                  <a:pt x="1823281" y="182567"/>
                </a:lnTo>
                <a:lnTo>
                  <a:pt x="1783732" y="160459"/>
                </a:lnTo>
                <a:lnTo>
                  <a:pt x="1742972" y="139778"/>
                </a:lnTo>
                <a:lnTo>
                  <a:pt x="1701080" y="120523"/>
                </a:lnTo>
                <a:lnTo>
                  <a:pt x="1658138" y="102694"/>
                </a:lnTo>
                <a:lnTo>
                  <a:pt x="1614226" y="86291"/>
                </a:lnTo>
                <a:lnTo>
                  <a:pt x="1569425" y="71315"/>
                </a:lnTo>
                <a:lnTo>
                  <a:pt x="1523817" y="57765"/>
                </a:lnTo>
                <a:lnTo>
                  <a:pt x="1477481" y="45641"/>
                </a:lnTo>
                <a:lnTo>
                  <a:pt x="1430498" y="34944"/>
                </a:lnTo>
                <a:lnTo>
                  <a:pt x="1382950" y="25673"/>
                </a:lnTo>
                <a:lnTo>
                  <a:pt x="1334917" y="17828"/>
                </a:lnTo>
                <a:lnTo>
                  <a:pt x="1286481" y="11410"/>
                </a:lnTo>
                <a:lnTo>
                  <a:pt x="1237720" y="6418"/>
                </a:lnTo>
                <a:lnTo>
                  <a:pt x="1188718" y="2852"/>
                </a:lnTo>
                <a:lnTo>
                  <a:pt x="1139554" y="713"/>
                </a:lnTo>
                <a:lnTo>
                  <a:pt x="1090309" y="0"/>
                </a:lnTo>
                <a:close/>
              </a:path>
            </a:pathLst>
          </a:custGeom>
          <a:solidFill>
            <a:srgbClr val="C5B3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1300" y="4000500"/>
            <a:ext cx="1847850" cy="95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Arial"/>
                <a:cs typeface="Arial"/>
              </a:rPr>
              <a:t>Consensuar</a:t>
            </a:r>
            <a:endParaRPr sz="1200">
              <a:latin typeface="Arial"/>
              <a:cs typeface="Arial"/>
            </a:endParaRPr>
          </a:p>
          <a:p>
            <a:pPr marL="12700" marR="5080" indent="-5715" algn="ctr">
              <a:lnSpc>
                <a:spcPct val="118100"/>
              </a:lnSpc>
              <a:spcBef>
                <a:spcPts val="800"/>
              </a:spcBef>
            </a:pPr>
            <a:r>
              <a:rPr sz="1200" spc="-10" dirty="0">
                <a:latin typeface="Noto Sans"/>
                <a:cs typeface="Noto Sans"/>
              </a:rPr>
              <a:t>objectius i criteris </a:t>
            </a:r>
            <a:r>
              <a:rPr sz="1200" spc="-45" dirty="0">
                <a:latin typeface="Noto Sans"/>
                <a:cs typeface="Noto Sans"/>
              </a:rPr>
              <a:t>d’èxit.  </a:t>
            </a:r>
            <a:r>
              <a:rPr sz="1200" spc="-25" dirty="0">
                <a:latin typeface="Noto Sans"/>
                <a:cs typeface="Noto Sans"/>
              </a:rPr>
              <a:t>Tenir </a:t>
            </a:r>
            <a:r>
              <a:rPr sz="1200" spc="-5" dirty="0">
                <a:latin typeface="Noto Sans"/>
                <a:cs typeface="Noto Sans"/>
              </a:rPr>
              <a:t>clars </a:t>
            </a:r>
            <a:r>
              <a:rPr sz="1200" spc="-10" dirty="0">
                <a:latin typeface="Noto Sans"/>
                <a:cs typeface="Noto Sans"/>
              </a:rPr>
              <a:t>els motius </a:t>
            </a:r>
            <a:r>
              <a:rPr sz="1200" spc="-5" dirty="0">
                <a:latin typeface="Noto Sans"/>
                <a:cs typeface="Noto Sans"/>
              </a:rPr>
              <a:t>pels  quals </a:t>
            </a:r>
            <a:r>
              <a:rPr sz="1200" spc="-10" dirty="0">
                <a:latin typeface="Noto Sans"/>
                <a:cs typeface="Noto Sans"/>
              </a:rPr>
              <a:t>volem canviar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85277" y="3250046"/>
            <a:ext cx="1863966" cy="1226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0680" y="3262744"/>
            <a:ext cx="1813560" cy="1176020"/>
          </a:xfrm>
          <a:custGeom>
            <a:avLst/>
            <a:gdLst/>
            <a:ahLst/>
            <a:cxnLst/>
            <a:rect l="l" t="t" r="r" b="b"/>
            <a:pathLst>
              <a:path w="1813560" h="1176020">
                <a:moveTo>
                  <a:pt x="906584" y="0"/>
                </a:moveTo>
                <a:lnTo>
                  <a:pt x="856887" y="878"/>
                </a:lnTo>
                <a:lnTo>
                  <a:pt x="807310" y="3513"/>
                </a:lnTo>
                <a:lnTo>
                  <a:pt x="757973" y="7905"/>
                </a:lnTo>
                <a:lnTo>
                  <a:pt x="708997" y="14055"/>
                </a:lnTo>
                <a:lnTo>
                  <a:pt x="660502" y="21960"/>
                </a:lnTo>
                <a:lnTo>
                  <a:pt x="612608" y="31623"/>
                </a:lnTo>
                <a:lnTo>
                  <a:pt x="565435" y="43043"/>
                </a:lnTo>
                <a:lnTo>
                  <a:pt x="519104" y="56220"/>
                </a:lnTo>
                <a:lnTo>
                  <a:pt x="473735" y="71153"/>
                </a:lnTo>
                <a:lnTo>
                  <a:pt x="429448" y="87843"/>
                </a:lnTo>
                <a:lnTo>
                  <a:pt x="386364" y="106291"/>
                </a:lnTo>
                <a:lnTo>
                  <a:pt x="344602" y="126495"/>
                </a:lnTo>
                <a:lnTo>
                  <a:pt x="304284" y="148456"/>
                </a:lnTo>
                <a:lnTo>
                  <a:pt x="265528" y="172173"/>
                </a:lnTo>
                <a:lnTo>
                  <a:pt x="223117" y="201591"/>
                </a:lnTo>
                <a:lnTo>
                  <a:pt x="184394" y="232371"/>
                </a:lnTo>
                <a:lnTo>
                  <a:pt x="149359" y="264390"/>
                </a:lnTo>
                <a:lnTo>
                  <a:pt x="118012" y="297522"/>
                </a:lnTo>
                <a:lnTo>
                  <a:pt x="90353" y="331646"/>
                </a:lnTo>
                <a:lnTo>
                  <a:pt x="66382" y="366636"/>
                </a:lnTo>
                <a:lnTo>
                  <a:pt x="46098" y="402369"/>
                </a:lnTo>
                <a:lnTo>
                  <a:pt x="29503" y="438721"/>
                </a:lnTo>
                <a:lnTo>
                  <a:pt x="16595" y="475568"/>
                </a:lnTo>
                <a:lnTo>
                  <a:pt x="7375" y="512787"/>
                </a:lnTo>
                <a:lnTo>
                  <a:pt x="0" y="587844"/>
                </a:lnTo>
                <a:lnTo>
                  <a:pt x="1843" y="625435"/>
                </a:lnTo>
                <a:lnTo>
                  <a:pt x="16595" y="700120"/>
                </a:lnTo>
                <a:lnTo>
                  <a:pt x="29503" y="736968"/>
                </a:lnTo>
                <a:lnTo>
                  <a:pt x="46098" y="773320"/>
                </a:lnTo>
                <a:lnTo>
                  <a:pt x="66382" y="809053"/>
                </a:lnTo>
                <a:lnTo>
                  <a:pt x="90353" y="844043"/>
                </a:lnTo>
                <a:lnTo>
                  <a:pt x="118012" y="878166"/>
                </a:lnTo>
                <a:lnTo>
                  <a:pt x="149359" y="911299"/>
                </a:lnTo>
                <a:lnTo>
                  <a:pt x="184394" y="943317"/>
                </a:lnTo>
                <a:lnTo>
                  <a:pt x="223117" y="974097"/>
                </a:lnTo>
                <a:lnTo>
                  <a:pt x="265528" y="1003515"/>
                </a:lnTo>
                <a:lnTo>
                  <a:pt x="304284" y="1027233"/>
                </a:lnTo>
                <a:lnTo>
                  <a:pt x="344602" y="1049194"/>
                </a:lnTo>
                <a:lnTo>
                  <a:pt x="386364" y="1069398"/>
                </a:lnTo>
                <a:lnTo>
                  <a:pt x="429448" y="1087845"/>
                </a:lnTo>
                <a:lnTo>
                  <a:pt x="473735" y="1104536"/>
                </a:lnTo>
                <a:lnTo>
                  <a:pt x="519104" y="1119469"/>
                </a:lnTo>
                <a:lnTo>
                  <a:pt x="565435" y="1132646"/>
                </a:lnTo>
                <a:lnTo>
                  <a:pt x="612608" y="1144066"/>
                </a:lnTo>
                <a:lnTo>
                  <a:pt x="660502" y="1153728"/>
                </a:lnTo>
                <a:lnTo>
                  <a:pt x="708997" y="1161634"/>
                </a:lnTo>
                <a:lnTo>
                  <a:pt x="757973" y="1167783"/>
                </a:lnTo>
                <a:lnTo>
                  <a:pt x="807310" y="1172176"/>
                </a:lnTo>
                <a:lnTo>
                  <a:pt x="856887" y="1174811"/>
                </a:lnTo>
                <a:lnTo>
                  <a:pt x="906584" y="1175689"/>
                </a:lnTo>
                <a:lnTo>
                  <a:pt x="956282" y="1174811"/>
                </a:lnTo>
                <a:lnTo>
                  <a:pt x="1005859" y="1172176"/>
                </a:lnTo>
                <a:lnTo>
                  <a:pt x="1055195" y="1167783"/>
                </a:lnTo>
                <a:lnTo>
                  <a:pt x="1104171" y="1161634"/>
                </a:lnTo>
                <a:lnTo>
                  <a:pt x="1152666" y="1153728"/>
                </a:lnTo>
                <a:lnTo>
                  <a:pt x="1200559" y="1144066"/>
                </a:lnTo>
                <a:lnTo>
                  <a:pt x="1247731" y="1132646"/>
                </a:lnTo>
                <a:lnTo>
                  <a:pt x="1294061" y="1119469"/>
                </a:lnTo>
                <a:lnTo>
                  <a:pt x="1339429" y="1104536"/>
                </a:lnTo>
                <a:lnTo>
                  <a:pt x="1383715" y="1087845"/>
                </a:lnTo>
                <a:lnTo>
                  <a:pt x="1426799" y="1069398"/>
                </a:lnTo>
                <a:lnTo>
                  <a:pt x="1468559" y="1049194"/>
                </a:lnTo>
                <a:lnTo>
                  <a:pt x="1508877" y="1027233"/>
                </a:lnTo>
                <a:lnTo>
                  <a:pt x="1547631" y="1003515"/>
                </a:lnTo>
                <a:lnTo>
                  <a:pt x="1590042" y="974097"/>
                </a:lnTo>
                <a:lnTo>
                  <a:pt x="1628765" y="943317"/>
                </a:lnTo>
                <a:lnTo>
                  <a:pt x="1663800" y="911299"/>
                </a:lnTo>
                <a:lnTo>
                  <a:pt x="1695147" y="878166"/>
                </a:lnTo>
                <a:lnTo>
                  <a:pt x="1722806" y="844043"/>
                </a:lnTo>
                <a:lnTo>
                  <a:pt x="1746777" y="809053"/>
                </a:lnTo>
                <a:lnTo>
                  <a:pt x="1767061" y="773320"/>
                </a:lnTo>
                <a:lnTo>
                  <a:pt x="1783656" y="736968"/>
                </a:lnTo>
                <a:lnTo>
                  <a:pt x="1796564" y="700120"/>
                </a:lnTo>
                <a:lnTo>
                  <a:pt x="1805784" y="662901"/>
                </a:lnTo>
                <a:lnTo>
                  <a:pt x="1813159" y="587844"/>
                </a:lnTo>
                <a:lnTo>
                  <a:pt x="1811316" y="550254"/>
                </a:lnTo>
                <a:lnTo>
                  <a:pt x="1796564" y="475568"/>
                </a:lnTo>
                <a:lnTo>
                  <a:pt x="1783656" y="438721"/>
                </a:lnTo>
                <a:lnTo>
                  <a:pt x="1767061" y="402369"/>
                </a:lnTo>
                <a:lnTo>
                  <a:pt x="1746777" y="366636"/>
                </a:lnTo>
                <a:lnTo>
                  <a:pt x="1722806" y="331646"/>
                </a:lnTo>
                <a:lnTo>
                  <a:pt x="1695147" y="297522"/>
                </a:lnTo>
                <a:lnTo>
                  <a:pt x="1663800" y="264390"/>
                </a:lnTo>
                <a:lnTo>
                  <a:pt x="1628765" y="232371"/>
                </a:lnTo>
                <a:lnTo>
                  <a:pt x="1590042" y="201591"/>
                </a:lnTo>
                <a:lnTo>
                  <a:pt x="1547631" y="172173"/>
                </a:lnTo>
                <a:lnTo>
                  <a:pt x="1508877" y="148456"/>
                </a:lnTo>
                <a:lnTo>
                  <a:pt x="1468559" y="126495"/>
                </a:lnTo>
                <a:lnTo>
                  <a:pt x="1426799" y="106291"/>
                </a:lnTo>
                <a:lnTo>
                  <a:pt x="1383715" y="87843"/>
                </a:lnTo>
                <a:lnTo>
                  <a:pt x="1339429" y="71153"/>
                </a:lnTo>
                <a:lnTo>
                  <a:pt x="1294061" y="56220"/>
                </a:lnTo>
                <a:lnTo>
                  <a:pt x="1247731" y="43043"/>
                </a:lnTo>
                <a:lnTo>
                  <a:pt x="1200559" y="31623"/>
                </a:lnTo>
                <a:lnTo>
                  <a:pt x="1152666" y="21960"/>
                </a:lnTo>
                <a:lnTo>
                  <a:pt x="1104171" y="14055"/>
                </a:lnTo>
                <a:lnTo>
                  <a:pt x="1055195" y="7905"/>
                </a:lnTo>
                <a:lnTo>
                  <a:pt x="1005859" y="3513"/>
                </a:lnTo>
                <a:lnTo>
                  <a:pt x="956282" y="878"/>
                </a:lnTo>
                <a:lnTo>
                  <a:pt x="906584" y="0"/>
                </a:lnTo>
                <a:close/>
              </a:path>
            </a:pathLst>
          </a:custGeom>
          <a:solidFill>
            <a:srgbClr val="CFC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20900" y="3370579"/>
            <a:ext cx="997585" cy="9398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2700" algn="ctr">
              <a:lnSpc>
                <a:spcPct val="122700"/>
              </a:lnSpc>
              <a:spcBef>
                <a:spcPts val="229"/>
              </a:spcBef>
            </a:pPr>
            <a:r>
              <a:rPr sz="1200" b="1" spc="30" dirty="0">
                <a:latin typeface="Arial"/>
                <a:cs typeface="Arial"/>
              </a:rPr>
              <a:t>Petits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canvis 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Noto Sans"/>
                <a:cs typeface="Noto Sans"/>
              </a:rPr>
              <a:t>però </a:t>
            </a:r>
            <a:r>
              <a:rPr sz="1200" spc="-5" dirty="0">
                <a:latin typeface="Noto Sans"/>
                <a:cs typeface="Noto Sans"/>
              </a:rPr>
              <a:t>més  </a:t>
            </a:r>
            <a:r>
              <a:rPr sz="1200" spc="-10" dirty="0">
                <a:latin typeface="Noto Sans"/>
                <a:cs typeface="Noto Sans"/>
              </a:rPr>
              <a:t>permanents i  </a:t>
            </a:r>
            <a:r>
              <a:rPr sz="1200" spc="-5" dirty="0">
                <a:latin typeface="Noto Sans"/>
                <a:cs typeface="Noto Sans"/>
              </a:rPr>
              <a:t>sostenibles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53902" y="4216349"/>
            <a:ext cx="2083701" cy="14425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79302" y="4229055"/>
            <a:ext cx="2033270" cy="1391920"/>
          </a:xfrm>
          <a:custGeom>
            <a:avLst/>
            <a:gdLst/>
            <a:ahLst/>
            <a:cxnLst/>
            <a:rect l="l" t="t" r="r" b="b"/>
            <a:pathLst>
              <a:path w="2033270" h="1391920">
                <a:moveTo>
                  <a:pt x="1016450" y="0"/>
                </a:moveTo>
                <a:lnTo>
                  <a:pt x="967691" y="796"/>
                </a:lnTo>
                <a:lnTo>
                  <a:pt x="919022" y="3184"/>
                </a:lnTo>
                <a:lnTo>
                  <a:pt x="870533" y="7165"/>
                </a:lnTo>
                <a:lnTo>
                  <a:pt x="822316" y="12738"/>
                </a:lnTo>
                <a:lnTo>
                  <a:pt x="774459" y="19903"/>
                </a:lnTo>
                <a:lnTo>
                  <a:pt x="727054" y="28661"/>
                </a:lnTo>
                <a:lnTo>
                  <a:pt x="680192" y="39011"/>
                </a:lnTo>
                <a:lnTo>
                  <a:pt x="633961" y="50953"/>
                </a:lnTo>
                <a:lnTo>
                  <a:pt x="588453" y="64488"/>
                </a:lnTo>
                <a:lnTo>
                  <a:pt x="543757" y="79615"/>
                </a:lnTo>
                <a:lnTo>
                  <a:pt x="499965" y="96334"/>
                </a:lnTo>
                <a:lnTo>
                  <a:pt x="457167" y="114646"/>
                </a:lnTo>
                <a:lnTo>
                  <a:pt x="415452" y="134550"/>
                </a:lnTo>
                <a:lnTo>
                  <a:pt x="374911" y="156046"/>
                </a:lnTo>
                <a:lnTo>
                  <a:pt x="335635" y="179135"/>
                </a:lnTo>
                <a:lnTo>
                  <a:pt x="297713" y="203815"/>
                </a:lnTo>
                <a:lnTo>
                  <a:pt x="256701" y="233561"/>
                </a:lnTo>
                <a:lnTo>
                  <a:pt x="218728" y="264507"/>
                </a:lnTo>
                <a:lnTo>
                  <a:pt x="183792" y="296561"/>
                </a:lnTo>
                <a:lnTo>
                  <a:pt x="151894" y="329630"/>
                </a:lnTo>
                <a:lnTo>
                  <a:pt x="123034" y="363622"/>
                </a:lnTo>
                <a:lnTo>
                  <a:pt x="97212" y="398445"/>
                </a:lnTo>
                <a:lnTo>
                  <a:pt x="74428" y="434006"/>
                </a:lnTo>
                <a:lnTo>
                  <a:pt x="54682" y="470214"/>
                </a:lnTo>
                <a:lnTo>
                  <a:pt x="37973" y="506975"/>
                </a:lnTo>
                <a:lnTo>
                  <a:pt x="24303" y="544198"/>
                </a:lnTo>
                <a:lnTo>
                  <a:pt x="13670" y="581790"/>
                </a:lnTo>
                <a:lnTo>
                  <a:pt x="6075" y="619660"/>
                </a:lnTo>
                <a:lnTo>
                  <a:pt x="1518" y="657713"/>
                </a:lnTo>
                <a:lnTo>
                  <a:pt x="0" y="695859"/>
                </a:lnTo>
                <a:lnTo>
                  <a:pt x="1518" y="734006"/>
                </a:lnTo>
                <a:lnTo>
                  <a:pt x="6075" y="772060"/>
                </a:lnTo>
                <a:lnTo>
                  <a:pt x="13670" y="809929"/>
                </a:lnTo>
                <a:lnTo>
                  <a:pt x="24303" y="847522"/>
                </a:lnTo>
                <a:lnTo>
                  <a:pt x="37973" y="884745"/>
                </a:lnTo>
                <a:lnTo>
                  <a:pt x="54682" y="921507"/>
                </a:lnTo>
                <a:lnTo>
                  <a:pt x="74428" y="957715"/>
                </a:lnTo>
                <a:lnTo>
                  <a:pt x="97212" y="993277"/>
                </a:lnTo>
                <a:lnTo>
                  <a:pt x="123034" y="1028101"/>
                </a:lnTo>
                <a:lnTo>
                  <a:pt x="151894" y="1062094"/>
                </a:lnTo>
                <a:lnTo>
                  <a:pt x="183792" y="1095164"/>
                </a:lnTo>
                <a:lnTo>
                  <a:pt x="218728" y="1127219"/>
                </a:lnTo>
                <a:lnTo>
                  <a:pt x="256701" y="1158166"/>
                </a:lnTo>
                <a:lnTo>
                  <a:pt x="297713" y="1187913"/>
                </a:lnTo>
                <a:lnTo>
                  <a:pt x="335635" y="1212593"/>
                </a:lnTo>
                <a:lnTo>
                  <a:pt x="374911" y="1235680"/>
                </a:lnTo>
                <a:lnTo>
                  <a:pt x="415452" y="1257175"/>
                </a:lnTo>
                <a:lnTo>
                  <a:pt x="457167" y="1277078"/>
                </a:lnTo>
                <a:lnTo>
                  <a:pt x="499965" y="1295389"/>
                </a:lnTo>
                <a:lnTo>
                  <a:pt x="543757" y="1312108"/>
                </a:lnTo>
                <a:lnTo>
                  <a:pt x="588453" y="1327234"/>
                </a:lnTo>
                <a:lnTo>
                  <a:pt x="633961" y="1340768"/>
                </a:lnTo>
                <a:lnTo>
                  <a:pt x="680192" y="1352710"/>
                </a:lnTo>
                <a:lnTo>
                  <a:pt x="727054" y="1363059"/>
                </a:lnTo>
                <a:lnTo>
                  <a:pt x="774459" y="1371817"/>
                </a:lnTo>
                <a:lnTo>
                  <a:pt x="822316" y="1378982"/>
                </a:lnTo>
                <a:lnTo>
                  <a:pt x="870533" y="1384554"/>
                </a:lnTo>
                <a:lnTo>
                  <a:pt x="919022" y="1388535"/>
                </a:lnTo>
                <a:lnTo>
                  <a:pt x="967691" y="1390923"/>
                </a:lnTo>
                <a:lnTo>
                  <a:pt x="1016450" y="1391719"/>
                </a:lnTo>
                <a:lnTo>
                  <a:pt x="1065210" y="1390923"/>
                </a:lnTo>
                <a:lnTo>
                  <a:pt x="1113879" y="1388535"/>
                </a:lnTo>
                <a:lnTo>
                  <a:pt x="1162368" y="1384554"/>
                </a:lnTo>
                <a:lnTo>
                  <a:pt x="1210585" y="1378982"/>
                </a:lnTo>
                <a:lnTo>
                  <a:pt x="1258442" y="1371817"/>
                </a:lnTo>
                <a:lnTo>
                  <a:pt x="1305846" y="1363059"/>
                </a:lnTo>
                <a:lnTo>
                  <a:pt x="1352709" y="1352710"/>
                </a:lnTo>
                <a:lnTo>
                  <a:pt x="1398940" y="1340768"/>
                </a:lnTo>
                <a:lnTo>
                  <a:pt x="1444448" y="1327234"/>
                </a:lnTo>
                <a:lnTo>
                  <a:pt x="1489143" y="1312108"/>
                </a:lnTo>
                <a:lnTo>
                  <a:pt x="1532935" y="1295389"/>
                </a:lnTo>
                <a:lnTo>
                  <a:pt x="1575734" y="1277078"/>
                </a:lnTo>
                <a:lnTo>
                  <a:pt x="1617449" y="1257175"/>
                </a:lnTo>
                <a:lnTo>
                  <a:pt x="1657990" y="1235680"/>
                </a:lnTo>
                <a:lnTo>
                  <a:pt x="1697266" y="1212593"/>
                </a:lnTo>
                <a:lnTo>
                  <a:pt x="1735188" y="1187913"/>
                </a:lnTo>
                <a:lnTo>
                  <a:pt x="1776199" y="1158166"/>
                </a:lnTo>
                <a:lnTo>
                  <a:pt x="1814173" y="1127219"/>
                </a:lnTo>
                <a:lnTo>
                  <a:pt x="1849109" y="1095164"/>
                </a:lnTo>
                <a:lnTo>
                  <a:pt x="1881007" y="1062094"/>
                </a:lnTo>
                <a:lnTo>
                  <a:pt x="1909867" y="1028101"/>
                </a:lnTo>
                <a:lnTo>
                  <a:pt x="1935689" y="993277"/>
                </a:lnTo>
                <a:lnTo>
                  <a:pt x="1958473" y="957715"/>
                </a:lnTo>
                <a:lnTo>
                  <a:pt x="1978219" y="921507"/>
                </a:lnTo>
                <a:lnTo>
                  <a:pt x="1994928" y="884745"/>
                </a:lnTo>
                <a:lnTo>
                  <a:pt x="2008598" y="847522"/>
                </a:lnTo>
                <a:lnTo>
                  <a:pt x="2019231" y="809929"/>
                </a:lnTo>
                <a:lnTo>
                  <a:pt x="2026825" y="772060"/>
                </a:lnTo>
                <a:lnTo>
                  <a:pt x="2031382" y="734006"/>
                </a:lnTo>
                <a:lnTo>
                  <a:pt x="2032901" y="695859"/>
                </a:lnTo>
                <a:lnTo>
                  <a:pt x="2031382" y="657713"/>
                </a:lnTo>
                <a:lnTo>
                  <a:pt x="2026825" y="619660"/>
                </a:lnTo>
                <a:lnTo>
                  <a:pt x="2019231" y="581790"/>
                </a:lnTo>
                <a:lnTo>
                  <a:pt x="2008598" y="544198"/>
                </a:lnTo>
                <a:lnTo>
                  <a:pt x="1994928" y="506975"/>
                </a:lnTo>
                <a:lnTo>
                  <a:pt x="1978219" y="470214"/>
                </a:lnTo>
                <a:lnTo>
                  <a:pt x="1958473" y="434006"/>
                </a:lnTo>
                <a:lnTo>
                  <a:pt x="1935689" y="398445"/>
                </a:lnTo>
                <a:lnTo>
                  <a:pt x="1909867" y="363622"/>
                </a:lnTo>
                <a:lnTo>
                  <a:pt x="1881007" y="329630"/>
                </a:lnTo>
                <a:lnTo>
                  <a:pt x="1849109" y="296561"/>
                </a:lnTo>
                <a:lnTo>
                  <a:pt x="1814173" y="264507"/>
                </a:lnTo>
                <a:lnTo>
                  <a:pt x="1776199" y="233561"/>
                </a:lnTo>
                <a:lnTo>
                  <a:pt x="1735188" y="203815"/>
                </a:lnTo>
                <a:lnTo>
                  <a:pt x="1697266" y="179135"/>
                </a:lnTo>
                <a:lnTo>
                  <a:pt x="1657990" y="156046"/>
                </a:lnTo>
                <a:lnTo>
                  <a:pt x="1617449" y="134550"/>
                </a:lnTo>
                <a:lnTo>
                  <a:pt x="1575734" y="114646"/>
                </a:lnTo>
                <a:lnTo>
                  <a:pt x="1532935" y="96334"/>
                </a:lnTo>
                <a:lnTo>
                  <a:pt x="1489143" y="79615"/>
                </a:lnTo>
                <a:lnTo>
                  <a:pt x="1444448" y="64488"/>
                </a:lnTo>
                <a:lnTo>
                  <a:pt x="1398940" y="50953"/>
                </a:lnTo>
                <a:lnTo>
                  <a:pt x="1352709" y="39011"/>
                </a:lnTo>
                <a:lnTo>
                  <a:pt x="1305846" y="28661"/>
                </a:lnTo>
                <a:lnTo>
                  <a:pt x="1258442" y="19903"/>
                </a:lnTo>
                <a:lnTo>
                  <a:pt x="1210585" y="12738"/>
                </a:lnTo>
                <a:lnTo>
                  <a:pt x="1162368" y="7165"/>
                </a:lnTo>
                <a:lnTo>
                  <a:pt x="1113879" y="3184"/>
                </a:lnTo>
                <a:lnTo>
                  <a:pt x="1065210" y="796"/>
                </a:lnTo>
                <a:lnTo>
                  <a:pt x="101645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64100" y="4335779"/>
            <a:ext cx="1835150" cy="9144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65100" marR="144145" indent="-10160" algn="ctr">
              <a:lnSpc>
                <a:spcPct val="121500"/>
              </a:lnSpc>
              <a:spcBef>
                <a:spcPts val="150"/>
              </a:spcBef>
            </a:pPr>
            <a:r>
              <a:rPr sz="1200" b="1" spc="5" dirty="0">
                <a:latin typeface="Arial"/>
                <a:cs typeface="Arial"/>
              </a:rPr>
              <a:t>Reflexió-acció  </a:t>
            </a:r>
            <a:r>
              <a:rPr sz="1200" spc="-10" dirty="0">
                <a:latin typeface="Noto Sans"/>
                <a:cs typeface="Noto Sans"/>
              </a:rPr>
              <a:t>Processos </a:t>
            </a:r>
            <a:r>
              <a:rPr sz="1200" spc="-5" dirty="0">
                <a:latin typeface="Noto Sans"/>
                <a:cs typeface="Noto Sans"/>
              </a:rPr>
              <a:t>de </a:t>
            </a:r>
            <a:r>
              <a:rPr sz="1200" spc="-15" dirty="0">
                <a:latin typeface="Noto Sans"/>
                <a:cs typeface="Noto Sans"/>
              </a:rPr>
              <a:t>reflexió  </a:t>
            </a:r>
            <a:r>
              <a:rPr sz="1200" spc="-25" dirty="0">
                <a:latin typeface="Noto Sans"/>
                <a:cs typeface="Noto Sans"/>
              </a:rPr>
              <a:t>(amb </a:t>
            </a:r>
            <a:r>
              <a:rPr sz="1200" spc="-40" dirty="0">
                <a:latin typeface="Noto Sans"/>
                <a:cs typeface="Noto Sans"/>
              </a:rPr>
              <a:t>l’equip </a:t>
            </a:r>
            <a:r>
              <a:rPr sz="1200" spc="-15" dirty="0">
                <a:latin typeface="Noto Sans"/>
                <a:cs typeface="Noto Sans"/>
              </a:rPr>
              <a:t>docent) </a:t>
            </a:r>
            <a:r>
              <a:rPr sz="1200" spc="-10" dirty="0">
                <a:latin typeface="Noto Sans"/>
                <a:cs typeface="Noto Sans"/>
              </a:rPr>
              <a:t>i</a:t>
            </a:r>
            <a:endParaRPr sz="12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200" spc="-35" dirty="0">
                <a:latin typeface="Noto Sans"/>
                <a:cs typeface="Noto Sans"/>
              </a:rPr>
              <a:t>d’acció </a:t>
            </a:r>
            <a:r>
              <a:rPr sz="1200" spc="-25" dirty="0">
                <a:latin typeface="Noto Sans"/>
                <a:cs typeface="Noto Sans"/>
              </a:rPr>
              <a:t>(amb </a:t>
            </a:r>
            <a:r>
              <a:rPr sz="1200" spc="-10" dirty="0">
                <a:latin typeface="Noto Sans"/>
                <a:cs typeface="Noto Sans"/>
              </a:rPr>
              <a:t>els</a:t>
            </a:r>
            <a:r>
              <a:rPr sz="1200" spc="10" dirty="0">
                <a:latin typeface="Noto Sans"/>
                <a:cs typeface="Noto Sans"/>
              </a:rPr>
              <a:t> </a:t>
            </a:r>
            <a:r>
              <a:rPr sz="1200" spc="-15" dirty="0">
                <a:latin typeface="Noto Sans"/>
                <a:cs typeface="Noto Sans"/>
              </a:rPr>
              <a:t>alumnes)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1522" y="5554116"/>
            <a:ext cx="1611236" cy="12704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7354" y="5567105"/>
            <a:ext cx="1560195" cy="1219200"/>
          </a:xfrm>
          <a:custGeom>
            <a:avLst/>
            <a:gdLst/>
            <a:ahLst/>
            <a:cxnLst/>
            <a:rect l="l" t="t" r="r" b="b"/>
            <a:pathLst>
              <a:path w="1560195" h="1219200">
                <a:moveTo>
                  <a:pt x="803745" y="0"/>
                </a:moveTo>
                <a:lnTo>
                  <a:pt x="755829" y="0"/>
                </a:lnTo>
                <a:lnTo>
                  <a:pt x="707986" y="2286"/>
                </a:lnTo>
                <a:lnTo>
                  <a:pt x="660361" y="6859"/>
                </a:lnTo>
                <a:lnTo>
                  <a:pt x="613099" y="13718"/>
                </a:lnTo>
                <a:lnTo>
                  <a:pt x="566346" y="22863"/>
                </a:lnTo>
                <a:lnTo>
                  <a:pt x="520247" y="34295"/>
                </a:lnTo>
                <a:lnTo>
                  <a:pt x="474948" y="48013"/>
                </a:lnTo>
                <a:lnTo>
                  <a:pt x="430594" y="64018"/>
                </a:lnTo>
                <a:lnTo>
                  <a:pt x="387331" y="82309"/>
                </a:lnTo>
                <a:lnTo>
                  <a:pt x="345303" y="102886"/>
                </a:lnTo>
                <a:lnTo>
                  <a:pt x="304657" y="125750"/>
                </a:lnTo>
                <a:lnTo>
                  <a:pt x="265537" y="150900"/>
                </a:lnTo>
                <a:lnTo>
                  <a:pt x="228089" y="178336"/>
                </a:lnTo>
                <a:lnTo>
                  <a:pt x="190074" y="210216"/>
                </a:lnTo>
                <a:lnTo>
                  <a:pt x="155515" y="243627"/>
                </a:lnTo>
                <a:lnTo>
                  <a:pt x="124412" y="278426"/>
                </a:lnTo>
                <a:lnTo>
                  <a:pt x="96765" y="314465"/>
                </a:lnTo>
                <a:lnTo>
                  <a:pt x="72573" y="351598"/>
                </a:lnTo>
                <a:lnTo>
                  <a:pt x="51838" y="389680"/>
                </a:lnTo>
                <a:lnTo>
                  <a:pt x="34559" y="428564"/>
                </a:lnTo>
                <a:lnTo>
                  <a:pt x="20735" y="468106"/>
                </a:lnTo>
                <a:lnTo>
                  <a:pt x="10367" y="508158"/>
                </a:lnTo>
                <a:lnTo>
                  <a:pt x="3455" y="548574"/>
                </a:lnTo>
                <a:lnTo>
                  <a:pt x="0" y="589210"/>
                </a:lnTo>
                <a:lnTo>
                  <a:pt x="0" y="629919"/>
                </a:lnTo>
                <a:lnTo>
                  <a:pt x="3455" y="670555"/>
                </a:lnTo>
                <a:lnTo>
                  <a:pt x="10367" y="710972"/>
                </a:lnTo>
                <a:lnTo>
                  <a:pt x="20735" y="751024"/>
                </a:lnTo>
                <a:lnTo>
                  <a:pt x="34559" y="790565"/>
                </a:lnTo>
                <a:lnTo>
                  <a:pt x="51838" y="829449"/>
                </a:lnTo>
                <a:lnTo>
                  <a:pt x="72573" y="867531"/>
                </a:lnTo>
                <a:lnTo>
                  <a:pt x="96765" y="904664"/>
                </a:lnTo>
                <a:lnTo>
                  <a:pt x="124412" y="940703"/>
                </a:lnTo>
                <a:lnTo>
                  <a:pt x="155515" y="975502"/>
                </a:lnTo>
                <a:lnTo>
                  <a:pt x="190074" y="1008913"/>
                </a:lnTo>
                <a:lnTo>
                  <a:pt x="228089" y="1040793"/>
                </a:lnTo>
                <a:lnTo>
                  <a:pt x="265537" y="1068229"/>
                </a:lnTo>
                <a:lnTo>
                  <a:pt x="304657" y="1093379"/>
                </a:lnTo>
                <a:lnTo>
                  <a:pt x="345303" y="1116243"/>
                </a:lnTo>
                <a:lnTo>
                  <a:pt x="387331" y="1136820"/>
                </a:lnTo>
                <a:lnTo>
                  <a:pt x="430594" y="1155111"/>
                </a:lnTo>
                <a:lnTo>
                  <a:pt x="474948" y="1171116"/>
                </a:lnTo>
                <a:lnTo>
                  <a:pt x="520247" y="1184834"/>
                </a:lnTo>
                <a:lnTo>
                  <a:pt x="566346" y="1196266"/>
                </a:lnTo>
                <a:lnTo>
                  <a:pt x="613099" y="1205411"/>
                </a:lnTo>
                <a:lnTo>
                  <a:pt x="660361" y="1212270"/>
                </a:lnTo>
                <a:lnTo>
                  <a:pt x="707986" y="1216843"/>
                </a:lnTo>
                <a:lnTo>
                  <a:pt x="755829" y="1219130"/>
                </a:lnTo>
                <a:lnTo>
                  <a:pt x="803745" y="1219130"/>
                </a:lnTo>
                <a:lnTo>
                  <a:pt x="851588" y="1216843"/>
                </a:lnTo>
                <a:lnTo>
                  <a:pt x="899213" y="1212270"/>
                </a:lnTo>
                <a:lnTo>
                  <a:pt x="946475" y="1205411"/>
                </a:lnTo>
                <a:lnTo>
                  <a:pt x="993228" y="1196266"/>
                </a:lnTo>
                <a:lnTo>
                  <a:pt x="1039326" y="1184834"/>
                </a:lnTo>
                <a:lnTo>
                  <a:pt x="1084625" y="1171116"/>
                </a:lnTo>
                <a:lnTo>
                  <a:pt x="1128979" y="1155111"/>
                </a:lnTo>
                <a:lnTo>
                  <a:pt x="1172242" y="1136820"/>
                </a:lnTo>
                <a:lnTo>
                  <a:pt x="1214269" y="1116243"/>
                </a:lnTo>
                <a:lnTo>
                  <a:pt x="1254915" y="1093379"/>
                </a:lnTo>
                <a:lnTo>
                  <a:pt x="1294034" y="1068229"/>
                </a:lnTo>
                <a:lnTo>
                  <a:pt x="1331481" y="1040793"/>
                </a:lnTo>
                <a:lnTo>
                  <a:pt x="1369497" y="1008913"/>
                </a:lnTo>
                <a:lnTo>
                  <a:pt x="1404056" y="975502"/>
                </a:lnTo>
                <a:lnTo>
                  <a:pt x="1435160" y="940703"/>
                </a:lnTo>
                <a:lnTo>
                  <a:pt x="1462807" y="904664"/>
                </a:lnTo>
                <a:lnTo>
                  <a:pt x="1486999" y="867531"/>
                </a:lnTo>
                <a:lnTo>
                  <a:pt x="1507734" y="829449"/>
                </a:lnTo>
                <a:lnTo>
                  <a:pt x="1525014" y="790565"/>
                </a:lnTo>
                <a:lnTo>
                  <a:pt x="1538838" y="751024"/>
                </a:lnTo>
                <a:lnTo>
                  <a:pt x="1549205" y="710972"/>
                </a:lnTo>
                <a:lnTo>
                  <a:pt x="1556117" y="670555"/>
                </a:lnTo>
                <a:lnTo>
                  <a:pt x="1559573" y="629919"/>
                </a:lnTo>
                <a:lnTo>
                  <a:pt x="1559573" y="589210"/>
                </a:lnTo>
                <a:lnTo>
                  <a:pt x="1556117" y="548574"/>
                </a:lnTo>
                <a:lnTo>
                  <a:pt x="1549205" y="508158"/>
                </a:lnTo>
                <a:lnTo>
                  <a:pt x="1538838" y="468106"/>
                </a:lnTo>
                <a:lnTo>
                  <a:pt x="1525014" y="428564"/>
                </a:lnTo>
                <a:lnTo>
                  <a:pt x="1507734" y="389680"/>
                </a:lnTo>
                <a:lnTo>
                  <a:pt x="1486999" y="351598"/>
                </a:lnTo>
                <a:lnTo>
                  <a:pt x="1462807" y="314465"/>
                </a:lnTo>
                <a:lnTo>
                  <a:pt x="1435160" y="278426"/>
                </a:lnTo>
                <a:lnTo>
                  <a:pt x="1404056" y="243627"/>
                </a:lnTo>
                <a:lnTo>
                  <a:pt x="1369497" y="210216"/>
                </a:lnTo>
                <a:lnTo>
                  <a:pt x="1331481" y="178336"/>
                </a:lnTo>
                <a:lnTo>
                  <a:pt x="1294034" y="150900"/>
                </a:lnTo>
                <a:lnTo>
                  <a:pt x="1254915" y="125750"/>
                </a:lnTo>
                <a:lnTo>
                  <a:pt x="1214269" y="102886"/>
                </a:lnTo>
                <a:lnTo>
                  <a:pt x="1172242" y="82309"/>
                </a:lnTo>
                <a:lnTo>
                  <a:pt x="1128979" y="64018"/>
                </a:lnTo>
                <a:lnTo>
                  <a:pt x="1084625" y="48013"/>
                </a:lnTo>
                <a:lnTo>
                  <a:pt x="1039326" y="34295"/>
                </a:lnTo>
                <a:lnTo>
                  <a:pt x="993228" y="22863"/>
                </a:lnTo>
                <a:lnTo>
                  <a:pt x="946475" y="13718"/>
                </a:lnTo>
                <a:lnTo>
                  <a:pt x="899213" y="6859"/>
                </a:lnTo>
                <a:lnTo>
                  <a:pt x="851588" y="2286"/>
                </a:lnTo>
                <a:lnTo>
                  <a:pt x="803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7500" y="5758179"/>
            <a:ext cx="1289050" cy="7747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760"/>
              </a:spcBef>
            </a:pPr>
            <a:r>
              <a:rPr sz="1200" b="1" spc="30" dirty="0">
                <a:latin typeface="Arial"/>
                <a:cs typeface="Arial"/>
              </a:rPr>
              <a:t>Aprendre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18100"/>
              </a:lnSpc>
              <a:spcBef>
                <a:spcPts val="400"/>
              </a:spcBef>
            </a:pPr>
            <a:r>
              <a:rPr sz="1200" spc="-5" dirty="0">
                <a:latin typeface="Noto Sans"/>
                <a:cs typeface="Noto Sans"/>
              </a:rPr>
              <a:t>dels </a:t>
            </a:r>
            <a:r>
              <a:rPr sz="1200" spc="-10" dirty="0">
                <a:latin typeface="Noto Sans"/>
                <a:cs typeface="Noto Sans"/>
              </a:rPr>
              <a:t>encerts i</a:t>
            </a:r>
            <a:r>
              <a:rPr sz="1200" spc="-50" dirty="0">
                <a:latin typeface="Noto Sans"/>
                <a:cs typeface="Noto Sans"/>
              </a:rPr>
              <a:t> </a:t>
            </a:r>
            <a:r>
              <a:rPr sz="1200" spc="-5" dirty="0">
                <a:latin typeface="Noto Sans"/>
                <a:cs typeface="Noto Sans"/>
              </a:rPr>
              <a:t>dels  </a:t>
            </a:r>
            <a:r>
              <a:rPr sz="1200" spc="-10" dirty="0">
                <a:latin typeface="Noto Sans"/>
                <a:cs typeface="Noto Sans"/>
              </a:rPr>
              <a:t>errors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48127" y="3968965"/>
            <a:ext cx="2184400" cy="16706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73852" y="3981668"/>
            <a:ext cx="2132965" cy="1619885"/>
          </a:xfrm>
          <a:custGeom>
            <a:avLst/>
            <a:gdLst/>
            <a:ahLst/>
            <a:cxnLst/>
            <a:rect l="l" t="t" r="r" b="b"/>
            <a:pathLst>
              <a:path w="2132965" h="1619885">
                <a:moveTo>
                  <a:pt x="1066474" y="0"/>
                </a:moveTo>
                <a:lnTo>
                  <a:pt x="1018308" y="820"/>
                </a:lnTo>
                <a:lnTo>
                  <a:pt x="970220" y="3283"/>
                </a:lnTo>
                <a:lnTo>
                  <a:pt x="922291" y="7387"/>
                </a:lnTo>
                <a:lnTo>
                  <a:pt x="874599" y="13133"/>
                </a:lnTo>
                <a:lnTo>
                  <a:pt x="827222" y="20520"/>
                </a:lnTo>
                <a:lnTo>
                  <a:pt x="780241" y="29549"/>
                </a:lnTo>
                <a:lnTo>
                  <a:pt x="733734" y="40220"/>
                </a:lnTo>
                <a:lnTo>
                  <a:pt x="687781" y="52533"/>
                </a:lnTo>
                <a:lnTo>
                  <a:pt x="642459" y="66487"/>
                </a:lnTo>
                <a:lnTo>
                  <a:pt x="597849" y="82083"/>
                </a:lnTo>
                <a:lnTo>
                  <a:pt x="554029" y="99320"/>
                </a:lnTo>
                <a:lnTo>
                  <a:pt x="511079" y="118199"/>
                </a:lnTo>
                <a:lnTo>
                  <a:pt x="469077" y="138720"/>
                </a:lnTo>
                <a:lnTo>
                  <a:pt x="428102" y="160882"/>
                </a:lnTo>
                <a:lnTo>
                  <a:pt x="388234" y="184686"/>
                </a:lnTo>
                <a:lnTo>
                  <a:pt x="349551" y="210132"/>
                </a:lnTo>
                <a:lnTo>
                  <a:pt x="312132" y="237220"/>
                </a:lnTo>
                <a:lnTo>
                  <a:pt x="273116" y="268429"/>
                </a:lnTo>
                <a:lnTo>
                  <a:pt x="236700" y="300786"/>
                </a:lnTo>
                <a:lnTo>
                  <a:pt x="202886" y="334212"/>
                </a:lnTo>
                <a:lnTo>
                  <a:pt x="171673" y="368627"/>
                </a:lnTo>
                <a:lnTo>
                  <a:pt x="143060" y="403953"/>
                </a:lnTo>
                <a:lnTo>
                  <a:pt x="117049" y="440110"/>
                </a:lnTo>
                <a:lnTo>
                  <a:pt x="93639" y="477018"/>
                </a:lnTo>
                <a:lnTo>
                  <a:pt x="72831" y="514600"/>
                </a:lnTo>
                <a:lnTo>
                  <a:pt x="54623" y="552776"/>
                </a:lnTo>
                <a:lnTo>
                  <a:pt x="39016" y="591465"/>
                </a:lnTo>
                <a:lnTo>
                  <a:pt x="26011" y="630591"/>
                </a:lnTo>
                <a:lnTo>
                  <a:pt x="15606" y="670072"/>
                </a:lnTo>
                <a:lnTo>
                  <a:pt x="7803" y="709831"/>
                </a:lnTo>
                <a:lnTo>
                  <a:pt x="2601" y="749787"/>
                </a:lnTo>
                <a:lnTo>
                  <a:pt x="0" y="789862"/>
                </a:lnTo>
                <a:lnTo>
                  <a:pt x="0" y="829977"/>
                </a:lnTo>
                <a:lnTo>
                  <a:pt x="2601" y="870052"/>
                </a:lnTo>
                <a:lnTo>
                  <a:pt x="7803" y="910009"/>
                </a:lnTo>
                <a:lnTo>
                  <a:pt x="15606" y="949767"/>
                </a:lnTo>
                <a:lnTo>
                  <a:pt x="26011" y="989249"/>
                </a:lnTo>
                <a:lnTo>
                  <a:pt x="39016" y="1028374"/>
                </a:lnTo>
                <a:lnTo>
                  <a:pt x="54623" y="1067064"/>
                </a:lnTo>
                <a:lnTo>
                  <a:pt x="72831" y="1105239"/>
                </a:lnTo>
                <a:lnTo>
                  <a:pt x="93639" y="1142821"/>
                </a:lnTo>
                <a:lnTo>
                  <a:pt x="117049" y="1179730"/>
                </a:lnTo>
                <a:lnTo>
                  <a:pt x="143060" y="1215887"/>
                </a:lnTo>
                <a:lnTo>
                  <a:pt x="171673" y="1251212"/>
                </a:lnTo>
                <a:lnTo>
                  <a:pt x="202886" y="1285628"/>
                </a:lnTo>
                <a:lnTo>
                  <a:pt x="236700" y="1319053"/>
                </a:lnTo>
                <a:lnTo>
                  <a:pt x="273116" y="1351411"/>
                </a:lnTo>
                <a:lnTo>
                  <a:pt x="312132" y="1382620"/>
                </a:lnTo>
                <a:lnTo>
                  <a:pt x="349551" y="1409707"/>
                </a:lnTo>
                <a:lnTo>
                  <a:pt x="388234" y="1435153"/>
                </a:lnTo>
                <a:lnTo>
                  <a:pt x="428102" y="1458957"/>
                </a:lnTo>
                <a:lnTo>
                  <a:pt x="469077" y="1481120"/>
                </a:lnTo>
                <a:lnTo>
                  <a:pt x="511079" y="1501640"/>
                </a:lnTo>
                <a:lnTo>
                  <a:pt x="554029" y="1520520"/>
                </a:lnTo>
                <a:lnTo>
                  <a:pt x="597849" y="1537757"/>
                </a:lnTo>
                <a:lnTo>
                  <a:pt x="642459" y="1553353"/>
                </a:lnTo>
                <a:lnTo>
                  <a:pt x="687781" y="1567307"/>
                </a:lnTo>
                <a:lnTo>
                  <a:pt x="733734" y="1579619"/>
                </a:lnTo>
                <a:lnTo>
                  <a:pt x="780241" y="1590290"/>
                </a:lnTo>
                <a:lnTo>
                  <a:pt x="827222" y="1599319"/>
                </a:lnTo>
                <a:lnTo>
                  <a:pt x="874599" y="1606707"/>
                </a:lnTo>
                <a:lnTo>
                  <a:pt x="922291" y="1612453"/>
                </a:lnTo>
                <a:lnTo>
                  <a:pt x="970220" y="1616557"/>
                </a:lnTo>
                <a:lnTo>
                  <a:pt x="1018308" y="1619019"/>
                </a:lnTo>
                <a:lnTo>
                  <a:pt x="1066474" y="1619840"/>
                </a:lnTo>
                <a:lnTo>
                  <a:pt x="1114641" y="1619019"/>
                </a:lnTo>
                <a:lnTo>
                  <a:pt x="1162728" y="1616557"/>
                </a:lnTo>
                <a:lnTo>
                  <a:pt x="1210658" y="1612453"/>
                </a:lnTo>
                <a:lnTo>
                  <a:pt x="1258350" y="1606707"/>
                </a:lnTo>
                <a:lnTo>
                  <a:pt x="1305726" y="1599319"/>
                </a:lnTo>
                <a:lnTo>
                  <a:pt x="1352707" y="1590290"/>
                </a:lnTo>
                <a:lnTo>
                  <a:pt x="1399214" y="1579619"/>
                </a:lnTo>
                <a:lnTo>
                  <a:pt x="1445168" y="1567307"/>
                </a:lnTo>
                <a:lnTo>
                  <a:pt x="1490489" y="1553353"/>
                </a:lnTo>
                <a:lnTo>
                  <a:pt x="1535100" y="1537757"/>
                </a:lnTo>
                <a:lnTo>
                  <a:pt x="1578919" y="1520520"/>
                </a:lnTo>
                <a:lnTo>
                  <a:pt x="1621870" y="1501640"/>
                </a:lnTo>
                <a:lnTo>
                  <a:pt x="1663872" y="1481120"/>
                </a:lnTo>
                <a:lnTo>
                  <a:pt x="1704847" y="1458957"/>
                </a:lnTo>
                <a:lnTo>
                  <a:pt x="1744715" y="1435153"/>
                </a:lnTo>
                <a:lnTo>
                  <a:pt x="1783398" y="1409707"/>
                </a:lnTo>
                <a:lnTo>
                  <a:pt x="1820816" y="1382620"/>
                </a:lnTo>
                <a:lnTo>
                  <a:pt x="1859833" y="1351411"/>
                </a:lnTo>
                <a:lnTo>
                  <a:pt x="1896248" y="1319053"/>
                </a:lnTo>
                <a:lnTo>
                  <a:pt x="1930063" y="1285628"/>
                </a:lnTo>
                <a:lnTo>
                  <a:pt x="1961276" y="1251212"/>
                </a:lnTo>
                <a:lnTo>
                  <a:pt x="1989888" y="1215887"/>
                </a:lnTo>
                <a:lnTo>
                  <a:pt x="2015899" y="1179730"/>
                </a:lnTo>
                <a:lnTo>
                  <a:pt x="2039309" y="1142821"/>
                </a:lnTo>
                <a:lnTo>
                  <a:pt x="2060118" y="1105239"/>
                </a:lnTo>
                <a:lnTo>
                  <a:pt x="2078326" y="1067064"/>
                </a:lnTo>
                <a:lnTo>
                  <a:pt x="2093933" y="1028374"/>
                </a:lnTo>
                <a:lnTo>
                  <a:pt x="2106938" y="989249"/>
                </a:lnTo>
                <a:lnTo>
                  <a:pt x="2117343" y="949767"/>
                </a:lnTo>
                <a:lnTo>
                  <a:pt x="2125146" y="910009"/>
                </a:lnTo>
                <a:lnTo>
                  <a:pt x="2130348" y="870052"/>
                </a:lnTo>
                <a:lnTo>
                  <a:pt x="2132949" y="829977"/>
                </a:lnTo>
                <a:lnTo>
                  <a:pt x="2132949" y="789862"/>
                </a:lnTo>
                <a:lnTo>
                  <a:pt x="2130348" y="749787"/>
                </a:lnTo>
                <a:lnTo>
                  <a:pt x="2125146" y="709831"/>
                </a:lnTo>
                <a:lnTo>
                  <a:pt x="2117343" y="670072"/>
                </a:lnTo>
                <a:lnTo>
                  <a:pt x="2106938" y="630591"/>
                </a:lnTo>
                <a:lnTo>
                  <a:pt x="2093933" y="591465"/>
                </a:lnTo>
                <a:lnTo>
                  <a:pt x="2078326" y="552776"/>
                </a:lnTo>
                <a:lnTo>
                  <a:pt x="2060118" y="514600"/>
                </a:lnTo>
                <a:lnTo>
                  <a:pt x="2039309" y="477018"/>
                </a:lnTo>
                <a:lnTo>
                  <a:pt x="2015899" y="440110"/>
                </a:lnTo>
                <a:lnTo>
                  <a:pt x="1989888" y="403953"/>
                </a:lnTo>
                <a:lnTo>
                  <a:pt x="1961276" y="368627"/>
                </a:lnTo>
                <a:lnTo>
                  <a:pt x="1930063" y="334212"/>
                </a:lnTo>
                <a:lnTo>
                  <a:pt x="1896248" y="300786"/>
                </a:lnTo>
                <a:lnTo>
                  <a:pt x="1859833" y="268429"/>
                </a:lnTo>
                <a:lnTo>
                  <a:pt x="1820816" y="237220"/>
                </a:lnTo>
                <a:lnTo>
                  <a:pt x="1783398" y="210132"/>
                </a:lnTo>
                <a:lnTo>
                  <a:pt x="1744715" y="184686"/>
                </a:lnTo>
                <a:lnTo>
                  <a:pt x="1704847" y="160882"/>
                </a:lnTo>
                <a:lnTo>
                  <a:pt x="1663872" y="138720"/>
                </a:lnTo>
                <a:lnTo>
                  <a:pt x="1621870" y="118199"/>
                </a:lnTo>
                <a:lnTo>
                  <a:pt x="1578919" y="99320"/>
                </a:lnTo>
                <a:lnTo>
                  <a:pt x="1535100" y="82083"/>
                </a:lnTo>
                <a:lnTo>
                  <a:pt x="1490489" y="66487"/>
                </a:lnTo>
                <a:lnTo>
                  <a:pt x="1445168" y="52533"/>
                </a:lnTo>
                <a:lnTo>
                  <a:pt x="1399214" y="40220"/>
                </a:lnTo>
                <a:lnTo>
                  <a:pt x="1352707" y="29549"/>
                </a:lnTo>
                <a:lnTo>
                  <a:pt x="1305726" y="20520"/>
                </a:lnTo>
                <a:lnTo>
                  <a:pt x="1258350" y="13133"/>
                </a:lnTo>
                <a:lnTo>
                  <a:pt x="1210658" y="7387"/>
                </a:lnTo>
                <a:lnTo>
                  <a:pt x="1162728" y="3283"/>
                </a:lnTo>
                <a:lnTo>
                  <a:pt x="1114641" y="820"/>
                </a:lnTo>
                <a:lnTo>
                  <a:pt x="1066474" y="0"/>
                </a:lnTo>
                <a:close/>
              </a:path>
            </a:pathLst>
          </a:custGeom>
          <a:solidFill>
            <a:srgbClr val="CFC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289300" y="4089400"/>
            <a:ext cx="978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latin typeface="Arial"/>
                <a:cs typeface="Arial"/>
              </a:rPr>
              <a:t>D</a:t>
            </a:r>
            <a:r>
              <a:rPr sz="1200" b="1" spc="10" dirty="0">
                <a:latin typeface="Arial"/>
                <a:cs typeface="Arial"/>
              </a:rPr>
              <a:t>o</a:t>
            </a:r>
            <a:r>
              <a:rPr sz="1200" b="1" spc="-55" dirty="0">
                <a:latin typeface="Arial"/>
                <a:cs typeface="Arial"/>
              </a:rPr>
              <a:t>c</a:t>
            </a:r>
            <a:r>
              <a:rPr sz="1200" b="1" spc="55" dirty="0">
                <a:latin typeface="Arial"/>
                <a:cs typeface="Arial"/>
              </a:rPr>
              <a:t>u</a:t>
            </a:r>
            <a:r>
              <a:rPr sz="1200" b="1" spc="110" dirty="0">
                <a:latin typeface="Arial"/>
                <a:cs typeface="Arial"/>
              </a:rPr>
              <a:t>m</a:t>
            </a:r>
            <a:r>
              <a:rPr sz="1200" b="1" spc="40" dirty="0">
                <a:latin typeface="Arial"/>
                <a:cs typeface="Arial"/>
              </a:rPr>
              <a:t>e</a:t>
            </a:r>
            <a:r>
              <a:rPr sz="1200" b="1" spc="55" dirty="0">
                <a:latin typeface="Arial"/>
                <a:cs typeface="Arial"/>
              </a:rPr>
              <a:t>n</a:t>
            </a:r>
            <a:r>
              <a:rPr sz="1200" b="1" spc="120" dirty="0">
                <a:latin typeface="Arial"/>
                <a:cs typeface="Arial"/>
              </a:rPr>
              <a:t>t</a:t>
            </a:r>
            <a:r>
              <a:rPr sz="1200" b="1" spc="65" dirty="0">
                <a:latin typeface="Arial"/>
                <a:cs typeface="Arial"/>
              </a:rPr>
              <a:t>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70200" y="4335779"/>
            <a:ext cx="192278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75" algn="ctr">
              <a:lnSpc>
                <a:spcPct val="118100"/>
              </a:lnSpc>
              <a:spcBef>
                <a:spcPts val="100"/>
              </a:spcBef>
            </a:pPr>
            <a:r>
              <a:rPr sz="1200" spc="-10" dirty="0">
                <a:latin typeface="Noto Sans"/>
                <a:cs typeface="Noto Sans"/>
              </a:rPr>
              <a:t>els processos </a:t>
            </a:r>
            <a:r>
              <a:rPr sz="1200" spc="-5" dirty="0">
                <a:latin typeface="Noto Sans"/>
                <a:cs typeface="Noto Sans"/>
              </a:rPr>
              <a:t>per </a:t>
            </a:r>
            <a:r>
              <a:rPr sz="1200" spc="-10" dirty="0">
                <a:latin typeface="Noto Sans"/>
                <a:cs typeface="Noto Sans"/>
              </a:rPr>
              <a:t>poder-  </a:t>
            </a:r>
            <a:r>
              <a:rPr sz="1200" spc="-5" dirty="0">
                <a:latin typeface="Noto Sans"/>
                <a:cs typeface="Noto Sans"/>
              </a:rPr>
              <a:t>los </a:t>
            </a:r>
            <a:r>
              <a:rPr sz="1200" spc="-10" dirty="0">
                <a:latin typeface="Noto Sans"/>
                <a:cs typeface="Noto Sans"/>
              </a:rPr>
              <a:t>compartir i fer evidents  els canvis i els reptes </a:t>
            </a:r>
            <a:r>
              <a:rPr sz="1200" spc="-5" dirty="0">
                <a:latin typeface="Noto Sans"/>
                <a:cs typeface="Noto Sans"/>
              </a:rPr>
              <a:t>de  </a:t>
            </a:r>
            <a:r>
              <a:rPr sz="1200" spc="-10" dirty="0">
                <a:latin typeface="Noto Sans"/>
                <a:cs typeface="Noto Sans"/>
              </a:rPr>
              <a:t>millora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47145" y="5643778"/>
            <a:ext cx="2033536" cy="10911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72545" y="5656478"/>
            <a:ext cx="1983105" cy="1040765"/>
          </a:xfrm>
          <a:custGeom>
            <a:avLst/>
            <a:gdLst/>
            <a:ahLst/>
            <a:cxnLst/>
            <a:rect l="l" t="t" r="r" b="b"/>
            <a:pathLst>
              <a:path w="1983104" h="1040765">
                <a:moveTo>
                  <a:pt x="991366" y="0"/>
                </a:moveTo>
                <a:lnTo>
                  <a:pt x="940642" y="677"/>
                </a:lnTo>
                <a:lnTo>
                  <a:pt x="890024" y="2708"/>
                </a:lnTo>
                <a:lnTo>
                  <a:pt x="839620" y="6094"/>
                </a:lnTo>
                <a:lnTo>
                  <a:pt x="789536" y="10834"/>
                </a:lnTo>
                <a:lnTo>
                  <a:pt x="739880" y="16929"/>
                </a:lnTo>
                <a:lnTo>
                  <a:pt x="690759" y="24377"/>
                </a:lnTo>
                <a:lnTo>
                  <a:pt x="642279" y="33181"/>
                </a:lnTo>
                <a:lnTo>
                  <a:pt x="594548" y="43338"/>
                </a:lnTo>
                <a:lnTo>
                  <a:pt x="547671" y="54850"/>
                </a:lnTo>
                <a:lnTo>
                  <a:pt x="501757" y="67716"/>
                </a:lnTo>
                <a:lnTo>
                  <a:pt x="456912" y="81936"/>
                </a:lnTo>
                <a:lnTo>
                  <a:pt x="413243" y="97511"/>
                </a:lnTo>
                <a:lnTo>
                  <a:pt x="370856" y="114440"/>
                </a:lnTo>
                <a:lnTo>
                  <a:pt x="329860" y="132724"/>
                </a:lnTo>
                <a:lnTo>
                  <a:pt x="290360" y="152361"/>
                </a:lnTo>
                <a:lnTo>
                  <a:pt x="243983" y="178394"/>
                </a:lnTo>
                <a:lnTo>
                  <a:pt x="201638" y="205632"/>
                </a:lnTo>
                <a:lnTo>
                  <a:pt x="163327" y="233966"/>
                </a:lnTo>
                <a:lnTo>
                  <a:pt x="129048" y="263285"/>
                </a:lnTo>
                <a:lnTo>
                  <a:pt x="98803" y="293481"/>
                </a:lnTo>
                <a:lnTo>
                  <a:pt x="72590" y="324444"/>
                </a:lnTo>
                <a:lnTo>
                  <a:pt x="50409" y="356064"/>
                </a:lnTo>
                <a:lnTo>
                  <a:pt x="18147" y="420839"/>
                </a:lnTo>
                <a:lnTo>
                  <a:pt x="2016" y="486928"/>
                </a:lnTo>
                <a:lnTo>
                  <a:pt x="0" y="520192"/>
                </a:lnTo>
                <a:lnTo>
                  <a:pt x="2016" y="553455"/>
                </a:lnTo>
                <a:lnTo>
                  <a:pt x="18147" y="619544"/>
                </a:lnTo>
                <a:lnTo>
                  <a:pt x="50409" y="684319"/>
                </a:lnTo>
                <a:lnTo>
                  <a:pt x="72590" y="715939"/>
                </a:lnTo>
                <a:lnTo>
                  <a:pt x="98803" y="746902"/>
                </a:lnTo>
                <a:lnTo>
                  <a:pt x="129048" y="777098"/>
                </a:lnTo>
                <a:lnTo>
                  <a:pt x="163327" y="806417"/>
                </a:lnTo>
                <a:lnTo>
                  <a:pt x="201638" y="834751"/>
                </a:lnTo>
                <a:lnTo>
                  <a:pt x="243983" y="861989"/>
                </a:lnTo>
                <a:lnTo>
                  <a:pt x="290360" y="888022"/>
                </a:lnTo>
                <a:lnTo>
                  <a:pt x="329860" y="907659"/>
                </a:lnTo>
                <a:lnTo>
                  <a:pt x="370856" y="925943"/>
                </a:lnTo>
                <a:lnTo>
                  <a:pt x="413243" y="942872"/>
                </a:lnTo>
                <a:lnTo>
                  <a:pt x="456912" y="958447"/>
                </a:lnTo>
                <a:lnTo>
                  <a:pt x="501757" y="972667"/>
                </a:lnTo>
                <a:lnTo>
                  <a:pt x="547671" y="985533"/>
                </a:lnTo>
                <a:lnTo>
                  <a:pt x="594548" y="997045"/>
                </a:lnTo>
                <a:lnTo>
                  <a:pt x="642279" y="1007202"/>
                </a:lnTo>
                <a:lnTo>
                  <a:pt x="690759" y="1016006"/>
                </a:lnTo>
                <a:lnTo>
                  <a:pt x="739880" y="1023454"/>
                </a:lnTo>
                <a:lnTo>
                  <a:pt x="789536" y="1029549"/>
                </a:lnTo>
                <a:lnTo>
                  <a:pt x="839620" y="1034289"/>
                </a:lnTo>
                <a:lnTo>
                  <a:pt x="890024" y="1037675"/>
                </a:lnTo>
                <a:lnTo>
                  <a:pt x="940642" y="1039706"/>
                </a:lnTo>
                <a:lnTo>
                  <a:pt x="991366" y="1040384"/>
                </a:lnTo>
                <a:lnTo>
                  <a:pt x="1042091" y="1039706"/>
                </a:lnTo>
                <a:lnTo>
                  <a:pt x="1092709" y="1037675"/>
                </a:lnTo>
                <a:lnTo>
                  <a:pt x="1143113" y="1034289"/>
                </a:lnTo>
                <a:lnTo>
                  <a:pt x="1193196" y="1029549"/>
                </a:lnTo>
                <a:lnTo>
                  <a:pt x="1242851" y="1023454"/>
                </a:lnTo>
                <a:lnTo>
                  <a:pt x="1291972" y="1016006"/>
                </a:lnTo>
                <a:lnTo>
                  <a:pt x="1340451" y="1007202"/>
                </a:lnTo>
                <a:lnTo>
                  <a:pt x="1388182" y="997045"/>
                </a:lnTo>
                <a:lnTo>
                  <a:pt x="1435058" y="985533"/>
                </a:lnTo>
                <a:lnTo>
                  <a:pt x="1480971" y="972667"/>
                </a:lnTo>
                <a:lnTo>
                  <a:pt x="1525816" y="958447"/>
                </a:lnTo>
                <a:lnTo>
                  <a:pt x="1569484" y="942872"/>
                </a:lnTo>
                <a:lnTo>
                  <a:pt x="1611869" y="925943"/>
                </a:lnTo>
                <a:lnTo>
                  <a:pt x="1652865" y="907659"/>
                </a:lnTo>
                <a:lnTo>
                  <a:pt x="1692363" y="888022"/>
                </a:lnTo>
                <a:lnTo>
                  <a:pt x="1738742" y="861989"/>
                </a:lnTo>
                <a:lnTo>
                  <a:pt x="1781087" y="834751"/>
                </a:lnTo>
                <a:lnTo>
                  <a:pt x="1819400" y="806417"/>
                </a:lnTo>
                <a:lnTo>
                  <a:pt x="1853680" y="777098"/>
                </a:lnTo>
                <a:lnTo>
                  <a:pt x="1883927" y="746902"/>
                </a:lnTo>
                <a:lnTo>
                  <a:pt x="1910141" y="715939"/>
                </a:lnTo>
                <a:lnTo>
                  <a:pt x="1932322" y="684319"/>
                </a:lnTo>
                <a:lnTo>
                  <a:pt x="1964585" y="619544"/>
                </a:lnTo>
                <a:lnTo>
                  <a:pt x="1980717" y="553455"/>
                </a:lnTo>
                <a:lnTo>
                  <a:pt x="1982733" y="520192"/>
                </a:lnTo>
                <a:lnTo>
                  <a:pt x="1980717" y="486928"/>
                </a:lnTo>
                <a:lnTo>
                  <a:pt x="1964585" y="420839"/>
                </a:lnTo>
                <a:lnTo>
                  <a:pt x="1932322" y="356064"/>
                </a:lnTo>
                <a:lnTo>
                  <a:pt x="1910141" y="324444"/>
                </a:lnTo>
                <a:lnTo>
                  <a:pt x="1883927" y="293481"/>
                </a:lnTo>
                <a:lnTo>
                  <a:pt x="1853680" y="263285"/>
                </a:lnTo>
                <a:lnTo>
                  <a:pt x="1819400" y="233966"/>
                </a:lnTo>
                <a:lnTo>
                  <a:pt x="1781087" y="205632"/>
                </a:lnTo>
                <a:lnTo>
                  <a:pt x="1738742" y="178394"/>
                </a:lnTo>
                <a:lnTo>
                  <a:pt x="1692363" y="152361"/>
                </a:lnTo>
                <a:lnTo>
                  <a:pt x="1652865" y="132724"/>
                </a:lnTo>
                <a:lnTo>
                  <a:pt x="1611869" y="114440"/>
                </a:lnTo>
                <a:lnTo>
                  <a:pt x="1569484" y="97511"/>
                </a:lnTo>
                <a:lnTo>
                  <a:pt x="1525816" y="81936"/>
                </a:lnTo>
                <a:lnTo>
                  <a:pt x="1480971" y="67716"/>
                </a:lnTo>
                <a:lnTo>
                  <a:pt x="1435058" y="54850"/>
                </a:lnTo>
                <a:lnTo>
                  <a:pt x="1388182" y="43338"/>
                </a:lnTo>
                <a:lnTo>
                  <a:pt x="1340451" y="33181"/>
                </a:lnTo>
                <a:lnTo>
                  <a:pt x="1291972" y="24377"/>
                </a:lnTo>
                <a:lnTo>
                  <a:pt x="1242851" y="16929"/>
                </a:lnTo>
                <a:lnTo>
                  <a:pt x="1193196" y="10834"/>
                </a:lnTo>
                <a:lnTo>
                  <a:pt x="1143113" y="6094"/>
                </a:lnTo>
                <a:lnTo>
                  <a:pt x="1092709" y="2708"/>
                </a:lnTo>
                <a:lnTo>
                  <a:pt x="1042091" y="677"/>
                </a:lnTo>
                <a:lnTo>
                  <a:pt x="991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851400" y="5867400"/>
            <a:ext cx="1614805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latin typeface="Arial"/>
                <a:cs typeface="Arial"/>
              </a:rPr>
              <a:t>Treball </a:t>
            </a:r>
            <a:r>
              <a:rPr sz="1200" b="1" spc="45" dirty="0">
                <a:latin typeface="Arial"/>
                <a:cs typeface="Arial"/>
              </a:rPr>
              <a:t>en</a:t>
            </a:r>
            <a:r>
              <a:rPr sz="1200" b="1" spc="-9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xarxa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1200" spc="-10" dirty="0">
                <a:latin typeface="Noto Sans"/>
                <a:cs typeface="Noto Sans"/>
              </a:rPr>
              <a:t>dintre i </a:t>
            </a:r>
            <a:r>
              <a:rPr sz="1200" spc="-15" dirty="0">
                <a:latin typeface="Noto Sans"/>
                <a:cs typeface="Noto Sans"/>
              </a:rPr>
              <a:t>fora </a:t>
            </a:r>
            <a:r>
              <a:rPr sz="1200" spc="-5" dirty="0">
                <a:latin typeface="Noto Sans"/>
                <a:cs typeface="Noto Sans"/>
              </a:rPr>
              <a:t>de</a:t>
            </a:r>
            <a:r>
              <a:rPr sz="1200" spc="-35" dirty="0">
                <a:latin typeface="Noto Sans"/>
                <a:cs typeface="Noto Sans"/>
              </a:rPr>
              <a:t> l’escola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969000" y="1498600"/>
            <a:ext cx="4826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9012553"/>
            <a:ext cx="6858000" cy="749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9020507"/>
            <a:ext cx="6858000" cy="6908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9492458"/>
            <a:ext cx="6855459" cy="414020"/>
          </a:xfrm>
          <a:custGeom>
            <a:avLst/>
            <a:gdLst/>
            <a:ahLst/>
            <a:cxnLst/>
            <a:rect l="l" t="t" r="r" b="b"/>
            <a:pathLst>
              <a:path w="6855459" h="414020">
                <a:moveTo>
                  <a:pt x="0" y="413541"/>
                </a:moveTo>
                <a:lnTo>
                  <a:pt x="0" y="0"/>
                </a:lnTo>
                <a:lnTo>
                  <a:pt x="6855320" y="0"/>
                </a:lnTo>
                <a:lnTo>
                  <a:pt x="6855320" y="413541"/>
                </a:lnTo>
                <a:lnTo>
                  <a:pt x="0" y="413541"/>
                </a:lnTo>
                <a:close/>
              </a:path>
            </a:pathLst>
          </a:custGeom>
          <a:solidFill>
            <a:srgbClr val="6E4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8683" y="9505453"/>
            <a:ext cx="413840" cy="4005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6783" y="95205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177207" y="5696401"/>
            <a:ext cx="448945" cy="334645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0"/>
              </a:spcBef>
            </a:pPr>
            <a:r>
              <a:rPr sz="1200" b="1" spc="-20" dirty="0">
                <a:latin typeface="Arial"/>
                <a:cs typeface="Arial"/>
              </a:rPr>
              <a:t>L’èxit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no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és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el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canvi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pel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canvi,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sinó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la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45" dirty="0">
                <a:latin typeface="Arial"/>
                <a:cs typeface="Arial"/>
              </a:rPr>
              <a:t>millora  </a:t>
            </a:r>
            <a:r>
              <a:rPr sz="1200" b="1" spc="5" dirty="0">
                <a:latin typeface="Arial"/>
                <a:cs typeface="Arial"/>
              </a:rPr>
              <a:t>dels </a:t>
            </a:r>
            <a:r>
              <a:rPr sz="1200" b="1" spc="40" dirty="0">
                <a:latin typeface="Arial"/>
                <a:cs typeface="Arial"/>
              </a:rPr>
              <a:t>aprenentatges </a:t>
            </a:r>
            <a:r>
              <a:rPr sz="1200" b="1" spc="5" dirty="0">
                <a:latin typeface="Arial"/>
                <a:cs typeface="Arial"/>
              </a:rPr>
              <a:t>dels </a:t>
            </a:r>
            <a:r>
              <a:rPr sz="1200" b="1" spc="20" dirty="0">
                <a:latin typeface="Arial"/>
                <a:cs typeface="Arial"/>
              </a:rPr>
              <a:t>nostres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b="1" spc="40" dirty="0">
                <a:latin typeface="Arial"/>
                <a:cs typeface="Arial"/>
              </a:rPr>
              <a:t>alumnes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159" y="2409215"/>
            <a:ext cx="1863966" cy="1442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559" y="2422160"/>
            <a:ext cx="1813560" cy="1391285"/>
          </a:xfrm>
          <a:custGeom>
            <a:avLst/>
            <a:gdLst/>
            <a:ahLst/>
            <a:cxnLst/>
            <a:rect l="l" t="t" r="r" b="b"/>
            <a:pathLst>
              <a:path w="1813560" h="1391285">
                <a:moveTo>
                  <a:pt x="930581" y="0"/>
                </a:moveTo>
                <a:lnTo>
                  <a:pt x="882583" y="0"/>
                </a:lnTo>
                <a:lnTo>
                  <a:pt x="834638" y="1938"/>
                </a:lnTo>
                <a:lnTo>
                  <a:pt x="786856" y="5816"/>
                </a:lnTo>
                <a:lnTo>
                  <a:pt x="739345" y="11632"/>
                </a:lnTo>
                <a:lnTo>
                  <a:pt x="692212" y="19387"/>
                </a:lnTo>
                <a:lnTo>
                  <a:pt x="645567" y="29080"/>
                </a:lnTo>
                <a:lnTo>
                  <a:pt x="599516" y="40712"/>
                </a:lnTo>
                <a:lnTo>
                  <a:pt x="554169" y="54283"/>
                </a:lnTo>
                <a:lnTo>
                  <a:pt x="509634" y="69793"/>
                </a:lnTo>
                <a:lnTo>
                  <a:pt x="466019" y="87241"/>
                </a:lnTo>
                <a:lnTo>
                  <a:pt x="423432" y="106628"/>
                </a:lnTo>
                <a:lnTo>
                  <a:pt x="381982" y="127954"/>
                </a:lnTo>
                <a:lnTo>
                  <a:pt x="341776" y="151219"/>
                </a:lnTo>
                <a:lnTo>
                  <a:pt x="302923" y="176422"/>
                </a:lnTo>
                <a:lnTo>
                  <a:pt x="265531" y="203564"/>
                </a:lnTo>
                <a:lnTo>
                  <a:pt x="226251" y="235650"/>
                </a:lnTo>
                <a:lnTo>
                  <a:pt x="190114" y="269120"/>
                </a:lnTo>
                <a:lnTo>
                  <a:pt x="157119" y="303858"/>
                </a:lnTo>
                <a:lnTo>
                  <a:pt x="127266" y="339748"/>
                </a:lnTo>
                <a:lnTo>
                  <a:pt x="100556" y="376676"/>
                </a:lnTo>
                <a:lnTo>
                  <a:pt x="76988" y="414527"/>
                </a:lnTo>
                <a:lnTo>
                  <a:pt x="56562" y="453184"/>
                </a:lnTo>
                <a:lnTo>
                  <a:pt x="39279" y="492533"/>
                </a:lnTo>
                <a:lnTo>
                  <a:pt x="25139" y="532458"/>
                </a:lnTo>
                <a:lnTo>
                  <a:pt x="14140" y="572844"/>
                </a:lnTo>
                <a:lnTo>
                  <a:pt x="6284" y="613577"/>
                </a:lnTo>
                <a:lnTo>
                  <a:pt x="1571" y="654539"/>
                </a:lnTo>
                <a:lnTo>
                  <a:pt x="0" y="695617"/>
                </a:lnTo>
                <a:lnTo>
                  <a:pt x="1571" y="736695"/>
                </a:lnTo>
                <a:lnTo>
                  <a:pt x="6284" y="777657"/>
                </a:lnTo>
                <a:lnTo>
                  <a:pt x="14140" y="818389"/>
                </a:lnTo>
                <a:lnTo>
                  <a:pt x="25139" y="858775"/>
                </a:lnTo>
                <a:lnTo>
                  <a:pt x="39279" y="898700"/>
                </a:lnTo>
                <a:lnTo>
                  <a:pt x="56562" y="938048"/>
                </a:lnTo>
                <a:lnTo>
                  <a:pt x="76988" y="976705"/>
                </a:lnTo>
                <a:lnTo>
                  <a:pt x="100556" y="1014554"/>
                </a:lnTo>
                <a:lnTo>
                  <a:pt x="127266" y="1051482"/>
                </a:lnTo>
                <a:lnTo>
                  <a:pt x="157119" y="1087371"/>
                </a:lnTo>
                <a:lnTo>
                  <a:pt x="190114" y="1122108"/>
                </a:lnTo>
                <a:lnTo>
                  <a:pt x="226251" y="1155576"/>
                </a:lnTo>
                <a:lnTo>
                  <a:pt x="265531" y="1187661"/>
                </a:lnTo>
                <a:lnTo>
                  <a:pt x="302923" y="1214804"/>
                </a:lnTo>
                <a:lnTo>
                  <a:pt x="341776" y="1240009"/>
                </a:lnTo>
                <a:lnTo>
                  <a:pt x="381982" y="1263274"/>
                </a:lnTo>
                <a:lnTo>
                  <a:pt x="423432" y="1284601"/>
                </a:lnTo>
                <a:lnTo>
                  <a:pt x="466019" y="1303989"/>
                </a:lnTo>
                <a:lnTo>
                  <a:pt x="509634" y="1321438"/>
                </a:lnTo>
                <a:lnTo>
                  <a:pt x="554169" y="1336948"/>
                </a:lnTo>
                <a:lnTo>
                  <a:pt x="599516" y="1350520"/>
                </a:lnTo>
                <a:lnTo>
                  <a:pt x="645567" y="1362153"/>
                </a:lnTo>
                <a:lnTo>
                  <a:pt x="692212" y="1371847"/>
                </a:lnTo>
                <a:lnTo>
                  <a:pt x="739345" y="1379602"/>
                </a:lnTo>
                <a:lnTo>
                  <a:pt x="786856" y="1385418"/>
                </a:lnTo>
                <a:lnTo>
                  <a:pt x="834638" y="1389296"/>
                </a:lnTo>
                <a:lnTo>
                  <a:pt x="882583" y="1391235"/>
                </a:lnTo>
                <a:lnTo>
                  <a:pt x="930581" y="1391235"/>
                </a:lnTo>
                <a:lnTo>
                  <a:pt x="978526" y="1389296"/>
                </a:lnTo>
                <a:lnTo>
                  <a:pt x="1026308" y="1385418"/>
                </a:lnTo>
                <a:lnTo>
                  <a:pt x="1073819" y="1379602"/>
                </a:lnTo>
                <a:lnTo>
                  <a:pt x="1120952" y="1371847"/>
                </a:lnTo>
                <a:lnTo>
                  <a:pt x="1167598" y="1362153"/>
                </a:lnTo>
                <a:lnTo>
                  <a:pt x="1213648" y="1350520"/>
                </a:lnTo>
                <a:lnTo>
                  <a:pt x="1258995" y="1336948"/>
                </a:lnTo>
                <a:lnTo>
                  <a:pt x="1303530" y="1321438"/>
                </a:lnTo>
                <a:lnTo>
                  <a:pt x="1347145" y="1303989"/>
                </a:lnTo>
                <a:lnTo>
                  <a:pt x="1389732" y="1284601"/>
                </a:lnTo>
                <a:lnTo>
                  <a:pt x="1431182" y="1263274"/>
                </a:lnTo>
                <a:lnTo>
                  <a:pt x="1471388" y="1240009"/>
                </a:lnTo>
                <a:lnTo>
                  <a:pt x="1510241" y="1214804"/>
                </a:lnTo>
                <a:lnTo>
                  <a:pt x="1547633" y="1187661"/>
                </a:lnTo>
                <a:lnTo>
                  <a:pt x="1586912" y="1155576"/>
                </a:lnTo>
                <a:lnTo>
                  <a:pt x="1623049" y="1122108"/>
                </a:lnTo>
                <a:lnTo>
                  <a:pt x="1656044" y="1087371"/>
                </a:lnTo>
                <a:lnTo>
                  <a:pt x="1685896" y="1051482"/>
                </a:lnTo>
                <a:lnTo>
                  <a:pt x="1712606" y="1014554"/>
                </a:lnTo>
                <a:lnTo>
                  <a:pt x="1736174" y="976705"/>
                </a:lnTo>
                <a:lnTo>
                  <a:pt x="1756599" y="938048"/>
                </a:lnTo>
                <a:lnTo>
                  <a:pt x="1773882" y="898700"/>
                </a:lnTo>
                <a:lnTo>
                  <a:pt x="1788023" y="858775"/>
                </a:lnTo>
                <a:lnTo>
                  <a:pt x="1799021" y="818389"/>
                </a:lnTo>
                <a:lnTo>
                  <a:pt x="1806877" y="777657"/>
                </a:lnTo>
                <a:lnTo>
                  <a:pt x="1811590" y="736695"/>
                </a:lnTo>
                <a:lnTo>
                  <a:pt x="1813161" y="695617"/>
                </a:lnTo>
                <a:lnTo>
                  <a:pt x="1811590" y="654539"/>
                </a:lnTo>
                <a:lnTo>
                  <a:pt x="1806877" y="613577"/>
                </a:lnTo>
                <a:lnTo>
                  <a:pt x="1799021" y="572844"/>
                </a:lnTo>
                <a:lnTo>
                  <a:pt x="1788023" y="532458"/>
                </a:lnTo>
                <a:lnTo>
                  <a:pt x="1773882" y="492533"/>
                </a:lnTo>
                <a:lnTo>
                  <a:pt x="1756599" y="453184"/>
                </a:lnTo>
                <a:lnTo>
                  <a:pt x="1736174" y="414527"/>
                </a:lnTo>
                <a:lnTo>
                  <a:pt x="1712606" y="376676"/>
                </a:lnTo>
                <a:lnTo>
                  <a:pt x="1685896" y="339748"/>
                </a:lnTo>
                <a:lnTo>
                  <a:pt x="1656044" y="303858"/>
                </a:lnTo>
                <a:lnTo>
                  <a:pt x="1623049" y="269120"/>
                </a:lnTo>
                <a:lnTo>
                  <a:pt x="1586912" y="235650"/>
                </a:lnTo>
                <a:lnTo>
                  <a:pt x="1547633" y="203564"/>
                </a:lnTo>
                <a:lnTo>
                  <a:pt x="1510241" y="176422"/>
                </a:lnTo>
                <a:lnTo>
                  <a:pt x="1471388" y="151219"/>
                </a:lnTo>
                <a:lnTo>
                  <a:pt x="1431182" y="127954"/>
                </a:lnTo>
                <a:lnTo>
                  <a:pt x="1389732" y="106628"/>
                </a:lnTo>
                <a:lnTo>
                  <a:pt x="1347145" y="87241"/>
                </a:lnTo>
                <a:lnTo>
                  <a:pt x="1303530" y="69793"/>
                </a:lnTo>
                <a:lnTo>
                  <a:pt x="1258995" y="54283"/>
                </a:lnTo>
                <a:lnTo>
                  <a:pt x="1213648" y="40712"/>
                </a:lnTo>
                <a:lnTo>
                  <a:pt x="1167598" y="29080"/>
                </a:lnTo>
                <a:lnTo>
                  <a:pt x="1120952" y="19387"/>
                </a:lnTo>
                <a:lnTo>
                  <a:pt x="1073819" y="11632"/>
                </a:lnTo>
                <a:lnTo>
                  <a:pt x="1026308" y="5816"/>
                </a:lnTo>
                <a:lnTo>
                  <a:pt x="978526" y="1938"/>
                </a:lnTo>
                <a:lnTo>
                  <a:pt x="930581" y="0"/>
                </a:lnTo>
                <a:close/>
              </a:path>
            </a:pathLst>
          </a:custGeom>
          <a:solidFill>
            <a:srgbClr val="CFC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60400" y="2476500"/>
            <a:ext cx="54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latin typeface="Arial"/>
                <a:cs typeface="Arial"/>
              </a:rPr>
              <a:t>T</a:t>
            </a:r>
            <a:r>
              <a:rPr sz="1200" b="1" spc="50" dirty="0">
                <a:latin typeface="Arial"/>
                <a:cs typeface="Arial"/>
              </a:rPr>
              <a:t>r</a:t>
            </a:r>
            <a:r>
              <a:rPr sz="1200" b="1" spc="40" dirty="0">
                <a:latin typeface="Arial"/>
                <a:cs typeface="Arial"/>
              </a:rPr>
              <a:t>e</a:t>
            </a:r>
            <a:r>
              <a:rPr sz="1200" b="1" spc="25" dirty="0">
                <a:latin typeface="Arial"/>
                <a:cs typeface="Arial"/>
              </a:rPr>
              <a:t>b</a:t>
            </a:r>
            <a:r>
              <a:rPr sz="1200" b="1" spc="45" dirty="0">
                <a:latin typeface="Arial"/>
                <a:cs typeface="Arial"/>
              </a:rPr>
              <a:t>al</a:t>
            </a:r>
            <a:r>
              <a:rPr sz="1200" b="1" spc="30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sp>
        <p:nvSpPr>
          <p:cNvPr id="57" name="object 57"/>
          <p:cNvSpPr txBox="1"/>
          <p:nvPr/>
        </p:nvSpPr>
        <p:spPr>
          <a:xfrm>
            <a:off x="114300" y="2692400"/>
            <a:ext cx="1688464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latin typeface="Arial"/>
                <a:cs typeface="Arial"/>
              </a:rPr>
              <a:t>col·laboratiu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18100"/>
              </a:lnSpc>
              <a:spcBef>
                <a:spcPts val="700"/>
              </a:spcBef>
            </a:pPr>
            <a:r>
              <a:rPr sz="1200" spc="-15" dirty="0">
                <a:latin typeface="Noto Sans"/>
                <a:cs typeface="Noto Sans"/>
              </a:rPr>
              <a:t>entre </a:t>
            </a:r>
            <a:r>
              <a:rPr sz="1200" spc="-10" dirty="0">
                <a:latin typeface="Noto Sans"/>
                <a:cs typeface="Noto Sans"/>
              </a:rPr>
              <a:t>els membres</a:t>
            </a:r>
            <a:r>
              <a:rPr sz="1200" spc="-30" dirty="0">
                <a:latin typeface="Noto Sans"/>
                <a:cs typeface="Noto Sans"/>
              </a:rPr>
              <a:t> </a:t>
            </a:r>
            <a:r>
              <a:rPr sz="1200" spc="-5" dirty="0">
                <a:latin typeface="Noto Sans"/>
                <a:cs typeface="Noto Sans"/>
              </a:rPr>
              <a:t>dels  equips</a:t>
            </a:r>
            <a:r>
              <a:rPr sz="1200" spc="-15" dirty="0">
                <a:latin typeface="Noto Sans"/>
                <a:cs typeface="Noto Sans"/>
              </a:rPr>
              <a:t> </a:t>
            </a:r>
            <a:r>
              <a:rPr sz="1200" spc="-5" dirty="0">
                <a:latin typeface="Noto Sans"/>
                <a:cs typeface="Noto Sans"/>
              </a:rPr>
              <a:t>docents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03126"/>
            <a:ext cx="6858000" cy="1502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Currículum </a:t>
            </a:r>
            <a:r>
              <a:rPr spc="-260" dirty="0"/>
              <a:t>de </a:t>
            </a:r>
            <a:r>
              <a:rPr spc="-229" dirty="0"/>
              <a:t>l’educació</a:t>
            </a:r>
            <a:r>
              <a:rPr spc="-135" dirty="0"/>
              <a:t> </a:t>
            </a:r>
            <a:r>
              <a:rPr spc="-215" dirty="0"/>
              <a:t>primària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5600" y="863600"/>
            <a:ext cx="6743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Glossari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0237" y="1412379"/>
          <a:ext cx="6579234" cy="791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9275"/>
                <a:gridCol w="4759959"/>
              </a:tblGrid>
              <a:tr h="837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200" b="1" spc="50" dirty="0">
                          <a:latin typeface="Arial"/>
                          <a:cs typeface="Arial"/>
                        </a:rPr>
                        <a:t>Àmbit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0975" marR="202565" algn="just">
                        <a:lnSpc>
                          <a:spcPct val="113599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Noto Sans"/>
                          <a:cs typeface="Noto Sans"/>
                        </a:rPr>
                        <a:t>Agrupació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àrees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coneixement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segons la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seva a</a:t>
                      </a:r>
                      <a:r>
                        <a:rPr sz="1100" spc="-40" dirty="0">
                          <a:latin typeface="Courier New"/>
                          <a:cs typeface="Courier New"/>
                        </a:rPr>
                        <a:t>ﬁ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nitat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el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seu 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caràcter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complementari. </a:t>
                      </a:r>
                      <a:r>
                        <a:rPr sz="1100" spc="-45" dirty="0">
                          <a:latin typeface="Noto Sans"/>
                          <a:cs typeface="Noto Sans"/>
                        </a:rPr>
                        <a:t>A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cada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àmbit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de</a:t>
                      </a:r>
                      <a:r>
                        <a:rPr sz="1100" spc="-35" dirty="0">
                          <a:latin typeface="Courier New"/>
                          <a:cs typeface="Courier New"/>
                        </a:rPr>
                        <a:t>ﬁ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neixen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 competències  que </a:t>
                      </a:r>
                      <a:r>
                        <a:rPr sz="1100" spc="-60" dirty="0">
                          <a:latin typeface="Noto Sans"/>
                          <a:cs typeface="Noto Sans"/>
                        </a:rPr>
                        <a:t>l’alumne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ha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d’assolir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en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acabar</a:t>
                      </a:r>
                      <a:r>
                        <a:rPr sz="1100" spc="19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60" dirty="0">
                          <a:latin typeface="Noto Sans"/>
                          <a:cs typeface="Noto Sans"/>
                        </a:rPr>
                        <a:t>l’etapa.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0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412750" marR="407034">
                        <a:lnSpc>
                          <a:spcPct val="118100"/>
                        </a:lnSpc>
                        <a:spcBef>
                          <a:spcPts val="215"/>
                        </a:spcBef>
                      </a:pPr>
                      <a:r>
                        <a:rPr sz="1200" b="1" spc="25" dirty="0">
                          <a:latin typeface="Arial"/>
                          <a:cs typeface="Arial"/>
                        </a:rPr>
                        <a:t>Àrea 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conei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solidFill>
                      <a:srgbClr val="F2D1CC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339725">
                        <a:lnSpc>
                          <a:spcPct val="113599"/>
                        </a:lnSpc>
                        <a:spcBef>
                          <a:spcPts val="800"/>
                        </a:spcBef>
                      </a:pPr>
                      <a:r>
                        <a:rPr sz="1100" spc="-35" dirty="0">
                          <a:latin typeface="Noto Sans"/>
                          <a:cs typeface="Noto Sans"/>
                        </a:rPr>
                        <a:t>Organització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dels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continguts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objecte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d’aprenentatge.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Segons la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seva  a</a:t>
                      </a:r>
                      <a:r>
                        <a:rPr sz="1100" spc="-40" dirty="0">
                          <a:latin typeface="Courier New"/>
                          <a:cs typeface="Courier New"/>
                        </a:rPr>
                        <a:t>ﬁ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nitat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el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seu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caràcter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complementari </a:t>
                      </a:r>
                      <a:r>
                        <a:rPr sz="1100" spc="-60" dirty="0">
                          <a:latin typeface="Noto Sans"/>
                          <a:cs typeface="Noto Sans"/>
                        </a:rPr>
                        <a:t>s’agrupen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en</a:t>
                      </a:r>
                      <a:r>
                        <a:rPr sz="1100" spc="1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àmbits.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101600" marB="0">
                    <a:solidFill>
                      <a:srgbClr val="F2D1CC"/>
                    </a:solidFill>
                  </a:tcPr>
                </a:tc>
              </a:tr>
              <a:tr h="832485">
                <a:tc>
                  <a:txBody>
                    <a:bodyPr/>
                    <a:lstStyle/>
                    <a:p>
                      <a:pPr marL="412750" marR="397510">
                        <a:lnSpc>
                          <a:spcPct val="118100"/>
                        </a:lnSpc>
                        <a:spcBef>
                          <a:spcPts val="13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Competència 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bàsica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6530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16839">
                        <a:lnSpc>
                          <a:spcPct val="113599"/>
                        </a:lnSpc>
                        <a:spcBef>
                          <a:spcPts val="969"/>
                        </a:spcBef>
                      </a:pPr>
                      <a:r>
                        <a:rPr sz="1100" spc="-30" dirty="0">
                          <a:latin typeface="Noto Sans"/>
                          <a:cs typeface="Noto Sans"/>
                        </a:rPr>
                        <a:t>Capacitat </a:t>
                      </a:r>
                      <a:r>
                        <a:rPr sz="1100" spc="-70" dirty="0">
                          <a:latin typeface="Noto Sans"/>
                          <a:cs typeface="Noto Sans"/>
                        </a:rPr>
                        <a:t>d’una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persona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resoldre problemes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reals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en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contextos  diversos </a:t>
                      </a:r>
                      <a:r>
                        <a:rPr sz="1100" spc="-45" dirty="0">
                          <a:latin typeface="Noto Sans"/>
                          <a:cs typeface="Noto Sans"/>
                        </a:rPr>
                        <a:t>integrant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coneixements,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habilitats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pràctiques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actituds,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es 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mobilitzen conjuntament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assolir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una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acció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e</a:t>
                      </a:r>
                      <a:r>
                        <a:rPr sz="1100" spc="-30" dirty="0">
                          <a:latin typeface="Courier New"/>
                          <a:cs typeface="Courier New"/>
                        </a:rPr>
                        <a:t>ﬁ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caç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</a:t>
                      </a:r>
                      <a:r>
                        <a:rPr sz="1100" spc="204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satisfactòria.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123189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705485">
                <a:tc>
                  <a:txBody>
                    <a:bodyPr/>
                    <a:lstStyle/>
                    <a:p>
                      <a:pPr marL="412750" marR="159385">
                        <a:lnSpc>
                          <a:spcPct val="118100"/>
                        </a:lnSpc>
                        <a:spcBef>
                          <a:spcPts val="30"/>
                        </a:spcBef>
                      </a:pPr>
                      <a:r>
                        <a:rPr sz="1200" b="1" spc="30" dirty="0">
                          <a:latin typeface="Arial"/>
                          <a:cs typeface="Arial"/>
                        </a:rPr>
                        <a:t>Competència 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bàsica 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pròpia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cada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àmbit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2D1CC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494030">
                        <a:lnSpc>
                          <a:spcPct val="128800"/>
                        </a:lnSpc>
                        <a:spcBef>
                          <a:spcPts val="1010"/>
                        </a:spcBef>
                      </a:pPr>
                      <a:r>
                        <a:rPr sz="1100" spc="-30" dirty="0">
                          <a:latin typeface="Noto Sans"/>
                          <a:cs typeface="Noto Sans"/>
                        </a:rPr>
                        <a:t>Competència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vinculada directament a un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àmbit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contribueix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a 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l’assoliment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 competències</a:t>
                      </a:r>
                      <a:r>
                        <a:rPr sz="1100" spc="9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bàsiques.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128270" marB="0">
                    <a:solidFill>
                      <a:srgbClr val="F2D1CC"/>
                    </a:solidFill>
                  </a:tcPr>
                </a:tc>
              </a:tr>
              <a:tr h="1179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sz="1200" b="1" spc="20" dirty="0">
                          <a:latin typeface="Arial"/>
                          <a:cs typeface="Arial"/>
                        </a:rPr>
                        <a:t>Continguts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284480">
                        <a:lnSpc>
                          <a:spcPct val="133800"/>
                        </a:lnSpc>
                        <a:spcBef>
                          <a:spcPts val="885"/>
                        </a:spcBef>
                      </a:pPr>
                      <a:r>
                        <a:rPr sz="1100" spc="-25" dirty="0">
                          <a:latin typeface="Noto Sans"/>
                          <a:cs typeface="Noto Sans"/>
                        </a:rPr>
                        <a:t>Objectes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d’aprenentatge,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sabers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coneixements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fan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referència a 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conceptes,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procediments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actituds.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Aquests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continguts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degudament 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combinats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contextualitzats permeten assolir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 competències  bàsiques. </a:t>
                      </a:r>
                      <a:r>
                        <a:rPr sz="1100" spc="-10" dirty="0">
                          <a:latin typeface="Noto Sans"/>
                          <a:cs typeface="Noto Sans"/>
                        </a:rPr>
                        <a:t>Es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presenten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agrupats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blocs de</a:t>
                      </a:r>
                      <a:r>
                        <a:rPr sz="1100" spc="14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continguts.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112395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800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1200" b="1" spc="20" dirty="0">
                          <a:latin typeface="Arial"/>
                          <a:cs typeface="Arial"/>
                        </a:rPr>
                        <a:t>Continguts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clau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2D1CC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02870">
                        <a:lnSpc>
                          <a:spcPct val="136400"/>
                        </a:lnSpc>
                        <a:spcBef>
                          <a:spcPts val="960"/>
                        </a:spcBef>
                      </a:pPr>
                      <a:r>
                        <a:rPr sz="1100" spc="-35" dirty="0">
                          <a:latin typeface="Noto Sans"/>
                          <a:cs typeface="Noto Sans"/>
                        </a:rPr>
                        <a:t>Continguts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contribueixen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en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major mesura al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desenvolupament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 competències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cada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una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</a:t>
                      </a:r>
                      <a:r>
                        <a:rPr sz="1100" spc="14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dimensions.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121920" marB="0">
                    <a:solidFill>
                      <a:srgbClr val="F2D1CC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00" spc="-25" dirty="0">
                          <a:latin typeface="Noto Sans"/>
                          <a:cs typeface="Noto Sans"/>
                        </a:rPr>
                        <a:t>Enunciats</a:t>
                      </a:r>
                      <a:r>
                        <a:rPr sz="1100" spc="-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expressen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el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tipus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60" dirty="0">
                          <a:latin typeface="Noto Sans"/>
                          <a:cs typeface="Noto Sans"/>
                        </a:rPr>
                        <a:t>grau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d’aprenentatge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55" dirty="0">
                          <a:latin typeface="Noto Sans"/>
                          <a:cs typeface="Noto Sans"/>
                        </a:rPr>
                        <a:t>s’espera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80645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20" dirty="0">
                          <a:latin typeface="Arial"/>
                          <a:cs typeface="Arial"/>
                        </a:rPr>
                        <a:t>Criteris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50" dirty="0">
                          <a:latin typeface="Noto Sans"/>
                          <a:cs typeface="Noto Sans"/>
                        </a:rPr>
                        <a:t>hagin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obtingut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els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alumnes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en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un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moment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determinat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que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han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ser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35560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15" dirty="0">
                          <a:latin typeface="Arial"/>
                          <a:cs typeface="Arial"/>
                        </a:rPr>
                        <a:t>d’avaluació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30" dirty="0">
                          <a:latin typeface="Noto Sans"/>
                          <a:cs typeface="Noto Sans"/>
                        </a:rPr>
                        <a:t>el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referent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per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a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diverses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avaluacions.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10" dirty="0">
                          <a:latin typeface="Noto Sans"/>
                          <a:cs typeface="Noto Sans"/>
                        </a:rPr>
                        <a:t>Es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concreten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per</a:t>
                      </a:r>
                      <a:r>
                        <a:rPr sz="110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al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50" dirty="0">
                          <a:latin typeface="Courier New"/>
                          <a:cs typeface="Courier New"/>
                        </a:rPr>
                        <a:t>ﬁ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nal</a:t>
                      </a:r>
                      <a:r>
                        <a:rPr sz="1100" spc="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40005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30" dirty="0">
                          <a:latin typeface="Noto Sans"/>
                          <a:cs typeface="Noto Sans"/>
                        </a:rPr>
                        <a:t>cada</a:t>
                      </a:r>
                      <a:r>
                        <a:rPr sz="1100" spc="-5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cicle.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22225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608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latin typeface="Arial"/>
                          <a:cs typeface="Arial"/>
                        </a:rPr>
                        <a:t>Dimensió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F1D1CC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263525">
                        <a:lnSpc>
                          <a:spcPct val="128800"/>
                        </a:lnSpc>
                        <a:spcBef>
                          <a:spcPts val="505"/>
                        </a:spcBef>
                      </a:pPr>
                      <a:r>
                        <a:rPr sz="1100" spc="-40" dirty="0">
                          <a:latin typeface="Noto Sans"/>
                          <a:cs typeface="Noto Sans"/>
                        </a:rPr>
                        <a:t>Agrupació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les competències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pròpies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cada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àmbit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segons la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seva  a</a:t>
                      </a:r>
                      <a:r>
                        <a:rPr sz="1100" spc="-40" dirty="0">
                          <a:latin typeface="Courier New"/>
                          <a:cs typeface="Courier New"/>
                        </a:rPr>
                        <a:t>ﬁ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nitat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el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seu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caràcter</a:t>
                      </a:r>
                      <a:r>
                        <a:rPr sz="1100" spc="13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complementari.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64135" marB="0">
                    <a:solidFill>
                      <a:srgbClr val="F1D1CC"/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marL="412750" marR="122555">
                        <a:lnSpc>
                          <a:spcPct val="118100"/>
                        </a:lnSpc>
                        <a:spcBef>
                          <a:spcPts val="725"/>
                        </a:spcBef>
                      </a:pPr>
                      <a:r>
                        <a:rPr sz="1200" b="1" spc="30" dirty="0">
                          <a:latin typeface="Arial"/>
                          <a:cs typeface="Arial"/>
                        </a:rPr>
                        <a:t>Orientacions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45" dirty="0">
                          <a:latin typeface="Arial"/>
                          <a:cs typeface="Arial"/>
                        </a:rPr>
                        <a:t>per  </a:t>
                      </a:r>
                      <a:r>
                        <a:rPr sz="1200" b="1" spc="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l’avaluació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solidFill>
                      <a:srgbClr val="DDDDDD">
                        <a:alpha val="1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95580">
                        <a:lnSpc>
                          <a:spcPct val="113599"/>
                        </a:lnSpc>
                        <a:spcBef>
                          <a:spcPts val="905"/>
                        </a:spcBef>
                      </a:pPr>
                      <a:r>
                        <a:rPr sz="1100" spc="-35" dirty="0">
                          <a:latin typeface="Noto Sans"/>
                          <a:cs typeface="Noto Sans"/>
                        </a:rPr>
                        <a:t>Indicacions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per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a </a:t>
                      </a:r>
                      <a:r>
                        <a:rPr sz="1100" spc="-55" dirty="0">
                          <a:latin typeface="Noto Sans"/>
                          <a:cs typeface="Noto Sans"/>
                        </a:rPr>
                        <a:t>l’avaluació </a:t>
                      </a:r>
                      <a:r>
                        <a:rPr sz="1100" spc="-25" dirty="0">
                          <a:latin typeface="Noto Sans"/>
                          <a:cs typeface="Noto Sans"/>
                        </a:rPr>
                        <a:t>del procés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d’ensenyament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i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aprenentatge. 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Fan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referència al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caràcter </a:t>
                      </a:r>
                      <a:r>
                        <a:rPr sz="1100" spc="-40" dirty="0">
                          <a:latin typeface="Noto Sans"/>
                          <a:cs typeface="Noto Sans"/>
                        </a:rPr>
                        <a:t>formatiu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</a:t>
                      </a:r>
                      <a:r>
                        <a:rPr sz="1100" spc="170" dirty="0">
                          <a:latin typeface="Noto Sans"/>
                          <a:cs typeface="Noto Sans"/>
                        </a:rPr>
                        <a:t>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l’avaluació.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114935" marB="0">
                    <a:solidFill>
                      <a:srgbClr val="DDDDDD">
                        <a:alpha val="11999"/>
                      </a:srgbClr>
                    </a:solidFill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412750" marR="171450">
                        <a:lnSpc>
                          <a:spcPct val="118100"/>
                        </a:lnSpc>
                        <a:spcBef>
                          <a:spcPts val="840"/>
                        </a:spcBef>
                      </a:pPr>
                      <a:r>
                        <a:rPr sz="1200" b="1" spc="30" dirty="0">
                          <a:latin typeface="Arial"/>
                          <a:cs typeface="Arial"/>
                        </a:rPr>
                        <a:t>Orientacions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metodològiques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B w="53975">
                      <a:solidFill>
                        <a:srgbClr val="DDDDDD"/>
                      </a:solidFill>
                      <a:prstDash val="solid"/>
                    </a:lnB>
                    <a:solidFill>
                      <a:srgbClr val="F1D1CC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948690">
                        <a:lnSpc>
                          <a:spcPct val="113599"/>
                        </a:lnSpc>
                        <a:spcBef>
                          <a:spcPts val="1019"/>
                        </a:spcBef>
                      </a:pPr>
                      <a:r>
                        <a:rPr sz="1100" spc="-25" dirty="0">
                          <a:latin typeface="Noto Sans"/>
                          <a:cs typeface="Noto Sans"/>
                        </a:rPr>
                        <a:t>Criteris per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dissenyar </a:t>
                      </a:r>
                      <a:r>
                        <a:rPr sz="1100" spc="-35" dirty="0">
                          <a:latin typeface="Noto Sans"/>
                          <a:cs typeface="Noto Sans"/>
                        </a:rPr>
                        <a:t>activitats </a:t>
                      </a:r>
                      <a:r>
                        <a:rPr sz="1100" spc="-50" dirty="0">
                          <a:latin typeface="Noto Sans"/>
                          <a:cs typeface="Noto Sans"/>
                        </a:rPr>
                        <a:t>d’aprenentatge </a:t>
                      </a:r>
                      <a:r>
                        <a:rPr sz="1100" spc="-20" dirty="0">
                          <a:latin typeface="Noto Sans"/>
                          <a:cs typeface="Noto Sans"/>
                        </a:rPr>
                        <a:t>de </a:t>
                      </a:r>
                      <a:r>
                        <a:rPr sz="1100" spc="-30" dirty="0">
                          <a:latin typeface="Noto Sans"/>
                          <a:cs typeface="Noto Sans"/>
                        </a:rPr>
                        <a:t>caràcter  competencial.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T="129539" marB="0">
                    <a:lnB w="53975">
                      <a:solidFill>
                        <a:srgbClr val="DDDDDD"/>
                      </a:solidFill>
                      <a:prstDash val="solid"/>
                    </a:lnB>
                    <a:solidFill>
                      <a:srgbClr val="F1D1CC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C01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23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64" y="8386267"/>
            <a:ext cx="6731000" cy="736600"/>
          </a:xfrm>
          <a:custGeom>
            <a:avLst/>
            <a:gdLst/>
            <a:ahLst/>
            <a:cxnLst/>
            <a:rect l="l" t="t" r="r" b="b"/>
            <a:pathLst>
              <a:path w="6731000" h="736600">
                <a:moveTo>
                  <a:pt x="0" y="0"/>
                </a:moveTo>
                <a:lnTo>
                  <a:pt x="6730995" y="0"/>
                </a:lnTo>
                <a:lnTo>
                  <a:pt x="6730995" y="736603"/>
                </a:lnTo>
                <a:lnTo>
                  <a:pt x="0" y="736603"/>
                </a:lnTo>
                <a:lnTo>
                  <a:pt x="0" y="0"/>
                </a:lnTo>
                <a:close/>
              </a:path>
            </a:pathLst>
          </a:custGeom>
          <a:solidFill>
            <a:srgbClr val="FAD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25" y="6236093"/>
            <a:ext cx="6731000" cy="661670"/>
          </a:xfrm>
          <a:custGeom>
            <a:avLst/>
            <a:gdLst/>
            <a:ahLst/>
            <a:cxnLst/>
            <a:rect l="l" t="t" r="r" b="b"/>
            <a:pathLst>
              <a:path w="6731000" h="661670">
                <a:moveTo>
                  <a:pt x="0" y="0"/>
                </a:moveTo>
                <a:lnTo>
                  <a:pt x="6731000" y="0"/>
                </a:lnTo>
                <a:lnTo>
                  <a:pt x="6731000" y="661200"/>
                </a:lnTo>
                <a:lnTo>
                  <a:pt x="0" y="6612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203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AB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337"/>
                </a:lnTo>
                <a:lnTo>
                  <a:pt x="0" y="414337"/>
                </a:lnTo>
                <a:lnTo>
                  <a:pt x="0" y="0"/>
                </a:lnTo>
                <a:close/>
              </a:path>
            </a:pathLst>
          </a:custGeom>
          <a:solidFill>
            <a:srgbClr val="FAB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497782"/>
            <a:ext cx="6858000" cy="51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512887"/>
            <a:ext cx="6858000" cy="441959"/>
          </a:xfrm>
          <a:custGeom>
            <a:avLst/>
            <a:gdLst/>
            <a:ahLst/>
            <a:cxnLst/>
            <a:rect l="l" t="t" r="r" b="b"/>
            <a:pathLst>
              <a:path w="6858000" h="441960">
                <a:moveTo>
                  <a:pt x="0" y="0"/>
                </a:moveTo>
                <a:lnTo>
                  <a:pt x="6858000" y="0"/>
                </a:lnTo>
                <a:lnTo>
                  <a:pt x="6858000" y="441794"/>
                </a:lnTo>
                <a:lnTo>
                  <a:pt x="0" y="441794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025" y="2132012"/>
            <a:ext cx="6736080" cy="575310"/>
          </a:xfrm>
          <a:custGeom>
            <a:avLst/>
            <a:gdLst/>
            <a:ahLst/>
            <a:cxnLst/>
            <a:rect l="l" t="t" r="r" b="b"/>
            <a:pathLst>
              <a:path w="6736080" h="575310">
                <a:moveTo>
                  <a:pt x="0" y="0"/>
                </a:moveTo>
                <a:lnTo>
                  <a:pt x="6735762" y="0"/>
                </a:lnTo>
                <a:lnTo>
                  <a:pt x="6735762" y="574713"/>
                </a:lnTo>
                <a:lnTo>
                  <a:pt x="0" y="574713"/>
                </a:lnTo>
                <a:lnTo>
                  <a:pt x="0" y="0"/>
                </a:lnTo>
                <a:close/>
              </a:path>
            </a:pathLst>
          </a:custGeom>
          <a:solidFill>
            <a:srgbClr val="FAD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25" y="5782652"/>
            <a:ext cx="6731000" cy="416559"/>
          </a:xfrm>
          <a:custGeom>
            <a:avLst/>
            <a:gdLst/>
            <a:ahLst/>
            <a:cxnLst/>
            <a:rect l="l" t="t" r="r" b="b"/>
            <a:pathLst>
              <a:path w="6731000" h="416560">
                <a:moveTo>
                  <a:pt x="0" y="0"/>
                </a:moveTo>
                <a:lnTo>
                  <a:pt x="6731000" y="0"/>
                </a:lnTo>
                <a:lnTo>
                  <a:pt x="6731000" y="416382"/>
                </a:lnTo>
                <a:lnTo>
                  <a:pt x="0" y="416382"/>
                </a:lnTo>
                <a:lnTo>
                  <a:pt x="0" y="0"/>
                </a:lnTo>
                <a:close/>
              </a:path>
            </a:pathLst>
          </a:custGeom>
          <a:solidFill>
            <a:srgbClr val="FAD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3233737"/>
            <a:ext cx="6731000" cy="575310"/>
          </a:xfrm>
          <a:custGeom>
            <a:avLst/>
            <a:gdLst/>
            <a:ahLst/>
            <a:cxnLst/>
            <a:rect l="l" t="t" r="r" b="b"/>
            <a:pathLst>
              <a:path w="6731000" h="575310">
                <a:moveTo>
                  <a:pt x="0" y="0"/>
                </a:moveTo>
                <a:lnTo>
                  <a:pt x="6731000" y="0"/>
                </a:lnTo>
                <a:lnTo>
                  <a:pt x="6731000" y="575157"/>
                </a:lnTo>
                <a:lnTo>
                  <a:pt x="0" y="575157"/>
                </a:lnTo>
                <a:lnTo>
                  <a:pt x="0" y="0"/>
                </a:lnTo>
                <a:close/>
              </a:path>
            </a:pathLst>
          </a:custGeom>
          <a:solidFill>
            <a:srgbClr val="FAD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" y="4422775"/>
            <a:ext cx="6731000" cy="736600"/>
          </a:xfrm>
          <a:custGeom>
            <a:avLst/>
            <a:gdLst/>
            <a:ahLst/>
            <a:cxnLst/>
            <a:rect l="l" t="t" r="r" b="b"/>
            <a:pathLst>
              <a:path w="6731000" h="736600">
                <a:moveTo>
                  <a:pt x="0" y="0"/>
                </a:moveTo>
                <a:lnTo>
                  <a:pt x="6731000" y="0"/>
                </a:lnTo>
                <a:lnTo>
                  <a:pt x="67310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FAD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819" y="2750350"/>
            <a:ext cx="6731000" cy="466090"/>
          </a:xfrm>
          <a:custGeom>
            <a:avLst/>
            <a:gdLst/>
            <a:ahLst/>
            <a:cxnLst/>
            <a:rect l="l" t="t" r="r" b="b"/>
            <a:pathLst>
              <a:path w="6731000" h="466089">
                <a:moveTo>
                  <a:pt x="0" y="0"/>
                </a:moveTo>
                <a:lnTo>
                  <a:pt x="6731005" y="0"/>
                </a:lnTo>
                <a:lnTo>
                  <a:pt x="6731005" y="465721"/>
                </a:lnTo>
                <a:lnTo>
                  <a:pt x="0" y="465721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207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25" y="3848100"/>
            <a:ext cx="6731000" cy="537210"/>
          </a:xfrm>
          <a:custGeom>
            <a:avLst/>
            <a:gdLst/>
            <a:ahLst/>
            <a:cxnLst/>
            <a:rect l="l" t="t" r="r" b="b"/>
            <a:pathLst>
              <a:path w="6731000" h="537210">
                <a:moveTo>
                  <a:pt x="0" y="0"/>
                </a:moveTo>
                <a:lnTo>
                  <a:pt x="6731000" y="0"/>
                </a:lnTo>
                <a:lnTo>
                  <a:pt x="6731000" y="537108"/>
                </a:lnTo>
                <a:lnTo>
                  <a:pt x="0" y="537108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207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17" y="5189918"/>
            <a:ext cx="6731000" cy="554355"/>
          </a:xfrm>
          <a:custGeom>
            <a:avLst/>
            <a:gdLst/>
            <a:ahLst/>
            <a:cxnLst/>
            <a:rect l="l" t="t" r="r" b="b"/>
            <a:pathLst>
              <a:path w="6731000" h="554354">
                <a:moveTo>
                  <a:pt x="0" y="0"/>
                </a:moveTo>
                <a:lnTo>
                  <a:pt x="6730998" y="0"/>
                </a:lnTo>
                <a:lnTo>
                  <a:pt x="6730998" y="553770"/>
                </a:lnTo>
                <a:lnTo>
                  <a:pt x="0" y="55377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207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900" y="6189979"/>
            <a:ext cx="481901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200" spc="-45" dirty="0">
                <a:latin typeface="Noto Sans"/>
                <a:cs typeface="Noto Sans"/>
              </a:rPr>
              <a:t>S’incorporen </a:t>
            </a:r>
            <a:r>
              <a:rPr sz="1200" spc="-35" dirty="0">
                <a:latin typeface="Noto Sans"/>
                <a:cs typeface="Noto Sans"/>
              </a:rPr>
              <a:t>mesures </a:t>
            </a:r>
            <a:r>
              <a:rPr sz="1200" spc="-40" dirty="0">
                <a:latin typeface="Noto Sans"/>
                <a:cs typeface="Noto Sans"/>
              </a:rPr>
              <a:t>i </a:t>
            </a:r>
            <a:r>
              <a:rPr sz="1200" spc="-30" dirty="0">
                <a:latin typeface="Noto Sans"/>
                <a:cs typeface="Noto Sans"/>
              </a:rPr>
              <a:t>suports </a:t>
            </a:r>
            <a:r>
              <a:rPr sz="1200" spc="-35" dirty="0">
                <a:latin typeface="Noto Sans"/>
                <a:cs typeface="Noto Sans"/>
              </a:rPr>
              <a:t>universals </a:t>
            </a:r>
            <a:r>
              <a:rPr sz="1200" spc="-30" dirty="0">
                <a:latin typeface="Noto Sans"/>
                <a:cs typeface="Noto Sans"/>
              </a:rPr>
              <a:t>que permeten </a:t>
            </a:r>
            <a:r>
              <a:rPr sz="1200" spc="-40" dirty="0">
                <a:latin typeface="Courier New"/>
                <a:cs typeface="Courier New"/>
              </a:rPr>
              <a:t>ﬂ</a:t>
            </a:r>
            <a:r>
              <a:rPr sz="1200" spc="-40" dirty="0">
                <a:latin typeface="Noto Sans"/>
                <a:cs typeface="Noto Sans"/>
              </a:rPr>
              <a:t>exibilitzar </a:t>
            </a:r>
            <a:r>
              <a:rPr sz="1200" spc="-30" dirty="0">
                <a:latin typeface="Noto Sans"/>
                <a:cs typeface="Noto Sans"/>
              </a:rPr>
              <a:t>el  </a:t>
            </a:r>
            <a:r>
              <a:rPr sz="1200" spc="-35" dirty="0">
                <a:latin typeface="Noto Sans"/>
                <a:cs typeface="Noto Sans"/>
              </a:rPr>
              <a:t>context </a:t>
            </a:r>
            <a:r>
              <a:rPr sz="1200" spc="-55" dirty="0">
                <a:latin typeface="Noto Sans"/>
                <a:cs typeface="Noto Sans"/>
              </a:rPr>
              <a:t>d’aprenentatge, </a:t>
            </a:r>
            <a:r>
              <a:rPr sz="1200" spc="-40" dirty="0">
                <a:latin typeface="Noto Sans"/>
                <a:cs typeface="Noto Sans"/>
              </a:rPr>
              <a:t>minimitzar </a:t>
            </a:r>
            <a:r>
              <a:rPr sz="1200" spc="-25" dirty="0">
                <a:latin typeface="Noto Sans"/>
                <a:cs typeface="Noto Sans"/>
              </a:rPr>
              <a:t>les </a:t>
            </a:r>
            <a:r>
              <a:rPr sz="1200" spc="-35" dirty="0">
                <a:latin typeface="Noto Sans"/>
                <a:cs typeface="Noto Sans"/>
              </a:rPr>
              <a:t>barreres </a:t>
            </a:r>
            <a:r>
              <a:rPr sz="1200" spc="-55" dirty="0">
                <a:latin typeface="Noto Sans"/>
                <a:cs typeface="Noto Sans"/>
              </a:rPr>
              <a:t>d’accés </a:t>
            </a:r>
            <a:r>
              <a:rPr sz="1200" spc="-40" dirty="0">
                <a:latin typeface="Noto Sans"/>
                <a:cs typeface="Noto Sans"/>
              </a:rPr>
              <a:t>a </a:t>
            </a:r>
            <a:r>
              <a:rPr sz="1200" spc="-30" dirty="0">
                <a:latin typeface="Noto Sans"/>
                <a:cs typeface="Noto Sans"/>
              </a:rPr>
              <a:t>aquest  </a:t>
            </a:r>
            <a:r>
              <a:rPr sz="1200" spc="-40" dirty="0">
                <a:latin typeface="Noto Sans"/>
                <a:cs typeface="Noto Sans"/>
              </a:rPr>
              <a:t>aprenentatge i a la </a:t>
            </a:r>
            <a:r>
              <a:rPr sz="1200" spc="-30" dirty="0">
                <a:latin typeface="Noto Sans"/>
                <a:cs typeface="Noto Sans"/>
              </a:rPr>
              <a:t>participació en</a:t>
            </a:r>
            <a:r>
              <a:rPr sz="1200" spc="185" dirty="0">
                <a:latin typeface="Noto Sans"/>
                <a:cs typeface="Noto Sans"/>
              </a:rPr>
              <a:t> </a:t>
            </a:r>
            <a:r>
              <a:rPr sz="1200" spc="-60" dirty="0">
                <a:latin typeface="Noto Sans"/>
                <a:cs typeface="Noto Sans"/>
              </a:rPr>
              <a:t>l’entorn.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6700" y="5588000"/>
            <a:ext cx="1054100" cy="78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3200" y="2032000"/>
            <a:ext cx="1016000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5900" y="3073400"/>
            <a:ext cx="965200" cy="81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7547" y="3612388"/>
            <a:ext cx="841402" cy="903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9700" y="4902200"/>
            <a:ext cx="1346200" cy="1041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800" y="4203700"/>
            <a:ext cx="1460500" cy="1181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025" y="6925271"/>
            <a:ext cx="6731000" cy="677545"/>
          </a:xfrm>
          <a:custGeom>
            <a:avLst/>
            <a:gdLst/>
            <a:ahLst/>
            <a:cxnLst/>
            <a:rect l="l" t="t" r="r" b="b"/>
            <a:pathLst>
              <a:path w="6731000" h="677545">
                <a:moveTo>
                  <a:pt x="0" y="0"/>
                </a:moveTo>
                <a:lnTo>
                  <a:pt x="6731000" y="0"/>
                </a:lnTo>
                <a:lnTo>
                  <a:pt x="6731000" y="677062"/>
                </a:lnTo>
                <a:lnTo>
                  <a:pt x="0" y="677062"/>
                </a:lnTo>
                <a:lnTo>
                  <a:pt x="0" y="0"/>
                </a:lnTo>
                <a:close/>
              </a:path>
            </a:pathLst>
          </a:custGeom>
          <a:solidFill>
            <a:srgbClr val="FAD1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9" y="7633487"/>
            <a:ext cx="6731000" cy="688975"/>
          </a:xfrm>
          <a:custGeom>
            <a:avLst/>
            <a:gdLst/>
            <a:ahLst/>
            <a:cxnLst/>
            <a:rect l="l" t="t" r="r" b="b"/>
            <a:pathLst>
              <a:path w="6731000" h="688975">
                <a:moveTo>
                  <a:pt x="0" y="0"/>
                </a:moveTo>
                <a:lnTo>
                  <a:pt x="6731005" y="0"/>
                </a:lnTo>
                <a:lnTo>
                  <a:pt x="6731005" y="688974"/>
                </a:lnTo>
                <a:lnTo>
                  <a:pt x="0" y="688974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203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100" y="6731000"/>
            <a:ext cx="1206500" cy="1155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7800" y="7442200"/>
            <a:ext cx="939800" cy="107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5000" y="7429500"/>
            <a:ext cx="723900" cy="838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5900" y="863600"/>
            <a:ext cx="6245860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z="1600" b="1" spc="-105" dirty="0">
                <a:latin typeface="Trebuchet MS"/>
                <a:cs typeface="Trebuchet MS"/>
              </a:rPr>
              <a:t>Principis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600" b="1" spc="65" dirty="0">
                <a:latin typeface="Arial"/>
                <a:cs typeface="Arial"/>
              </a:rPr>
              <a:t>Una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escola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per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75" dirty="0">
                <a:latin typeface="Arial"/>
                <a:cs typeface="Arial"/>
              </a:rPr>
              <a:t>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80" dirty="0">
                <a:latin typeface="Arial"/>
                <a:cs typeface="Arial"/>
              </a:rPr>
              <a:t>tothom,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70" dirty="0">
                <a:latin typeface="Arial"/>
                <a:cs typeface="Arial"/>
              </a:rPr>
              <a:t>un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projecte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per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75" dirty="0">
                <a:latin typeface="Arial"/>
                <a:cs typeface="Arial"/>
              </a:rPr>
              <a:t>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cadascú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054100" marR="5080">
              <a:lnSpc>
                <a:spcPct val="118100"/>
              </a:lnSpc>
            </a:pPr>
            <a:r>
              <a:rPr sz="1200" spc="-75" dirty="0">
                <a:latin typeface="Noto Sans"/>
                <a:cs typeface="Noto Sans"/>
              </a:rPr>
              <a:t>L’alumne </a:t>
            </a:r>
            <a:r>
              <a:rPr sz="1200" spc="-30" dirty="0">
                <a:latin typeface="Noto Sans"/>
                <a:cs typeface="Noto Sans"/>
              </a:rPr>
              <a:t>en el centre. </a:t>
            </a:r>
            <a:r>
              <a:rPr sz="1200" spc="-20" dirty="0">
                <a:latin typeface="Noto Sans"/>
                <a:cs typeface="Noto Sans"/>
              </a:rPr>
              <a:t>Les </a:t>
            </a:r>
            <a:r>
              <a:rPr sz="1200" spc="-25" dirty="0">
                <a:latin typeface="Noto Sans"/>
                <a:cs typeface="Noto Sans"/>
              </a:rPr>
              <a:t>decisions </a:t>
            </a:r>
            <a:r>
              <a:rPr sz="1200" spc="-30" dirty="0">
                <a:latin typeface="Noto Sans"/>
                <a:cs typeface="Noto Sans"/>
              </a:rPr>
              <a:t>educatives estan centrades en </a:t>
            </a:r>
            <a:r>
              <a:rPr sz="1200" spc="-65" dirty="0">
                <a:latin typeface="Noto Sans"/>
                <a:cs typeface="Noto Sans"/>
              </a:rPr>
              <a:t>l’alumne,  </a:t>
            </a:r>
            <a:r>
              <a:rPr sz="1200" spc="-30" dirty="0">
                <a:latin typeface="Noto Sans"/>
                <a:cs typeface="Noto Sans"/>
              </a:rPr>
              <a:t>en el </a:t>
            </a:r>
            <a:r>
              <a:rPr sz="1200" spc="-25" dirty="0">
                <a:latin typeface="Noto Sans"/>
                <a:cs typeface="Noto Sans"/>
              </a:rPr>
              <a:t>seu </a:t>
            </a:r>
            <a:r>
              <a:rPr sz="1200" spc="-30" dirty="0">
                <a:latin typeface="Noto Sans"/>
                <a:cs typeface="Noto Sans"/>
              </a:rPr>
              <a:t>benestar </a:t>
            </a:r>
            <a:r>
              <a:rPr sz="1200" spc="-40" dirty="0">
                <a:latin typeface="Noto Sans"/>
                <a:cs typeface="Noto Sans"/>
              </a:rPr>
              <a:t>i </a:t>
            </a:r>
            <a:r>
              <a:rPr sz="1200" spc="-30" dirty="0">
                <a:latin typeface="Noto Sans"/>
                <a:cs typeface="Noto Sans"/>
              </a:rPr>
              <a:t>en </a:t>
            </a:r>
            <a:r>
              <a:rPr sz="1200" spc="-25" dirty="0">
                <a:latin typeface="Noto Sans"/>
                <a:cs typeface="Noto Sans"/>
              </a:rPr>
              <a:t>els seus</a:t>
            </a:r>
            <a:r>
              <a:rPr sz="1200" spc="204" dirty="0">
                <a:latin typeface="Noto Sans"/>
                <a:cs typeface="Noto Sans"/>
              </a:rPr>
              <a:t> </a:t>
            </a:r>
            <a:r>
              <a:rPr sz="1200" spc="-30" dirty="0">
                <a:latin typeface="Noto Sans"/>
                <a:cs typeface="Noto Sans"/>
              </a:rPr>
              <a:t>interessos.</a:t>
            </a:r>
            <a:endParaRPr sz="1200">
              <a:latin typeface="Noto Sans"/>
              <a:cs typeface="Noto Sans"/>
            </a:endParaRPr>
          </a:p>
          <a:p>
            <a:pPr marL="139700" marR="1821180">
              <a:lnSpc>
                <a:spcPct val="138900"/>
              </a:lnSpc>
              <a:spcBef>
                <a:spcPts val="500"/>
              </a:spcBef>
            </a:pPr>
            <a:r>
              <a:rPr sz="1200" spc="-15" dirty="0">
                <a:latin typeface="Noto Sans"/>
                <a:cs typeface="Noto Sans"/>
              </a:rPr>
              <a:t>Es </a:t>
            </a:r>
            <a:r>
              <a:rPr sz="1200" spc="-25" dirty="0">
                <a:latin typeface="Noto Sans"/>
                <a:cs typeface="Noto Sans"/>
              </a:rPr>
              <a:t>té </a:t>
            </a:r>
            <a:r>
              <a:rPr sz="1200" spc="-35" dirty="0">
                <a:latin typeface="Noto Sans"/>
                <a:cs typeface="Noto Sans"/>
              </a:rPr>
              <a:t>cura </a:t>
            </a:r>
            <a:r>
              <a:rPr sz="1200" spc="-30" dirty="0">
                <a:latin typeface="Noto Sans"/>
                <a:cs typeface="Noto Sans"/>
              </a:rPr>
              <a:t>del benestar </a:t>
            </a:r>
            <a:r>
              <a:rPr sz="1200" spc="-40" dirty="0">
                <a:latin typeface="Noto Sans"/>
                <a:cs typeface="Noto Sans"/>
              </a:rPr>
              <a:t>i </a:t>
            </a:r>
            <a:r>
              <a:rPr sz="1200" spc="-25" dirty="0">
                <a:latin typeface="Noto Sans"/>
                <a:cs typeface="Noto Sans"/>
              </a:rPr>
              <a:t>de les </a:t>
            </a:r>
            <a:r>
              <a:rPr sz="1200" spc="-30" dirty="0">
                <a:latin typeface="Noto Sans"/>
                <a:cs typeface="Noto Sans"/>
              </a:rPr>
              <a:t>emocions dels nens </a:t>
            </a:r>
            <a:r>
              <a:rPr sz="1200" spc="-40" dirty="0">
                <a:latin typeface="Noto Sans"/>
                <a:cs typeface="Noto Sans"/>
              </a:rPr>
              <a:t>i </a:t>
            </a:r>
            <a:r>
              <a:rPr sz="1200" spc="-30" dirty="0">
                <a:latin typeface="Noto Sans"/>
                <a:cs typeface="Noto Sans"/>
              </a:rPr>
              <a:t>les nenes.  La comunicació està basada en el</a:t>
            </a:r>
            <a:r>
              <a:rPr sz="1200" spc="140" dirty="0">
                <a:latin typeface="Noto Sans"/>
                <a:cs typeface="Noto Sans"/>
              </a:rPr>
              <a:t> </a:t>
            </a:r>
            <a:r>
              <a:rPr sz="1200" spc="-30" dirty="0">
                <a:latin typeface="Noto Sans"/>
                <a:cs typeface="Noto Sans"/>
              </a:rPr>
              <a:t>respecte.</a:t>
            </a:r>
            <a:endParaRPr sz="1200">
              <a:latin typeface="Noto Sans"/>
              <a:cs typeface="Noto Sans"/>
            </a:endParaRPr>
          </a:p>
          <a:p>
            <a:pPr marL="1054100" marR="511175">
              <a:lnSpc>
                <a:spcPct val="118100"/>
              </a:lnSpc>
              <a:spcBef>
                <a:spcPts val="800"/>
              </a:spcBef>
            </a:pPr>
            <a:r>
              <a:rPr sz="1200" spc="-15" dirty="0">
                <a:latin typeface="Noto Sans"/>
                <a:cs typeface="Noto Sans"/>
              </a:rPr>
              <a:t>Es </a:t>
            </a:r>
            <a:r>
              <a:rPr sz="1200" spc="-45" dirty="0">
                <a:latin typeface="Noto Sans"/>
                <a:cs typeface="Noto Sans"/>
              </a:rPr>
              <a:t>valora </a:t>
            </a:r>
            <a:r>
              <a:rPr sz="1200" spc="-80" dirty="0">
                <a:latin typeface="Noto Sans"/>
                <a:cs typeface="Noto Sans"/>
              </a:rPr>
              <a:t>l’èxit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30" dirty="0">
                <a:latin typeface="Noto Sans"/>
                <a:cs typeface="Noto Sans"/>
              </a:rPr>
              <a:t>cada </a:t>
            </a:r>
            <a:r>
              <a:rPr sz="1200" spc="-40" dirty="0">
                <a:latin typeface="Noto Sans"/>
                <a:cs typeface="Noto Sans"/>
              </a:rPr>
              <a:t>alumne </a:t>
            </a:r>
            <a:r>
              <a:rPr sz="1200" spc="-30" dirty="0">
                <a:latin typeface="Noto Sans"/>
                <a:cs typeface="Noto Sans"/>
              </a:rPr>
              <a:t>en </a:t>
            </a:r>
            <a:r>
              <a:rPr sz="1200" spc="-35" dirty="0">
                <a:latin typeface="Noto Sans"/>
                <a:cs typeface="Noto Sans"/>
              </a:rPr>
              <a:t>relació </a:t>
            </a:r>
            <a:r>
              <a:rPr sz="1200" spc="-45" dirty="0">
                <a:latin typeface="Noto Sans"/>
                <a:cs typeface="Noto Sans"/>
              </a:rPr>
              <a:t>amb </a:t>
            </a:r>
            <a:r>
              <a:rPr sz="1200" spc="-25" dirty="0">
                <a:latin typeface="Noto Sans"/>
                <a:cs typeface="Noto Sans"/>
              </a:rPr>
              <a:t>les </a:t>
            </a:r>
            <a:r>
              <a:rPr sz="1200" spc="-35" dirty="0">
                <a:latin typeface="Noto Sans"/>
                <a:cs typeface="Noto Sans"/>
              </a:rPr>
              <a:t>seves </a:t>
            </a:r>
            <a:r>
              <a:rPr sz="1200" spc="-30" dirty="0">
                <a:latin typeface="Noto Sans"/>
                <a:cs typeface="Noto Sans"/>
              </a:rPr>
              <a:t>capacitats </a:t>
            </a:r>
            <a:r>
              <a:rPr sz="1200" spc="-40" dirty="0">
                <a:latin typeface="Noto Sans"/>
                <a:cs typeface="Noto Sans"/>
              </a:rPr>
              <a:t>i  </a:t>
            </a:r>
            <a:r>
              <a:rPr sz="1200" spc="-35" dirty="0">
                <a:latin typeface="Noto Sans"/>
                <a:cs typeface="Noto Sans"/>
              </a:rPr>
              <a:t>habilitats. </a:t>
            </a:r>
            <a:r>
              <a:rPr sz="1200" spc="-15" dirty="0">
                <a:latin typeface="Noto Sans"/>
                <a:cs typeface="Noto Sans"/>
              </a:rPr>
              <a:t>Es </a:t>
            </a:r>
            <a:r>
              <a:rPr sz="1200" spc="-30" dirty="0">
                <a:latin typeface="Noto Sans"/>
                <a:cs typeface="Noto Sans"/>
              </a:rPr>
              <a:t>tenen altes </a:t>
            </a:r>
            <a:r>
              <a:rPr sz="1200" spc="-35" dirty="0">
                <a:latin typeface="Noto Sans"/>
                <a:cs typeface="Noto Sans"/>
              </a:rPr>
              <a:t>expectatives </a:t>
            </a:r>
            <a:r>
              <a:rPr sz="1200" spc="-30" dirty="0">
                <a:latin typeface="Noto Sans"/>
                <a:cs typeface="Noto Sans"/>
              </a:rPr>
              <a:t>en </a:t>
            </a:r>
            <a:r>
              <a:rPr sz="1200" spc="-35" dirty="0">
                <a:latin typeface="Noto Sans"/>
                <a:cs typeface="Noto Sans"/>
              </a:rPr>
              <a:t>relació </a:t>
            </a:r>
            <a:r>
              <a:rPr sz="1200" spc="-45" dirty="0">
                <a:latin typeface="Noto Sans"/>
                <a:cs typeface="Noto Sans"/>
              </a:rPr>
              <a:t>amb </a:t>
            </a:r>
            <a:r>
              <a:rPr sz="1200" spc="-25" dirty="0">
                <a:latin typeface="Noto Sans"/>
                <a:cs typeface="Noto Sans"/>
              </a:rPr>
              <a:t>cadascun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65" dirty="0">
                <a:latin typeface="Noto Sans"/>
                <a:cs typeface="Noto Sans"/>
              </a:rPr>
              <a:t>d’ells.</a:t>
            </a:r>
            <a:endParaRPr sz="1200">
              <a:latin typeface="Noto Sans"/>
              <a:cs typeface="Noto Sans"/>
            </a:endParaRPr>
          </a:p>
          <a:p>
            <a:pPr marL="139700" marR="662940">
              <a:lnSpc>
                <a:spcPct val="118100"/>
              </a:lnSpc>
              <a:spcBef>
                <a:spcPts val="1000"/>
              </a:spcBef>
            </a:pPr>
            <a:r>
              <a:rPr sz="1200" spc="-15" dirty="0">
                <a:latin typeface="Noto Sans"/>
                <a:cs typeface="Noto Sans"/>
              </a:rPr>
              <a:t>Es </a:t>
            </a:r>
            <a:r>
              <a:rPr sz="1200" spc="-45" dirty="0">
                <a:latin typeface="Noto Sans"/>
                <a:cs typeface="Noto Sans"/>
              </a:rPr>
              <a:t>fan </a:t>
            </a:r>
            <a:r>
              <a:rPr sz="1200" spc="-30" dirty="0">
                <a:latin typeface="Noto Sans"/>
                <a:cs typeface="Noto Sans"/>
              </a:rPr>
              <a:t>propostes que </a:t>
            </a:r>
            <a:r>
              <a:rPr sz="1200" spc="-25" dirty="0">
                <a:latin typeface="Noto Sans"/>
                <a:cs typeface="Noto Sans"/>
              </a:rPr>
              <a:t>els </a:t>
            </a:r>
            <a:r>
              <a:rPr sz="1200" spc="-40" dirty="0">
                <a:latin typeface="Noto Sans"/>
                <a:cs typeface="Noto Sans"/>
              </a:rPr>
              <a:t>alumnes </a:t>
            </a:r>
            <a:r>
              <a:rPr sz="1200" spc="-45" dirty="0">
                <a:latin typeface="Noto Sans"/>
                <a:cs typeface="Noto Sans"/>
              </a:rPr>
              <a:t>estiguin </a:t>
            </a:r>
            <a:r>
              <a:rPr sz="1200" spc="-30" dirty="0">
                <a:latin typeface="Noto Sans"/>
                <a:cs typeface="Noto Sans"/>
              </a:rPr>
              <a:t>en condicions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35" dirty="0">
                <a:latin typeface="Noto Sans"/>
                <a:cs typeface="Noto Sans"/>
              </a:rPr>
              <a:t>fer </a:t>
            </a:r>
            <a:r>
              <a:rPr sz="1200" spc="-40" dirty="0">
                <a:latin typeface="Noto Sans"/>
                <a:cs typeface="Noto Sans"/>
              </a:rPr>
              <a:t>i </a:t>
            </a:r>
            <a:r>
              <a:rPr sz="1200" spc="-20" dirty="0">
                <a:latin typeface="Noto Sans"/>
                <a:cs typeface="Noto Sans"/>
              </a:rPr>
              <a:t>es </a:t>
            </a:r>
            <a:r>
              <a:rPr sz="1200" spc="-40" dirty="0">
                <a:latin typeface="Courier New"/>
                <a:cs typeface="Courier New"/>
              </a:rPr>
              <a:t>ﬂ</a:t>
            </a:r>
            <a:r>
              <a:rPr sz="1200" spc="-40" dirty="0">
                <a:latin typeface="Noto Sans"/>
                <a:cs typeface="Noto Sans"/>
              </a:rPr>
              <a:t>exibilitza </a:t>
            </a:r>
            <a:r>
              <a:rPr sz="1200" spc="-30" dirty="0">
                <a:latin typeface="Noto Sans"/>
                <a:cs typeface="Noto Sans"/>
              </a:rPr>
              <a:t>el  </a:t>
            </a:r>
            <a:r>
              <a:rPr sz="1200" spc="-35" dirty="0">
                <a:latin typeface="Noto Sans"/>
                <a:cs typeface="Noto Sans"/>
              </a:rPr>
              <a:t>temps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25" dirty="0">
                <a:latin typeface="Noto Sans"/>
                <a:cs typeface="Noto Sans"/>
              </a:rPr>
              <a:t>de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40" dirty="0">
                <a:latin typeface="Noto Sans"/>
                <a:cs typeface="Noto Sans"/>
              </a:rPr>
              <a:t>la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40" dirty="0">
                <a:latin typeface="Noto Sans"/>
                <a:cs typeface="Noto Sans"/>
              </a:rPr>
              <a:t>seva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realització.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15" dirty="0">
                <a:latin typeface="Noto Sans"/>
                <a:cs typeface="Noto Sans"/>
              </a:rPr>
              <a:t>Es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45" dirty="0">
                <a:latin typeface="Noto Sans"/>
                <a:cs typeface="Noto Sans"/>
              </a:rPr>
              <a:t>valora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30" dirty="0">
                <a:latin typeface="Noto Sans"/>
                <a:cs typeface="Noto Sans"/>
              </a:rPr>
              <a:t>el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25" dirty="0">
                <a:latin typeface="Noto Sans"/>
                <a:cs typeface="Noto Sans"/>
              </a:rPr>
              <a:t>procés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40" dirty="0">
                <a:latin typeface="Noto Sans"/>
                <a:cs typeface="Noto Sans"/>
              </a:rPr>
              <a:t>i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no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només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30" dirty="0">
                <a:latin typeface="Noto Sans"/>
                <a:cs typeface="Noto Sans"/>
              </a:rPr>
              <a:t>el</a:t>
            </a:r>
            <a:r>
              <a:rPr sz="1200" spc="5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resultat</a:t>
            </a:r>
            <a:r>
              <a:rPr sz="1200" dirty="0">
                <a:latin typeface="Noto Sans"/>
                <a:cs typeface="Noto Sans"/>
              </a:rPr>
              <a:t> </a:t>
            </a:r>
            <a:r>
              <a:rPr sz="1200" spc="-50" dirty="0">
                <a:latin typeface="Courier New"/>
                <a:cs typeface="Courier New"/>
              </a:rPr>
              <a:t>ﬁ</a:t>
            </a:r>
            <a:r>
              <a:rPr sz="1200" spc="-50" dirty="0">
                <a:latin typeface="Noto Sans"/>
                <a:cs typeface="Noto Sans"/>
              </a:rPr>
              <a:t>nal.</a:t>
            </a:r>
            <a:endParaRPr sz="1200">
              <a:latin typeface="Noto Sans"/>
              <a:cs typeface="Noto Sans"/>
            </a:endParaRPr>
          </a:p>
          <a:p>
            <a:pPr marL="1054100" marR="74295">
              <a:lnSpc>
                <a:spcPct val="138900"/>
              </a:lnSpc>
              <a:spcBef>
                <a:spcPts val="700"/>
              </a:spcBef>
            </a:pPr>
            <a:r>
              <a:rPr sz="1200" spc="-60" dirty="0">
                <a:latin typeface="Noto Sans"/>
                <a:cs typeface="Noto Sans"/>
              </a:rPr>
              <a:t>S’ofereix </a:t>
            </a:r>
            <a:r>
              <a:rPr sz="1200" spc="-35" dirty="0">
                <a:latin typeface="Noto Sans"/>
                <a:cs typeface="Noto Sans"/>
              </a:rPr>
              <a:t>als </a:t>
            </a:r>
            <a:r>
              <a:rPr sz="1200" spc="-40" dirty="0">
                <a:latin typeface="Noto Sans"/>
                <a:cs typeface="Noto Sans"/>
              </a:rPr>
              <a:t>alumnes </a:t>
            </a:r>
            <a:r>
              <a:rPr sz="1200" spc="-30" dirty="0">
                <a:latin typeface="Noto Sans"/>
                <a:cs typeface="Noto Sans"/>
              </a:rPr>
              <a:t>propostes </a:t>
            </a:r>
            <a:r>
              <a:rPr sz="1200" spc="-55" dirty="0">
                <a:latin typeface="Noto Sans"/>
                <a:cs typeface="Noto Sans"/>
              </a:rPr>
              <a:t>d’activitats </a:t>
            </a:r>
            <a:r>
              <a:rPr sz="1200" spc="-30" dirty="0">
                <a:latin typeface="Noto Sans"/>
                <a:cs typeface="Noto Sans"/>
              </a:rPr>
              <a:t>que </a:t>
            </a:r>
            <a:r>
              <a:rPr sz="1200" spc="-20" dirty="0">
                <a:latin typeface="Noto Sans"/>
                <a:cs typeface="Noto Sans"/>
              </a:rPr>
              <a:t>es </a:t>
            </a:r>
            <a:r>
              <a:rPr sz="1200" spc="-50" dirty="0">
                <a:latin typeface="Noto Sans"/>
                <a:cs typeface="Noto Sans"/>
              </a:rPr>
              <a:t>puguin </a:t>
            </a:r>
            <a:r>
              <a:rPr sz="1200" spc="-35" dirty="0">
                <a:latin typeface="Noto Sans"/>
                <a:cs typeface="Noto Sans"/>
              </a:rPr>
              <a:t>resoldre </a:t>
            </a:r>
            <a:r>
              <a:rPr sz="1200" spc="-25" dirty="0">
                <a:latin typeface="Noto Sans"/>
                <a:cs typeface="Noto Sans"/>
              </a:rPr>
              <a:t>de  </a:t>
            </a:r>
            <a:r>
              <a:rPr sz="1200" spc="-35" dirty="0">
                <a:latin typeface="Noto Sans"/>
                <a:cs typeface="Noto Sans"/>
              </a:rPr>
              <a:t>formes diferents aplicant </a:t>
            </a:r>
            <a:r>
              <a:rPr sz="1200" spc="-40" dirty="0">
                <a:latin typeface="Noto Sans"/>
                <a:cs typeface="Noto Sans"/>
              </a:rPr>
              <a:t>estratègies </a:t>
            </a:r>
            <a:r>
              <a:rPr sz="1200" spc="-30" dirty="0">
                <a:latin typeface="Noto Sans"/>
                <a:cs typeface="Noto Sans"/>
              </a:rPr>
              <a:t>diverses adaptades </a:t>
            </a:r>
            <a:r>
              <a:rPr sz="1200" spc="-35" dirty="0">
                <a:latin typeface="Noto Sans"/>
                <a:cs typeface="Noto Sans"/>
              </a:rPr>
              <a:t>als diferents </a:t>
            </a:r>
            <a:r>
              <a:rPr sz="1200" spc="-30" dirty="0">
                <a:latin typeface="Noto Sans"/>
                <a:cs typeface="Noto Sans"/>
              </a:rPr>
              <a:t>estils  </a:t>
            </a:r>
            <a:r>
              <a:rPr sz="1200" spc="-55" dirty="0">
                <a:latin typeface="Noto Sans"/>
                <a:cs typeface="Noto Sans"/>
              </a:rPr>
              <a:t>d’aprenentatge.</a:t>
            </a:r>
            <a:endParaRPr sz="1200">
              <a:latin typeface="Noto Sans"/>
              <a:cs typeface="Noto Sans"/>
            </a:endParaRPr>
          </a:p>
          <a:p>
            <a:pPr marL="152400" marR="1285240">
              <a:lnSpc>
                <a:spcPct val="118100"/>
              </a:lnSpc>
              <a:spcBef>
                <a:spcPts val="800"/>
              </a:spcBef>
            </a:pPr>
            <a:r>
              <a:rPr sz="1200" spc="-15" dirty="0">
                <a:latin typeface="Noto Sans"/>
                <a:cs typeface="Noto Sans"/>
              </a:rPr>
              <a:t>Es </a:t>
            </a:r>
            <a:r>
              <a:rPr sz="1200" spc="-30" dirty="0">
                <a:latin typeface="Noto Sans"/>
                <a:cs typeface="Noto Sans"/>
              </a:rPr>
              <a:t>creen entorns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30" dirty="0">
                <a:latin typeface="Noto Sans"/>
                <a:cs typeface="Noto Sans"/>
              </a:rPr>
              <a:t>recerca </a:t>
            </a:r>
            <a:r>
              <a:rPr sz="1200" spc="-40" dirty="0">
                <a:latin typeface="Noto Sans"/>
                <a:cs typeface="Noto Sans"/>
              </a:rPr>
              <a:t>i </a:t>
            </a:r>
            <a:r>
              <a:rPr sz="1200" spc="-30" dirty="0">
                <a:latin typeface="Noto Sans"/>
                <a:cs typeface="Noto Sans"/>
              </a:rPr>
              <a:t>contextos on </a:t>
            </a:r>
            <a:r>
              <a:rPr sz="1200" spc="-20" dirty="0">
                <a:latin typeface="Noto Sans"/>
                <a:cs typeface="Noto Sans"/>
              </a:rPr>
              <a:t>es </a:t>
            </a:r>
            <a:r>
              <a:rPr sz="1200" spc="-50" dirty="0">
                <a:latin typeface="Noto Sans"/>
                <a:cs typeface="Noto Sans"/>
              </a:rPr>
              <a:t>promogui </a:t>
            </a:r>
            <a:r>
              <a:rPr sz="1200" spc="-40" dirty="0">
                <a:latin typeface="Noto Sans"/>
                <a:cs typeface="Noto Sans"/>
              </a:rPr>
              <a:t>la </a:t>
            </a:r>
            <a:r>
              <a:rPr sz="1200" spc="-25" dirty="0">
                <a:latin typeface="Noto Sans"/>
                <a:cs typeface="Noto Sans"/>
              </a:rPr>
              <a:t>construcció  de </a:t>
            </a:r>
            <a:r>
              <a:rPr sz="1200" spc="-35" dirty="0">
                <a:latin typeface="Noto Sans"/>
                <a:cs typeface="Noto Sans"/>
              </a:rPr>
              <a:t>coneixement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45" dirty="0">
                <a:latin typeface="Noto Sans"/>
                <a:cs typeface="Noto Sans"/>
              </a:rPr>
              <a:t>manera</a:t>
            </a:r>
            <a:r>
              <a:rPr sz="1200" spc="80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col·laborativa.</a:t>
            </a:r>
            <a:endParaRPr sz="1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054100">
              <a:lnSpc>
                <a:spcPct val="100000"/>
              </a:lnSpc>
            </a:pPr>
            <a:r>
              <a:rPr sz="1200" spc="-50" dirty="0">
                <a:latin typeface="Noto Sans"/>
                <a:cs typeface="Noto Sans"/>
              </a:rPr>
              <a:t>S’utilitzen </a:t>
            </a:r>
            <a:r>
              <a:rPr sz="1200" spc="-40" dirty="0">
                <a:latin typeface="Noto Sans"/>
                <a:cs typeface="Noto Sans"/>
              </a:rPr>
              <a:t>estratègies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35" dirty="0">
                <a:latin typeface="Noto Sans"/>
                <a:cs typeface="Noto Sans"/>
              </a:rPr>
              <a:t>treball</a:t>
            </a:r>
            <a:r>
              <a:rPr sz="1200" spc="110" dirty="0">
                <a:latin typeface="Noto Sans"/>
                <a:cs typeface="Noto Sans"/>
              </a:rPr>
              <a:t> </a:t>
            </a:r>
            <a:r>
              <a:rPr sz="1200" spc="-30" dirty="0">
                <a:latin typeface="Noto Sans"/>
                <a:cs typeface="Noto Sans"/>
              </a:rPr>
              <a:t>cooperatiu.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20563" y="6266425"/>
            <a:ext cx="1023805" cy="6398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1363" y="6294234"/>
            <a:ext cx="922655" cy="538480"/>
          </a:xfrm>
          <a:custGeom>
            <a:avLst/>
            <a:gdLst/>
            <a:ahLst/>
            <a:cxnLst/>
            <a:rect l="l" t="t" r="r" b="b"/>
            <a:pathLst>
              <a:path w="922654" h="538479">
                <a:moveTo>
                  <a:pt x="780288" y="0"/>
                </a:moveTo>
                <a:lnTo>
                  <a:pt x="141922" y="0"/>
                </a:lnTo>
                <a:lnTo>
                  <a:pt x="97067" y="7235"/>
                </a:lnTo>
                <a:lnTo>
                  <a:pt x="58109" y="27382"/>
                </a:lnTo>
                <a:lnTo>
                  <a:pt x="27385" y="58103"/>
                </a:lnTo>
                <a:lnTo>
                  <a:pt x="7236" y="97062"/>
                </a:lnTo>
                <a:lnTo>
                  <a:pt x="0" y="141922"/>
                </a:lnTo>
                <a:lnTo>
                  <a:pt x="0" y="396354"/>
                </a:lnTo>
                <a:lnTo>
                  <a:pt x="7236" y="441213"/>
                </a:lnTo>
                <a:lnTo>
                  <a:pt x="27385" y="480173"/>
                </a:lnTo>
                <a:lnTo>
                  <a:pt x="58109" y="510894"/>
                </a:lnTo>
                <a:lnTo>
                  <a:pt x="97067" y="531041"/>
                </a:lnTo>
                <a:lnTo>
                  <a:pt x="141922" y="538276"/>
                </a:lnTo>
                <a:lnTo>
                  <a:pt x="780288" y="538276"/>
                </a:lnTo>
                <a:lnTo>
                  <a:pt x="825147" y="531041"/>
                </a:lnTo>
                <a:lnTo>
                  <a:pt x="864106" y="510894"/>
                </a:lnTo>
                <a:lnTo>
                  <a:pt x="894828" y="480173"/>
                </a:lnTo>
                <a:lnTo>
                  <a:pt x="914975" y="441213"/>
                </a:lnTo>
                <a:lnTo>
                  <a:pt x="922210" y="396354"/>
                </a:lnTo>
                <a:lnTo>
                  <a:pt x="922210" y="141922"/>
                </a:lnTo>
                <a:lnTo>
                  <a:pt x="914975" y="97062"/>
                </a:lnTo>
                <a:lnTo>
                  <a:pt x="894828" y="58103"/>
                </a:lnTo>
                <a:lnTo>
                  <a:pt x="864106" y="27382"/>
                </a:lnTo>
                <a:lnTo>
                  <a:pt x="825147" y="7235"/>
                </a:lnTo>
                <a:lnTo>
                  <a:pt x="780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1363" y="6294234"/>
            <a:ext cx="922655" cy="538480"/>
          </a:xfrm>
          <a:custGeom>
            <a:avLst/>
            <a:gdLst/>
            <a:ahLst/>
            <a:cxnLst/>
            <a:rect l="l" t="t" r="r" b="b"/>
            <a:pathLst>
              <a:path w="922654" h="538479">
                <a:moveTo>
                  <a:pt x="0" y="396364"/>
                </a:moveTo>
                <a:lnTo>
                  <a:pt x="0" y="141922"/>
                </a:lnTo>
                <a:lnTo>
                  <a:pt x="7235" y="97063"/>
                </a:lnTo>
                <a:lnTo>
                  <a:pt x="27382" y="58104"/>
                </a:lnTo>
                <a:lnTo>
                  <a:pt x="58104" y="27382"/>
                </a:lnTo>
                <a:lnTo>
                  <a:pt x="97063" y="7235"/>
                </a:lnTo>
                <a:lnTo>
                  <a:pt x="141922" y="0"/>
                </a:lnTo>
                <a:lnTo>
                  <a:pt x="780282" y="0"/>
                </a:lnTo>
                <a:lnTo>
                  <a:pt x="825141" y="7235"/>
                </a:lnTo>
                <a:lnTo>
                  <a:pt x="864100" y="27382"/>
                </a:lnTo>
                <a:lnTo>
                  <a:pt x="894822" y="58104"/>
                </a:lnTo>
                <a:lnTo>
                  <a:pt x="914970" y="97063"/>
                </a:lnTo>
                <a:lnTo>
                  <a:pt x="922205" y="141922"/>
                </a:lnTo>
                <a:lnTo>
                  <a:pt x="922205" y="396364"/>
                </a:lnTo>
                <a:lnTo>
                  <a:pt x="914970" y="441222"/>
                </a:lnTo>
                <a:lnTo>
                  <a:pt x="894822" y="480181"/>
                </a:lnTo>
                <a:lnTo>
                  <a:pt x="864100" y="510903"/>
                </a:lnTo>
                <a:lnTo>
                  <a:pt x="825141" y="531050"/>
                </a:lnTo>
                <a:lnTo>
                  <a:pt x="780282" y="538285"/>
                </a:lnTo>
                <a:lnTo>
                  <a:pt x="141922" y="538285"/>
                </a:lnTo>
                <a:lnTo>
                  <a:pt x="97063" y="531050"/>
                </a:lnTo>
                <a:lnTo>
                  <a:pt x="58104" y="510903"/>
                </a:lnTo>
                <a:lnTo>
                  <a:pt x="27382" y="480181"/>
                </a:lnTo>
                <a:lnTo>
                  <a:pt x="7235" y="441222"/>
                </a:lnTo>
                <a:lnTo>
                  <a:pt x="0" y="396364"/>
                </a:lnTo>
                <a:close/>
              </a:path>
            </a:pathLst>
          </a:custGeom>
          <a:ln w="25400">
            <a:solidFill>
              <a:srgbClr val="FAB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86400" y="6362700"/>
            <a:ext cx="688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5" dirty="0">
                <a:latin typeface="Arial"/>
                <a:cs typeface="Arial"/>
              </a:rPr>
              <a:t>D</a:t>
            </a:r>
            <a:r>
              <a:rPr sz="2400" b="1" spc="35" dirty="0">
                <a:latin typeface="Arial"/>
                <a:cs typeface="Arial"/>
              </a:rPr>
              <a:t>U</a:t>
            </a:r>
            <a:r>
              <a:rPr sz="2400" b="1" spc="-8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8300" y="8343900"/>
            <a:ext cx="635000" cy="787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800" y="8382000"/>
            <a:ext cx="635000" cy="787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55600" y="6913880"/>
            <a:ext cx="6058535" cy="244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 marR="5080" algn="just">
              <a:lnSpc>
                <a:spcPct val="118100"/>
              </a:lnSpc>
              <a:spcBef>
                <a:spcPts val="100"/>
              </a:spcBef>
            </a:pPr>
            <a:r>
              <a:rPr sz="1200" spc="-55" dirty="0">
                <a:latin typeface="Noto Sans"/>
                <a:cs typeface="Noto Sans"/>
              </a:rPr>
              <a:t>S’adapten </a:t>
            </a:r>
            <a:r>
              <a:rPr sz="1200" spc="-25" dirty="0">
                <a:latin typeface="Noto Sans"/>
                <a:cs typeface="Noto Sans"/>
              </a:rPr>
              <a:t>els recursos </a:t>
            </a:r>
            <a:r>
              <a:rPr sz="1200" spc="-35" dirty="0">
                <a:latin typeface="Noto Sans"/>
                <a:cs typeface="Noto Sans"/>
              </a:rPr>
              <a:t>(personals, </a:t>
            </a:r>
            <a:r>
              <a:rPr sz="1200" spc="-40" dirty="0">
                <a:latin typeface="Noto Sans"/>
                <a:cs typeface="Noto Sans"/>
              </a:rPr>
              <a:t>metodològics, </a:t>
            </a:r>
            <a:r>
              <a:rPr sz="1200" spc="-30" dirty="0">
                <a:latin typeface="Noto Sans"/>
                <a:cs typeface="Noto Sans"/>
              </a:rPr>
              <a:t>tècnics, </a:t>
            </a:r>
            <a:r>
              <a:rPr sz="1200" spc="-50" dirty="0">
                <a:latin typeface="Noto Sans"/>
                <a:cs typeface="Noto Sans"/>
              </a:rPr>
              <a:t>materials…) </a:t>
            </a:r>
            <a:r>
              <a:rPr sz="1200" spc="-40" dirty="0">
                <a:latin typeface="Noto Sans"/>
                <a:cs typeface="Noto Sans"/>
              </a:rPr>
              <a:t>a </a:t>
            </a:r>
            <a:r>
              <a:rPr sz="1200" spc="-90" dirty="0">
                <a:latin typeface="Courier New"/>
                <a:cs typeface="Courier New"/>
              </a:rPr>
              <a:t>ﬁ </a:t>
            </a:r>
            <a:r>
              <a:rPr sz="1200" spc="-25" dirty="0">
                <a:latin typeface="Noto Sans"/>
                <a:cs typeface="Noto Sans"/>
              </a:rPr>
              <a:t>de  </a:t>
            </a:r>
            <a:r>
              <a:rPr sz="1200" spc="-40" dirty="0">
                <a:latin typeface="Noto Sans"/>
                <a:cs typeface="Noto Sans"/>
              </a:rPr>
              <a:t>fomentar </a:t>
            </a:r>
            <a:r>
              <a:rPr sz="1200" spc="-60" dirty="0">
                <a:latin typeface="Noto Sans"/>
                <a:cs typeface="Noto Sans"/>
              </a:rPr>
              <a:t>l’autonomia </a:t>
            </a:r>
            <a:r>
              <a:rPr sz="1200" spc="-25" dirty="0">
                <a:latin typeface="Noto Sans"/>
                <a:cs typeface="Noto Sans"/>
              </a:rPr>
              <a:t>dels </a:t>
            </a:r>
            <a:r>
              <a:rPr sz="1200" spc="-40" dirty="0">
                <a:latin typeface="Noto Sans"/>
                <a:cs typeface="Noto Sans"/>
              </a:rPr>
              <a:t>alumnes </a:t>
            </a:r>
            <a:r>
              <a:rPr sz="1200" spc="-25" dirty="0">
                <a:latin typeface="Noto Sans"/>
                <a:cs typeface="Noto Sans"/>
              </a:rPr>
              <a:t>per </a:t>
            </a:r>
            <a:r>
              <a:rPr sz="1200" spc="-35" dirty="0">
                <a:latin typeface="Noto Sans"/>
                <a:cs typeface="Noto Sans"/>
              </a:rPr>
              <a:t>aprendre. No adaptem </a:t>
            </a:r>
            <a:r>
              <a:rPr sz="1200" spc="-25" dirty="0">
                <a:latin typeface="Noto Sans"/>
                <a:cs typeface="Noto Sans"/>
              </a:rPr>
              <a:t>els </a:t>
            </a:r>
            <a:r>
              <a:rPr sz="1200" spc="-40" dirty="0">
                <a:latin typeface="Noto Sans"/>
                <a:cs typeface="Noto Sans"/>
              </a:rPr>
              <a:t>alumnes  </a:t>
            </a:r>
            <a:r>
              <a:rPr sz="1200" spc="-35" dirty="0">
                <a:latin typeface="Noto Sans"/>
                <a:cs typeface="Noto Sans"/>
              </a:rPr>
              <a:t>als </a:t>
            </a:r>
            <a:r>
              <a:rPr sz="1200" spc="-30" dirty="0">
                <a:latin typeface="Noto Sans"/>
                <a:cs typeface="Noto Sans"/>
              </a:rPr>
              <a:t>recursos, sinó </a:t>
            </a:r>
            <a:r>
              <a:rPr sz="1200" spc="-25" dirty="0">
                <a:latin typeface="Noto Sans"/>
                <a:cs typeface="Noto Sans"/>
              </a:rPr>
              <a:t>els recursos </a:t>
            </a:r>
            <a:r>
              <a:rPr sz="1200" spc="-35" dirty="0">
                <a:latin typeface="Noto Sans"/>
                <a:cs typeface="Noto Sans"/>
              </a:rPr>
              <a:t>als</a:t>
            </a:r>
            <a:r>
              <a:rPr sz="1200" spc="140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alumnes.</a:t>
            </a:r>
            <a:endParaRPr sz="1200">
              <a:latin typeface="Noto Sans"/>
              <a:cs typeface="Noto Sans"/>
            </a:endParaRPr>
          </a:p>
          <a:p>
            <a:pPr marL="12700" marR="1273175" algn="just">
              <a:lnSpc>
                <a:spcPct val="118100"/>
              </a:lnSpc>
              <a:spcBef>
                <a:spcPts val="495"/>
              </a:spcBef>
            </a:pPr>
            <a:r>
              <a:rPr sz="1200" spc="-15" dirty="0">
                <a:latin typeface="Noto Sans"/>
                <a:cs typeface="Noto Sans"/>
              </a:rPr>
              <a:t>Es </a:t>
            </a:r>
            <a:r>
              <a:rPr sz="1200" spc="-30" dirty="0">
                <a:latin typeface="Noto Sans"/>
                <a:cs typeface="Noto Sans"/>
              </a:rPr>
              <a:t>prioritzen </a:t>
            </a:r>
            <a:r>
              <a:rPr sz="1200" spc="-25" dirty="0">
                <a:latin typeface="Noto Sans"/>
                <a:cs typeface="Noto Sans"/>
              </a:rPr>
              <a:t>els </a:t>
            </a:r>
            <a:r>
              <a:rPr sz="1200" spc="-45" dirty="0">
                <a:latin typeface="Noto Sans"/>
                <a:cs typeface="Noto Sans"/>
              </a:rPr>
              <a:t>agrupaments </a:t>
            </a:r>
            <a:r>
              <a:rPr sz="1200" spc="-40" dirty="0">
                <a:latin typeface="Noto Sans"/>
                <a:cs typeface="Noto Sans"/>
              </a:rPr>
              <a:t>heterogenis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65" dirty="0">
                <a:latin typeface="Noto Sans"/>
                <a:cs typeface="Noto Sans"/>
              </a:rPr>
              <a:t>l’alumnat </a:t>
            </a:r>
            <a:r>
              <a:rPr sz="1200" spc="-40" dirty="0">
                <a:latin typeface="Noto Sans"/>
                <a:cs typeface="Noto Sans"/>
              </a:rPr>
              <a:t>i </a:t>
            </a:r>
            <a:r>
              <a:rPr sz="1200" spc="-20" dirty="0">
                <a:latin typeface="Noto Sans"/>
                <a:cs typeface="Noto Sans"/>
              </a:rPr>
              <a:t>es </a:t>
            </a:r>
            <a:r>
              <a:rPr sz="1200" spc="-35" dirty="0">
                <a:latin typeface="Noto Sans"/>
                <a:cs typeface="Noto Sans"/>
              </a:rPr>
              <a:t>redueix </a:t>
            </a:r>
            <a:r>
              <a:rPr sz="1200" spc="-40" dirty="0">
                <a:latin typeface="Noto Sans"/>
                <a:cs typeface="Noto Sans"/>
              </a:rPr>
              <a:t>al  </a:t>
            </a:r>
            <a:r>
              <a:rPr sz="1200" spc="-50" dirty="0">
                <a:latin typeface="Noto Sans"/>
                <a:cs typeface="Noto Sans"/>
              </a:rPr>
              <a:t>mínim </a:t>
            </a:r>
            <a:r>
              <a:rPr sz="1200" spc="-35" dirty="0">
                <a:latin typeface="Noto Sans"/>
                <a:cs typeface="Noto Sans"/>
              </a:rPr>
              <a:t>imprescindible </a:t>
            </a:r>
            <a:r>
              <a:rPr sz="1200" spc="-60" dirty="0">
                <a:latin typeface="Noto Sans"/>
                <a:cs typeface="Noto Sans"/>
              </a:rPr>
              <a:t>l’agrupació d’alumnes </a:t>
            </a:r>
            <a:r>
              <a:rPr sz="1200" spc="-25" dirty="0">
                <a:latin typeface="Noto Sans"/>
                <a:cs typeface="Noto Sans"/>
              </a:rPr>
              <a:t>per </a:t>
            </a:r>
            <a:r>
              <a:rPr sz="1200" spc="-40" dirty="0">
                <a:latin typeface="Noto Sans"/>
                <a:cs typeface="Noto Sans"/>
              </a:rPr>
              <a:t>nivells </a:t>
            </a:r>
            <a:r>
              <a:rPr sz="1200" spc="-55" dirty="0">
                <a:latin typeface="Noto Sans"/>
                <a:cs typeface="Noto Sans"/>
              </a:rPr>
              <a:t>d’aprenentatge  </a:t>
            </a:r>
            <a:r>
              <a:rPr sz="1200" spc="-25" dirty="0">
                <a:latin typeface="Noto Sans"/>
                <a:cs typeface="Noto Sans"/>
              </a:rPr>
              <a:t>o</a:t>
            </a:r>
            <a:r>
              <a:rPr sz="1200" spc="-5" dirty="0">
                <a:latin typeface="Noto Sans"/>
                <a:cs typeface="Noto Sans"/>
              </a:rPr>
              <a:t> </a:t>
            </a:r>
            <a:r>
              <a:rPr sz="1200" spc="-30" dirty="0">
                <a:latin typeface="Noto Sans"/>
                <a:cs typeface="Noto Sans"/>
              </a:rPr>
              <a:t>capacitats.</a:t>
            </a:r>
            <a:endParaRPr sz="1200">
              <a:latin typeface="Noto Sans"/>
              <a:cs typeface="Noto Sans"/>
            </a:endParaRPr>
          </a:p>
          <a:p>
            <a:pPr marL="914400" marR="255270">
              <a:lnSpc>
                <a:spcPct val="118100"/>
              </a:lnSpc>
              <a:spcBef>
                <a:spcPts val="900"/>
              </a:spcBef>
            </a:pPr>
            <a:r>
              <a:rPr sz="1200" spc="-20" dirty="0">
                <a:latin typeface="Noto Sans"/>
                <a:cs typeface="Noto Sans"/>
              </a:rPr>
              <a:t>Els </a:t>
            </a:r>
            <a:r>
              <a:rPr sz="1200" spc="-25" dirty="0">
                <a:latin typeface="Noto Sans"/>
                <a:cs typeface="Noto Sans"/>
              </a:rPr>
              <a:t>recursos de </a:t>
            </a:r>
            <a:r>
              <a:rPr sz="1200" spc="-30" dirty="0">
                <a:latin typeface="Noto Sans"/>
                <a:cs typeface="Noto Sans"/>
              </a:rPr>
              <a:t>personal </a:t>
            </a:r>
            <a:r>
              <a:rPr sz="1200" spc="-60" dirty="0">
                <a:latin typeface="Noto Sans"/>
                <a:cs typeface="Noto Sans"/>
              </a:rPr>
              <a:t>s’organitzen </a:t>
            </a:r>
            <a:r>
              <a:rPr sz="1200" spc="-25" dirty="0">
                <a:latin typeface="Noto Sans"/>
                <a:cs typeface="Noto Sans"/>
              </a:rPr>
              <a:t>per </a:t>
            </a:r>
            <a:r>
              <a:rPr sz="1200" spc="-35" dirty="0">
                <a:latin typeface="Noto Sans"/>
                <a:cs typeface="Noto Sans"/>
              </a:rPr>
              <a:t>atendre </a:t>
            </a:r>
            <a:r>
              <a:rPr sz="1200" spc="-25" dirty="0">
                <a:latin typeface="Noto Sans"/>
                <a:cs typeface="Noto Sans"/>
              </a:rPr>
              <a:t>els </a:t>
            </a:r>
            <a:r>
              <a:rPr sz="1200" spc="-40" dirty="0">
                <a:latin typeface="Noto Sans"/>
                <a:cs typeface="Noto Sans"/>
              </a:rPr>
              <a:t>alumnes </a:t>
            </a:r>
            <a:r>
              <a:rPr sz="1200" spc="-30" dirty="0">
                <a:latin typeface="Noto Sans"/>
                <a:cs typeface="Noto Sans"/>
              </a:rPr>
              <a:t>en el </a:t>
            </a:r>
            <a:r>
              <a:rPr sz="1200" spc="-25" dirty="0">
                <a:latin typeface="Noto Sans"/>
                <a:cs typeface="Noto Sans"/>
              </a:rPr>
              <a:t>seu  </a:t>
            </a:r>
            <a:r>
              <a:rPr sz="1200" spc="-55" dirty="0">
                <a:latin typeface="Noto Sans"/>
                <a:cs typeface="Noto Sans"/>
              </a:rPr>
              <a:t>grup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35" dirty="0">
                <a:latin typeface="Noto Sans"/>
                <a:cs typeface="Noto Sans"/>
              </a:rPr>
              <a:t>referència </a:t>
            </a:r>
            <a:r>
              <a:rPr sz="1200" spc="-40" dirty="0">
                <a:latin typeface="Noto Sans"/>
                <a:cs typeface="Noto Sans"/>
              </a:rPr>
              <a:t>ordinari, </a:t>
            </a:r>
            <a:r>
              <a:rPr sz="1200" spc="-25" dirty="0">
                <a:latin typeface="Noto Sans"/>
                <a:cs typeface="Noto Sans"/>
              </a:rPr>
              <a:t>de </a:t>
            </a:r>
            <a:r>
              <a:rPr sz="1200" spc="-40" dirty="0">
                <a:latin typeface="Noto Sans"/>
                <a:cs typeface="Noto Sans"/>
              </a:rPr>
              <a:t>tal </a:t>
            </a:r>
            <a:r>
              <a:rPr sz="1200" spc="-45" dirty="0">
                <a:latin typeface="Noto Sans"/>
                <a:cs typeface="Noto Sans"/>
              </a:rPr>
              <a:t>manera </a:t>
            </a:r>
            <a:r>
              <a:rPr sz="1200" spc="-30" dirty="0">
                <a:latin typeface="Noto Sans"/>
                <a:cs typeface="Noto Sans"/>
              </a:rPr>
              <a:t>que </a:t>
            </a:r>
            <a:r>
              <a:rPr sz="1200" spc="-65" dirty="0">
                <a:latin typeface="Noto Sans"/>
                <a:cs typeface="Noto Sans"/>
              </a:rPr>
              <a:t>s’ampliï </a:t>
            </a:r>
            <a:r>
              <a:rPr sz="1200" spc="-40" dirty="0">
                <a:latin typeface="Noto Sans"/>
                <a:cs typeface="Noto Sans"/>
              </a:rPr>
              <a:t>al </a:t>
            </a:r>
            <a:r>
              <a:rPr sz="1200" spc="-50" dirty="0">
                <a:latin typeface="Noto Sans"/>
                <a:cs typeface="Noto Sans"/>
              </a:rPr>
              <a:t>màxim </a:t>
            </a:r>
            <a:r>
              <a:rPr sz="1200" spc="-30" dirty="0">
                <a:latin typeface="Noto Sans"/>
                <a:cs typeface="Noto Sans"/>
              </a:rPr>
              <a:t>el  </a:t>
            </a:r>
            <a:r>
              <a:rPr sz="1200" spc="-40" dirty="0">
                <a:latin typeface="Noto Sans"/>
                <a:cs typeface="Noto Sans"/>
              </a:rPr>
              <a:t>nombre </a:t>
            </a:r>
            <a:r>
              <a:rPr sz="1200" spc="-25" dirty="0">
                <a:latin typeface="Noto Sans"/>
                <a:cs typeface="Noto Sans"/>
              </a:rPr>
              <a:t>de sessions </a:t>
            </a:r>
            <a:r>
              <a:rPr sz="1200" spc="-45" dirty="0">
                <a:latin typeface="Noto Sans"/>
                <a:cs typeface="Noto Sans"/>
              </a:rPr>
              <a:t>amb </a:t>
            </a:r>
            <a:r>
              <a:rPr sz="1200" spc="-35" dirty="0">
                <a:latin typeface="Noto Sans"/>
                <a:cs typeface="Noto Sans"/>
              </a:rPr>
              <a:t>més </a:t>
            </a:r>
            <a:r>
              <a:rPr sz="1200" spc="-85" dirty="0">
                <a:latin typeface="Noto Sans"/>
                <a:cs typeface="Noto Sans"/>
              </a:rPr>
              <a:t>d’un </a:t>
            </a:r>
            <a:r>
              <a:rPr sz="1200" spc="-35" dirty="0">
                <a:latin typeface="Noto Sans"/>
                <a:cs typeface="Noto Sans"/>
              </a:rPr>
              <a:t>mestre </a:t>
            </a:r>
            <a:r>
              <a:rPr sz="1200" spc="-40" dirty="0">
                <a:latin typeface="Noto Sans"/>
                <a:cs typeface="Noto Sans"/>
              </a:rPr>
              <a:t>a</a:t>
            </a:r>
            <a:r>
              <a:rPr sz="1200" spc="60" dirty="0">
                <a:latin typeface="Noto Sans"/>
                <a:cs typeface="Noto Sans"/>
              </a:rPr>
              <a:t> </a:t>
            </a:r>
            <a:r>
              <a:rPr sz="1200" spc="-70" dirty="0">
                <a:latin typeface="Noto Sans"/>
                <a:cs typeface="Noto Sans"/>
              </a:rPr>
              <a:t>l’aula.</a:t>
            </a:r>
            <a:endParaRPr sz="1200">
              <a:latin typeface="Noto Sans"/>
              <a:cs typeface="Noto Sans"/>
            </a:endParaRPr>
          </a:p>
          <a:p>
            <a:pPr marL="50800" algn="just">
              <a:lnSpc>
                <a:spcPct val="100000"/>
              </a:lnSpc>
              <a:spcBef>
                <a:spcPts val="1160"/>
              </a:spcBef>
            </a:pPr>
            <a:r>
              <a:rPr sz="1000" spc="-25" dirty="0">
                <a:latin typeface="Noto Sans"/>
                <a:cs typeface="Noto Sans"/>
              </a:rPr>
              <a:t>Extracte del document </a:t>
            </a:r>
            <a:r>
              <a:rPr sz="1000" spc="-80" dirty="0">
                <a:latin typeface="Noto Sans"/>
                <a:cs typeface="Noto Sans"/>
              </a:rPr>
              <a:t>“De </a:t>
            </a:r>
            <a:r>
              <a:rPr sz="1000" spc="-50" dirty="0">
                <a:latin typeface="Noto Sans"/>
                <a:cs typeface="Noto Sans"/>
              </a:rPr>
              <a:t>l’escola </a:t>
            </a:r>
            <a:r>
              <a:rPr sz="1000" spc="-30" dirty="0">
                <a:latin typeface="Noto Sans"/>
                <a:cs typeface="Noto Sans"/>
              </a:rPr>
              <a:t>inclusiva </a:t>
            </a:r>
            <a:r>
              <a:rPr sz="1000" spc="-35" dirty="0">
                <a:latin typeface="Noto Sans"/>
                <a:cs typeface="Noto Sans"/>
              </a:rPr>
              <a:t>al </a:t>
            </a:r>
            <a:r>
              <a:rPr sz="1000" spc="-30" dirty="0">
                <a:latin typeface="Noto Sans"/>
                <a:cs typeface="Noto Sans"/>
              </a:rPr>
              <a:t>sistema</a:t>
            </a:r>
            <a:r>
              <a:rPr sz="1000" spc="80" dirty="0">
                <a:latin typeface="Noto Sans"/>
                <a:cs typeface="Noto Sans"/>
              </a:rPr>
              <a:t> </a:t>
            </a:r>
            <a:r>
              <a:rPr sz="1000" spc="-55" dirty="0">
                <a:latin typeface="Noto Sans"/>
                <a:cs typeface="Noto Sans"/>
              </a:rPr>
              <a:t>Inclusiu”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7500" y="2463800"/>
            <a:ext cx="1193800" cy="939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69000" y="1498600"/>
            <a:ext cx="482600" cy="45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3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Currículum </a:t>
            </a:r>
            <a:r>
              <a:rPr spc="-260" dirty="0"/>
              <a:t>de </a:t>
            </a:r>
            <a:r>
              <a:rPr spc="-229" dirty="0"/>
              <a:t>l’educació</a:t>
            </a:r>
            <a:r>
              <a:rPr spc="-135" dirty="0"/>
              <a:t> </a:t>
            </a:r>
            <a:r>
              <a:rPr spc="-215" dirty="0"/>
              <a:t>primària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5600" y="863600"/>
            <a:ext cx="1250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5" dirty="0">
                <a:solidFill>
                  <a:srgbClr val="FFFFFF"/>
                </a:solidFill>
                <a:latin typeface="Trebuchet MS"/>
                <a:cs typeface="Trebuchet MS"/>
              </a:rPr>
              <a:t>Trets</a:t>
            </a:r>
            <a:r>
              <a:rPr sz="16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20" dirty="0">
                <a:solidFill>
                  <a:srgbClr val="FFFFFF"/>
                </a:solidFill>
                <a:latin typeface="Trebuchet MS"/>
                <a:cs typeface="Trebuchet MS"/>
              </a:rPr>
              <a:t>principals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299"/>
                </a:lnTo>
                <a:lnTo>
                  <a:pt x="0" y="414299"/>
                </a:lnTo>
                <a:lnTo>
                  <a:pt x="0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85088"/>
            <a:ext cx="6858000" cy="515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00187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5">
                <a:moveTo>
                  <a:pt x="0" y="0"/>
                </a:moveTo>
                <a:lnTo>
                  <a:pt x="6858000" y="0"/>
                </a:lnTo>
                <a:lnTo>
                  <a:pt x="6858000" y="439737"/>
                </a:lnTo>
                <a:lnTo>
                  <a:pt x="0" y="43973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1625600"/>
            <a:ext cx="32708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65" dirty="0">
                <a:latin typeface="Arial"/>
                <a:cs typeface="Arial"/>
              </a:rPr>
              <a:t>El </a:t>
            </a:r>
            <a:r>
              <a:rPr sz="1600" b="1" spc="50" dirty="0">
                <a:latin typeface="Arial"/>
                <a:cs typeface="Arial"/>
              </a:rPr>
              <a:t>que aquest currículum</a:t>
            </a:r>
            <a:r>
              <a:rPr sz="1600" b="1" spc="-190" dirty="0">
                <a:latin typeface="Arial"/>
                <a:cs typeface="Arial"/>
              </a:rPr>
              <a:t> </a:t>
            </a:r>
            <a:r>
              <a:rPr sz="1600" b="1" spc="100" dirty="0">
                <a:latin typeface="Arial"/>
                <a:cs typeface="Arial"/>
              </a:rPr>
              <a:t>manté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371" y="2085975"/>
            <a:ext cx="2609215" cy="454025"/>
          </a:xfrm>
          <a:custGeom>
            <a:avLst/>
            <a:gdLst/>
            <a:ahLst/>
            <a:cxnLst/>
            <a:rect l="l" t="t" r="r" b="b"/>
            <a:pathLst>
              <a:path w="2609215" h="454025">
                <a:moveTo>
                  <a:pt x="2087146" y="0"/>
                </a:moveTo>
                <a:lnTo>
                  <a:pt x="0" y="0"/>
                </a:lnTo>
                <a:lnTo>
                  <a:pt x="0" y="453720"/>
                </a:lnTo>
                <a:lnTo>
                  <a:pt x="2087146" y="453720"/>
                </a:lnTo>
                <a:lnTo>
                  <a:pt x="2608925" y="226860"/>
                </a:lnTo>
                <a:lnTo>
                  <a:pt x="2087146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500" y="2171700"/>
            <a:ext cx="996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latin typeface="Arial"/>
                <a:cs typeface="Arial"/>
              </a:rPr>
              <a:t>Continguts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79932" y="2069204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13100" y="2039620"/>
            <a:ext cx="1997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15" dirty="0">
                <a:latin typeface="Noto Sans"/>
                <a:cs typeface="Noto Sans"/>
              </a:rPr>
              <a:t>Es </a:t>
            </a:r>
            <a:r>
              <a:rPr sz="1300" spc="-40" dirty="0">
                <a:latin typeface="Noto Sans"/>
                <a:cs typeface="Noto Sans"/>
              </a:rPr>
              <a:t>mantenen </a:t>
            </a:r>
            <a:r>
              <a:rPr sz="1300" spc="-45" dirty="0">
                <a:latin typeface="Noto Sans"/>
                <a:cs typeface="Noto Sans"/>
              </a:rPr>
              <a:t>la majoria </a:t>
            </a:r>
            <a:r>
              <a:rPr sz="1300" spc="-25" dirty="0">
                <a:latin typeface="Noto Sans"/>
                <a:cs typeface="Noto Sans"/>
              </a:rPr>
              <a:t>de  </a:t>
            </a:r>
            <a:r>
              <a:rPr sz="1300" spc="-45" dirty="0">
                <a:latin typeface="Noto Sans"/>
                <a:cs typeface="Noto Sans"/>
              </a:rPr>
              <a:t>continguts </a:t>
            </a:r>
            <a:r>
              <a:rPr sz="1300" spc="-25" dirty="0">
                <a:latin typeface="Noto Sans"/>
                <a:cs typeface="Noto Sans"/>
              </a:rPr>
              <a:t>de </a:t>
            </a:r>
            <a:r>
              <a:rPr sz="1300" spc="-30" dirty="0">
                <a:latin typeface="Noto Sans"/>
                <a:cs typeface="Noto Sans"/>
              </a:rPr>
              <a:t>cada</a:t>
            </a:r>
            <a:r>
              <a:rPr sz="1300" spc="5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àrea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5776100"/>
            <a:ext cx="6858000" cy="515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91200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4">
                <a:moveTo>
                  <a:pt x="0" y="0"/>
                </a:moveTo>
                <a:lnTo>
                  <a:pt x="6858000" y="0"/>
                </a:lnTo>
                <a:lnTo>
                  <a:pt x="6858000" y="439737"/>
                </a:lnTo>
                <a:lnTo>
                  <a:pt x="0" y="43973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5900" y="5892800"/>
            <a:ext cx="403415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65" dirty="0">
                <a:latin typeface="Arial"/>
                <a:cs typeface="Arial"/>
              </a:rPr>
              <a:t>El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que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aquest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currículum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75" dirty="0">
                <a:latin typeface="Arial"/>
                <a:cs typeface="Arial"/>
              </a:rPr>
              <a:t>aporta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de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nou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" y="2632075"/>
            <a:ext cx="2603500" cy="454025"/>
          </a:xfrm>
          <a:custGeom>
            <a:avLst/>
            <a:gdLst/>
            <a:ahLst/>
            <a:cxnLst/>
            <a:rect l="l" t="t" r="r" b="b"/>
            <a:pathLst>
              <a:path w="2603500" h="454025">
                <a:moveTo>
                  <a:pt x="2082800" y="0"/>
                </a:moveTo>
                <a:lnTo>
                  <a:pt x="0" y="0"/>
                </a:lnTo>
                <a:lnTo>
                  <a:pt x="0" y="453720"/>
                </a:lnTo>
                <a:lnTo>
                  <a:pt x="2082800" y="453720"/>
                </a:lnTo>
                <a:lnTo>
                  <a:pt x="2603500" y="226860"/>
                </a:lnTo>
                <a:lnTo>
                  <a:pt x="2082800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0500" y="2717800"/>
            <a:ext cx="2027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0" dirty="0">
                <a:latin typeface="Arial"/>
                <a:cs typeface="Arial"/>
              </a:rPr>
              <a:t>Organització </a:t>
            </a:r>
            <a:r>
              <a:rPr sz="1400" b="1" spc="55" dirty="0">
                <a:latin typeface="Arial"/>
                <a:cs typeface="Arial"/>
              </a:rPr>
              <a:t>per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cicles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74801" y="2722327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00400" y="2717800"/>
            <a:ext cx="20180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latin typeface="Noto Sans"/>
                <a:cs typeface="Noto Sans"/>
              </a:rPr>
              <a:t>Cicle </a:t>
            </a:r>
            <a:r>
              <a:rPr sz="1300" spc="-40" dirty="0">
                <a:latin typeface="Noto Sans"/>
                <a:cs typeface="Noto Sans"/>
              </a:rPr>
              <a:t>inicial, </a:t>
            </a:r>
            <a:r>
              <a:rPr sz="1300" spc="-45" dirty="0">
                <a:latin typeface="Noto Sans"/>
                <a:cs typeface="Noto Sans"/>
              </a:rPr>
              <a:t>mitjà i</a:t>
            </a:r>
            <a:r>
              <a:rPr sz="1300" spc="55" dirty="0">
                <a:latin typeface="Noto Sans"/>
                <a:cs typeface="Noto Sans"/>
              </a:rPr>
              <a:t> </a:t>
            </a:r>
            <a:r>
              <a:rPr sz="1300" spc="-30" dirty="0">
                <a:latin typeface="Noto Sans"/>
                <a:cs typeface="Noto Sans"/>
              </a:rPr>
              <a:t>superior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200" y="3157359"/>
            <a:ext cx="2609850" cy="459105"/>
          </a:xfrm>
          <a:custGeom>
            <a:avLst/>
            <a:gdLst/>
            <a:ahLst/>
            <a:cxnLst/>
            <a:rect l="l" t="t" r="r" b="b"/>
            <a:pathLst>
              <a:path w="2609850" h="459104">
                <a:moveTo>
                  <a:pt x="2087791" y="0"/>
                </a:moveTo>
                <a:lnTo>
                  <a:pt x="0" y="0"/>
                </a:lnTo>
                <a:lnTo>
                  <a:pt x="0" y="458673"/>
                </a:lnTo>
                <a:lnTo>
                  <a:pt x="2087791" y="458673"/>
                </a:lnTo>
                <a:lnTo>
                  <a:pt x="2609735" y="229336"/>
                </a:lnTo>
                <a:lnTo>
                  <a:pt x="2087791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7800" y="3251200"/>
            <a:ext cx="2160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5" dirty="0">
                <a:latin typeface="Arial"/>
                <a:cs typeface="Arial"/>
              </a:rPr>
              <a:t>Projecte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interdisciplinar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200" y="4208462"/>
            <a:ext cx="2606675" cy="457834"/>
          </a:xfrm>
          <a:custGeom>
            <a:avLst/>
            <a:gdLst/>
            <a:ahLst/>
            <a:cxnLst/>
            <a:rect l="l" t="t" r="r" b="b"/>
            <a:pathLst>
              <a:path w="2606675" h="457835">
                <a:moveTo>
                  <a:pt x="2085314" y="0"/>
                </a:moveTo>
                <a:lnTo>
                  <a:pt x="0" y="0"/>
                </a:lnTo>
                <a:lnTo>
                  <a:pt x="0" y="457593"/>
                </a:lnTo>
                <a:lnTo>
                  <a:pt x="2085314" y="457593"/>
                </a:lnTo>
                <a:lnTo>
                  <a:pt x="2606649" y="228790"/>
                </a:lnTo>
                <a:lnTo>
                  <a:pt x="2085314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7800" y="4292600"/>
            <a:ext cx="1989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Àrees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coneixement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200" y="3686175"/>
            <a:ext cx="2601595" cy="451484"/>
          </a:xfrm>
          <a:custGeom>
            <a:avLst/>
            <a:gdLst/>
            <a:ahLst/>
            <a:cxnLst/>
            <a:rect l="l" t="t" r="r" b="b"/>
            <a:pathLst>
              <a:path w="2601595" h="451485">
                <a:moveTo>
                  <a:pt x="2081161" y="0"/>
                </a:moveTo>
                <a:lnTo>
                  <a:pt x="0" y="0"/>
                </a:lnTo>
                <a:lnTo>
                  <a:pt x="0" y="450926"/>
                </a:lnTo>
                <a:lnTo>
                  <a:pt x="2081161" y="450926"/>
                </a:lnTo>
                <a:lnTo>
                  <a:pt x="2601455" y="225463"/>
                </a:lnTo>
                <a:lnTo>
                  <a:pt x="2081161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7800" y="3771900"/>
            <a:ext cx="2110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Arial"/>
                <a:cs typeface="Arial"/>
              </a:rPr>
              <a:t>Competències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bàsiques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200" y="4741862"/>
            <a:ext cx="2598420" cy="453390"/>
          </a:xfrm>
          <a:custGeom>
            <a:avLst/>
            <a:gdLst/>
            <a:ahLst/>
            <a:cxnLst/>
            <a:rect l="l" t="t" r="r" b="b"/>
            <a:pathLst>
              <a:path w="2598420" h="453389">
                <a:moveTo>
                  <a:pt x="2078392" y="0"/>
                </a:moveTo>
                <a:lnTo>
                  <a:pt x="0" y="0"/>
                </a:lnTo>
                <a:lnTo>
                  <a:pt x="0" y="453364"/>
                </a:lnTo>
                <a:lnTo>
                  <a:pt x="2078392" y="453364"/>
                </a:lnTo>
                <a:lnTo>
                  <a:pt x="2597988" y="226682"/>
                </a:lnTo>
                <a:lnTo>
                  <a:pt x="2078392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7800" y="4838700"/>
            <a:ext cx="18980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latin typeface="Arial"/>
                <a:cs typeface="Arial"/>
              </a:rPr>
              <a:t>Autonomia </a:t>
            </a:r>
            <a:r>
              <a:rPr sz="1400" b="1" spc="35" dirty="0">
                <a:latin typeface="Arial"/>
                <a:cs typeface="Arial"/>
              </a:rPr>
              <a:t>de</a:t>
            </a:r>
            <a:r>
              <a:rPr sz="1400" b="1" spc="-17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centre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79932" y="3173786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13100" y="3144520"/>
            <a:ext cx="20269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40" dirty="0">
                <a:latin typeface="Noto Sans"/>
                <a:cs typeface="Noto Sans"/>
              </a:rPr>
              <a:t>Com </a:t>
            </a:r>
            <a:r>
              <a:rPr sz="1300" spc="-45" dirty="0">
                <a:latin typeface="Noto Sans"/>
                <a:cs typeface="Noto Sans"/>
              </a:rPr>
              <a:t>a </a:t>
            </a:r>
            <a:r>
              <a:rPr sz="1300" spc="-55" dirty="0">
                <a:latin typeface="Noto Sans"/>
                <a:cs typeface="Noto Sans"/>
              </a:rPr>
              <a:t>mínim </a:t>
            </a:r>
            <a:r>
              <a:rPr sz="1300" spc="-40" dirty="0">
                <a:latin typeface="Noto Sans"/>
                <a:cs typeface="Noto Sans"/>
              </a:rPr>
              <a:t>un </a:t>
            </a:r>
            <a:r>
              <a:rPr sz="1300" spc="-30" dirty="0">
                <a:latin typeface="Noto Sans"/>
                <a:cs typeface="Noto Sans"/>
              </a:rPr>
              <a:t>projecte </a:t>
            </a:r>
            <a:r>
              <a:rPr sz="1300" spc="-45" dirty="0">
                <a:latin typeface="Noto Sans"/>
                <a:cs typeface="Noto Sans"/>
              </a:rPr>
              <a:t>a  </a:t>
            </a:r>
            <a:r>
              <a:rPr sz="1300" spc="-35" dirty="0">
                <a:latin typeface="Noto Sans"/>
                <a:cs typeface="Noto Sans"/>
              </a:rPr>
              <a:t>cada</a:t>
            </a:r>
            <a:r>
              <a:rPr sz="1300" spc="-5" dirty="0">
                <a:latin typeface="Noto Sans"/>
                <a:cs typeface="Noto Sans"/>
              </a:rPr>
              <a:t> </a:t>
            </a:r>
            <a:r>
              <a:rPr sz="1300" spc="-25" dirty="0">
                <a:latin typeface="Noto Sans"/>
                <a:cs typeface="Noto Sans"/>
              </a:rPr>
              <a:t>curs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80732" y="3655497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13100" y="3589020"/>
            <a:ext cx="29552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600"/>
              </a:lnSpc>
              <a:spcBef>
                <a:spcPts val="100"/>
              </a:spcBef>
            </a:pPr>
            <a:r>
              <a:rPr sz="1300" spc="-20" dirty="0">
                <a:latin typeface="Noto Sans"/>
                <a:cs typeface="Noto Sans"/>
              </a:rPr>
              <a:t>Les </a:t>
            </a:r>
            <a:r>
              <a:rPr sz="1300" spc="25" dirty="0">
                <a:latin typeface="Noto Sans"/>
                <a:cs typeface="Noto Sans"/>
              </a:rPr>
              <a:t>8 </a:t>
            </a:r>
            <a:r>
              <a:rPr sz="1300" spc="-30" dirty="0">
                <a:latin typeface="Noto Sans"/>
                <a:cs typeface="Noto Sans"/>
              </a:rPr>
              <a:t>competències bàsiques que </a:t>
            </a:r>
            <a:r>
              <a:rPr sz="1300" spc="-75" dirty="0">
                <a:latin typeface="Noto Sans"/>
                <a:cs typeface="Noto Sans"/>
              </a:rPr>
              <a:t>s’han  </a:t>
            </a:r>
            <a:r>
              <a:rPr sz="1300" spc="-60" dirty="0">
                <a:latin typeface="Noto Sans"/>
                <a:cs typeface="Noto Sans"/>
              </a:rPr>
              <a:t>d’assolir </a:t>
            </a:r>
            <a:r>
              <a:rPr sz="1300" spc="-30" dirty="0">
                <a:latin typeface="Noto Sans"/>
                <a:cs typeface="Noto Sans"/>
              </a:rPr>
              <a:t>en </a:t>
            </a:r>
            <a:r>
              <a:rPr sz="1300" spc="-45" dirty="0">
                <a:latin typeface="Courier New"/>
                <a:cs typeface="Courier New"/>
              </a:rPr>
              <a:t>ﬁ</a:t>
            </a:r>
            <a:r>
              <a:rPr sz="1300" spc="-45" dirty="0">
                <a:latin typeface="Noto Sans"/>
                <a:cs typeface="Noto Sans"/>
              </a:rPr>
              <a:t>nalitzar </a:t>
            </a:r>
            <a:r>
              <a:rPr sz="1300" spc="-75" dirty="0">
                <a:latin typeface="Noto Sans"/>
                <a:cs typeface="Noto Sans"/>
              </a:rPr>
              <a:t>l’etapa</a:t>
            </a:r>
            <a:r>
              <a:rPr sz="1300" spc="-95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obligatòria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79932" y="4182928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13100" y="4109720"/>
            <a:ext cx="18180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600"/>
              </a:lnSpc>
              <a:spcBef>
                <a:spcPts val="100"/>
              </a:spcBef>
            </a:pPr>
            <a:r>
              <a:rPr sz="1300" spc="-50" dirty="0">
                <a:latin typeface="Noto Sans"/>
                <a:cs typeface="Noto Sans"/>
              </a:rPr>
              <a:t>Amb </a:t>
            </a:r>
            <a:r>
              <a:rPr sz="1300" spc="-45" dirty="0">
                <a:latin typeface="Noto Sans"/>
                <a:cs typeface="Noto Sans"/>
              </a:rPr>
              <a:t>continguts i </a:t>
            </a:r>
            <a:r>
              <a:rPr sz="1300" spc="-30" dirty="0">
                <a:latin typeface="Noto Sans"/>
                <a:cs typeface="Noto Sans"/>
              </a:rPr>
              <a:t>criteris  </a:t>
            </a:r>
            <a:r>
              <a:rPr sz="1300" spc="-60" dirty="0">
                <a:latin typeface="Noto Sans"/>
                <a:cs typeface="Noto Sans"/>
              </a:rPr>
              <a:t>d’avaluació </a:t>
            </a:r>
            <a:r>
              <a:rPr sz="1300" spc="-30" dirty="0">
                <a:latin typeface="Noto Sans"/>
                <a:cs typeface="Noto Sans"/>
              </a:rPr>
              <a:t>per</a:t>
            </a:r>
            <a:r>
              <a:rPr sz="1300" spc="45" dirty="0">
                <a:latin typeface="Noto Sans"/>
                <a:cs typeface="Noto Sans"/>
              </a:rPr>
              <a:t> </a:t>
            </a:r>
            <a:r>
              <a:rPr sz="1300" spc="-25" dirty="0">
                <a:latin typeface="Noto Sans"/>
                <a:cs typeface="Noto Sans"/>
              </a:rPr>
              <a:t>cicles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71994" y="4823516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200400" y="4826000"/>
            <a:ext cx="27946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latin typeface="Noto Sans"/>
                <a:cs typeface="Noto Sans"/>
              </a:rPr>
              <a:t>Autonomia </a:t>
            </a:r>
            <a:r>
              <a:rPr sz="1300" spc="-50" dirty="0">
                <a:latin typeface="Noto Sans"/>
                <a:cs typeface="Noto Sans"/>
              </a:rPr>
              <a:t>pedagògica </a:t>
            </a:r>
            <a:r>
              <a:rPr sz="1300" spc="-45" dirty="0">
                <a:latin typeface="Noto Sans"/>
                <a:cs typeface="Noto Sans"/>
              </a:rPr>
              <a:t>i</a:t>
            </a:r>
            <a:r>
              <a:rPr sz="1300" spc="110" dirty="0">
                <a:latin typeface="Noto Sans"/>
                <a:cs typeface="Noto Sans"/>
              </a:rPr>
              <a:t> </a:t>
            </a:r>
            <a:r>
              <a:rPr sz="1300" spc="-50" dirty="0">
                <a:latin typeface="Noto Sans"/>
                <a:cs typeface="Noto Sans"/>
              </a:rPr>
              <a:t>organitzativa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81596" y="7364685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2548" y="6890009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7557" y="6417252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213100" y="6383020"/>
            <a:ext cx="3605529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3410">
              <a:lnSpc>
                <a:spcPct val="115399"/>
              </a:lnSpc>
              <a:spcBef>
                <a:spcPts val="100"/>
              </a:spcBef>
            </a:pPr>
            <a:r>
              <a:rPr sz="1300" spc="-20" dirty="0">
                <a:latin typeface="Noto Sans"/>
                <a:cs typeface="Noto Sans"/>
              </a:rPr>
              <a:t>Les </a:t>
            </a:r>
            <a:r>
              <a:rPr sz="1300" spc="-35" dirty="0">
                <a:latin typeface="Noto Sans"/>
                <a:cs typeface="Noto Sans"/>
              </a:rPr>
              <a:t>àrees </a:t>
            </a:r>
            <a:r>
              <a:rPr sz="1300" spc="-70" dirty="0">
                <a:latin typeface="Noto Sans"/>
                <a:cs typeface="Noto Sans"/>
              </a:rPr>
              <a:t>s’agrupen </a:t>
            </a:r>
            <a:r>
              <a:rPr sz="1300" spc="-30" dirty="0">
                <a:latin typeface="Noto Sans"/>
                <a:cs typeface="Noto Sans"/>
              </a:rPr>
              <a:t>en </a:t>
            </a:r>
            <a:r>
              <a:rPr sz="1300" spc="-40" dirty="0">
                <a:latin typeface="Noto Sans"/>
                <a:cs typeface="Noto Sans"/>
              </a:rPr>
              <a:t>àmbits segons </a:t>
            </a:r>
            <a:r>
              <a:rPr sz="1300" spc="-50" dirty="0">
                <a:latin typeface="Noto Sans"/>
                <a:cs typeface="Noto Sans"/>
              </a:rPr>
              <a:t>la  </a:t>
            </a:r>
            <a:r>
              <a:rPr sz="1300" spc="-45" dirty="0">
                <a:latin typeface="Noto Sans"/>
                <a:cs typeface="Noto Sans"/>
              </a:rPr>
              <a:t>seva </a:t>
            </a:r>
            <a:r>
              <a:rPr sz="1300" spc="-50" dirty="0">
                <a:latin typeface="Noto Sans"/>
                <a:cs typeface="Noto Sans"/>
              </a:rPr>
              <a:t>a</a:t>
            </a:r>
            <a:r>
              <a:rPr sz="1300" spc="-50" dirty="0">
                <a:latin typeface="Courier New"/>
                <a:cs typeface="Courier New"/>
              </a:rPr>
              <a:t>ﬁ</a:t>
            </a:r>
            <a:r>
              <a:rPr sz="1300" spc="-50" dirty="0">
                <a:latin typeface="Noto Sans"/>
                <a:cs typeface="Noto Sans"/>
              </a:rPr>
              <a:t>nitat </a:t>
            </a:r>
            <a:r>
              <a:rPr sz="1300" spc="-45" dirty="0">
                <a:latin typeface="Noto Sans"/>
                <a:cs typeface="Noto Sans"/>
              </a:rPr>
              <a:t>i </a:t>
            </a:r>
            <a:r>
              <a:rPr sz="1300" spc="-35" dirty="0">
                <a:latin typeface="Noto Sans"/>
                <a:cs typeface="Noto Sans"/>
              </a:rPr>
              <a:t>caràcter</a:t>
            </a:r>
            <a:r>
              <a:rPr sz="1300" spc="14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complementari</a:t>
            </a:r>
            <a:endParaRPr sz="1300">
              <a:latin typeface="Noto Sans"/>
              <a:cs typeface="Noto Sans"/>
            </a:endParaRPr>
          </a:p>
          <a:p>
            <a:pPr marL="12700" marR="5080">
              <a:lnSpc>
                <a:spcPct val="119700"/>
              </a:lnSpc>
              <a:spcBef>
                <a:spcPts val="30"/>
              </a:spcBef>
            </a:pPr>
            <a:r>
              <a:rPr sz="1300" spc="-55" dirty="0">
                <a:latin typeface="Noto Sans"/>
                <a:cs typeface="Noto Sans"/>
              </a:rPr>
              <a:t>S’estableixen </a:t>
            </a:r>
            <a:r>
              <a:rPr sz="1300" spc="-30" dirty="0">
                <a:latin typeface="Noto Sans"/>
                <a:cs typeface="Noto Sans"/>
              </a:rPr>
              <a:t>les competències bàsiques </a:t>
            </a:r>
            <a:r>
              <a:rPr sz="1300" spc="-35" dirty="0">
                <a:latin typeface="Noto Sans"/>
                <a:cs typeface="Noto Sans"/>
              </a:rPr>
              <a:t>pròpies  </a:t>
            </a:r>
            <a:r>
              <a:rPr sz="1300" spc="-30" dirty="0">
                <a:latin typeface="Noto Sans"/>
                <a:cs typeface="Noto Sans"/>
              </a:rPr>
              <a:t>de cada </a:t>
            </a:r>
            <a:r>
              <a:rPr sz="1300" spc="-45" dirty="0">
                <a:latin typeface="Noto Sans"/>
                <a:cs typeface="Noto Sans"/>
              </a:rPr>
              <a:t>àmbit </a:t>
            </a:r>
            <a:r>
              <a:rPr sz="1300" spc="-40" dirty="0">
                <a:latin typeface="Noto Sans"/>
                <a:cs typeface="Noto Sans"/>
              </a:rPr>
              <a:t>agrupades </a:t>
            </a:r>
            <a:r>
              <a:rPr sz="1300" spc="-30" dirty="0">
                <a:latin typeface="Noto Sans"/>
                <a:cs typeface="Noto Sans"/>
              </a:rPr>
              <a:t>en </a:t>
            </a:r>
            <a:r>
              <a:rPr sz="1300" spc="-40" dirty="0">
                <a:latin typeface="Noto Sans"/>
                <a:cs typeface="Noto Sans"/>
              </a:rPr>
              <a:t>dimensions  </a:t>
            </a:r>
            <a:r>
              <a:rPr sz="1300" spc="-55" dirty="0">
                <a:latin typeface="Noto Sans"/>
                <a:cs typeface="Noto Sans"/>
              </a:rPr>
              <a:t>S’estableixen </a:t>
            </a:r>
            <a:r>
              <a:rPr sz="1300" spc="-35" dirty="0">
                <a:latin typeface="Noto Sans"/>
                <a:cs typeface="Noto Sans"/>
              </a:rPr>
              <a:t>orientacions </a:t>
            </a:r>
            <a:r>
              <a:rPr sz="1300" spc="-40" dirty="0">
                <a:latin typeface="Noto Sans"/>
                <a:cs typeface="Noto Sans"/>
              </a:rPr>
              <a:t>metodològiques </a:t>
            </a:r>
            <a:r>
              <a:rPr sz="1300" spc="-45" dirty="0">
                <a:latin typeface="Noto Sans"/>
                <a:cs typeface="Noto Sans"/>
              </a:rPr>
              <a:t>i  </a:t>
            </a:r>
            <a:r>
              <a:rPr sz="1300" spc="-60" dirty="0">
                <a:latin typeface="Noto Sans"/>
                <a:cs typeface="Noto Sans"/>
              </a:rPr>
              <a:t>d’avaluació </a:t>
            </a:r>
            <a:r>
              <a:rPr sz="1300" spc="-30" dirty="0">
                <a:latin typeface="Noto Sans"/>
                <a:cs typeface="Noto Sans"/>
              </a:rPr>
              <a:t>per </a:t>
            </a:r>
            <a:r>
              <a:rPr sz="1300" spc="-45" dirty="0">
                <a:latin typeface="Noto Sans"/>
                <a:cs typeface="Noto Sans"/>
              </a:rPr>
              <a:t>a </a:t>
            </a:r>
            <a:r>
              <a:rPr sz="1300" spc="-30" dirty="0">
                <a:latin typeface="Noto Sans"/>
                <a:cs typeface="Noto Sans"/>
              </a:rPr>
              <a:t>cada</a:t>
            </a:r>
            <a:r>
              <a:rPr sz="1300" spc="130" dirty="0">
                <a:latin typeface="Noto Sans"/>
                <a:cs typeface="Noto Sans"/>
              </a:rPr>
              <a:t> </a:t>
            </a:r>
            <a:r>
              <a:rPr sz="1300" spc="-45" dirty="0">
                <a:latin typeface="Noto Sans"/>
                <a:cs typeface="Noto Sans"/>
              </a:rPr>
              <a:t>àmbit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639966" y="3981811"/>
            <a:ext cx="910682" cy="804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27700" y="1981200"/>
            <a:ext cx="812800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19645" y="9088529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238500" y="9080500"/>
            <a:ext cx="1520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5" dirty="0">
                <a:latin typeface="Noto Sans"/>
                <a:cs typeface="Noto Sans"/>
              </a:rPr>
              <a:t>Nova </a:t>
            </a:r>
            <a:r>
              <a:rPr sz="1300" spc="-45" dirty="0">
                <a:latin typeface="Noto Sans"/>
                <a:cs typeface="Noto Sans"/>
              </a:rPr>
              <a:t>àrea</a:t>
            </a:r>
            <a:r>
              <a:rPr sz="1300" spc="20" dirty="0">
                <a:latin typeface="Noto Sans"/>
                <a:cs typeface="Noto Sans"/>
              </a:rPr>
              <a:t> </a:t>
            </a:r>
            <a:r>
              <a:rPr sz="1300" spc="-35" dirty="0">
                <a:latin typeface="Noto Sans"/>
                <a:cs typeface="Noto Sans"/>
              </a:rPr>
              <a:t>curricular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51500" y="3086100"/>
            <a:ext cx="927100" cy="584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342" y="2544864"/>
            <a:ext cx="6705600" cy="88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442" y="2569311"/>
            <a:ext cx="6629400" cy="0"/>
          </a:xfrm>
          <a:custGeom>
            <a:avLst/>
            <a:gdLst/>
            <a:ahLst/>
            <a:cxnLst/>
            <a:rect l="l" t="t" r="r" b="b"/>
            <a:pathLst>
              <a:path w="6629400">
                <a:moveTo>
                  <a:pt x="0" y="0"/>
                </a:moveTo>
                <a:lnTo>
                  <a:pt x="66294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942" y="3090964"/>
            <a:ext cx="67310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042" y="3115411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942" y="3624364"/>
            <a:ext cx="67310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042" y="3648811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942" y="4132364"/>
            <a:ext cx="67310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042" y="4156811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942" y="4665764"/>
            <a:ext cx="67310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042" y="4690211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942" y="8856764"/>
            <a:ext cx="67310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042" y="8881214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200" y="8932858"/>
            <a:ext cx="2603500" cy="449580"/>
          </a:xfrm>
          <a:custGeom>
            <a:avLst/>
            <a:gdLst/>
            <a:ahLst/>
            <a:cxnLst/>
            <a:rect l="l" t="t" r="r" b="b"/>
            <a:pathLst>
              <a:path w="2603500" h="449579">
                <a:moveTo>
                  <a:pt x="2082800" y="0"/>
                </a:moveTo>
                <a:lnTo>
                  <a:pt x="0" y="0"/>
                </a:lnTo>
                <a:lnTo>
                  <a:pt x="0" y="449262"/>
                </a:lnTo>
                <a:lnTo>
                  <a:pt x="2082800" y="449262"/>
                </a:lnTo>
                <a:lnTo>
                  <a:pt x="2603500" y="224631"/>
                </a:lnTo>
                <a:lnTo>
                  <a:pt x="2082800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274" y="7826375"/>
            <a:ext cx="67310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374" y="7850822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77800" y="9017000"/>
            <a:ext cx="1665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Educació </a:t>
            </a:r>
            <a:r>
              <a:rPr sz="1400" b="1" spc="55" dirty="0">
                <a:latin typeface="Arial"/>
                <a:cs typeface="Arial"/>
              </a:rPr>
              <a:t>en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valors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200" y="7896225"/>
            <a:ext cx="2603500" cy="944880"/>
          </a:xfrm>
          <a:custGeom>
            <a:avLst/>
            <a:gdLst/>
            <a:ahLst/>
            <a:cxnLst/>
            <a:rect l="l" t="t" r="r" b="b"/>
            <a:pathLst>
              <a:path w="2603500" h="944879">
                <a:moveTo>
                  <a:pt x="2082800" y="0"/>
                </a:moveTo>
                <a:lnTo>
                  <a:pt x="0" y="0"/>
                </a:lnTo>
                <a:lnTo>
                  <a:pt x="0" y="944557"/>
                </a:lnTo>
                <a:lnTo>
                  <a:pt x="2082800" y="944557"/>
                </a:lnTo>
                <a:lnTo>
                  <a:pt x="2603500" y="472274"/>
                </a:lnTo>
                <a:lnTo>
                  <a:pt x="2082800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90500" y="8100059"/>
            <a:ext cx="97536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b="1" spc="25" dirty="0">
                <a:latin typeface="Arial"/>
                <a:cs typeface="Arial"/>
              </a:rPr>
              <a:t>Objectius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i  </a:t>
            </a:r>
            <a:r>
              <a:rPr sz="1400" b="1" spc="30" dirty="0">
                <a:latin typeface="Arial"/>
                <a:cs typeface="Arial"/>
              </a:rPr>
              <a:t>continguts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80032" y="7931974"/>
            <a:ext cx="139900" cy="21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80032" y="8389174"/>
            <a:ext cx="139900" cy="21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213100" y="7894319"/>
            <a:ext cx="34747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25">
              <a:lnSpc>
                <a:spcPct val="115399"/>
              </a:lnSpc>
              <a:spcBef>
                <a:spcPts val="100"/>
              </a:spcBef>
            </a:pPr>
            <a:r>
              <a:rPr sz="1300" spc="-25" dirty="0">
                <a:latin typeface="Noto Sans"/>
                <a:cs typeface="Noto Sans"/>
              </a:rPr>
              <a:t>Els </a:t>
            </a:r>
            <a:r>
              <a:rPr sz="1300" spc="-30" dirty="0">
                <a:latin typeface="Noto Sans"/>
                <a:cs typeface="Noto Sans"/>
              </a:rPr>
              <a:t>objectius </a:t>
            </a:r>
            <a:r>
              <a:rPr sz="1300" spc="-45" dirty="0">
                <a:latin typeface="Noto Sans"/>
                <a:cs typeface="Noto Sans"/>
              </a:rPr>
              <a:t>a </a:t>
            </a:r>
            <a:r>
              <a:rPr sz="1300" spc="-35" dirty="0">
                <a:latin typeface="Noto Sans"/>
                <a:cs typeface="Noto Sans"/>
              </a:rPr>
              <a:t>assolir </a:t>
            </a:r>
            <a:r>
              <a:rPr sz="1300" spc="-30" dirty="0">
                <a:latin typeface="Noto Sans"/>
                <a:cs typeface="Noto Sans"/>
              </a:rPr>
              <a:t>en </a:t>
            </a:r>
            <a:r>
              <a:rPr sz="1300" spc="-35" dirty="0">
                <a:latin typeface="Noto Sans"/>
                <a:cs typeface="Noto Sans"/>
              </a:rPr>
              <a:t>acabar </a:t>
            </a:r>
            <a:r>
              <a:rPr sz="1300" spc="-75" dirty="0">
                <a:latin typeface="Noto Sans"/>
                <a:cs typeface="Noto Sans"/>
              </a:rPr>
              <a:t>l’etapa </a:t>
            </a:r>
            <a:r>
              <a:rPr sz="1300" spc="-30" dirty="0">
                <a:latin typeface="Noto Sans"/>
                <a:cs typeface="Noto Sans"/>
              </a:rPr>
              <a:t>són les  competències</a:t>
            </a:r>
            <a:r>
              <a:rPr sz="1300" spc="-5" dirty="0">
                <a:latin typeface="Noto Sans"/>
                <a:cs typeface="Noto Sans"/>
              </a:rPr>
              <a:t> </a:t>
            </a:r>
            <a:r>
              <a:rPr sz="1300" spc="-30" dirty="0">
                <a:latin typeface="Noto Sans"/>
                <a:cs typeface="Noto Sans"/>
              </a:rPr>
              <a:t>bàsiques</a:t>
            </a:r>
            <a:endParaRPr sz="1300">
              <a:latin typeface="Noto Sans"/>
              <a:cs typeface="Noto Sans"/>
            </a:endParaRPr>
          </a:p>
          <a:p>
            <a:pPr marL="12700" marR="5080">
              <a:lnSpc>
                <a:spcPct val="115399"/>
              </a:lnSpc>
            </a:pPr>
            <a:r>
              <a:rPr sz="1300" spc="-25" dirty="0">
                <a:latin typeface="Noto Sans"/>
                <a:cs typeface="Noto Sans"/>
              </a:rPr>
              <a:t>Els </a:t>
            </a:r>
            <a:r>
              <a:rPr sz="1300" spc="-45" dirty="0">
                <a:latin typeface="Noto Sans"/>
                <a:cs typeface="Noto Sans"/>
              </a:rPr>
              <a:t>continguts </a:t>
            </a:r>
            <a:r>
              <a:rPr sz="1300" spc="-20" dirty="0">
                <a:latin typeface="Noto Sans"/>
                <a:cs typeface="Noto Sans"/>
              </a:rPr>
              <a:t>es </a:t>
            </a:r>
            <a:r>
              <a:rPr sz="1300" spc="-35" dirty="0">
                <a:latin typeface="Noto Sans"/>
                <a:cs typeface="Noto Sans"/>
              </a:rPr>
              <a:t>presenten </a:t>
            </a:r>
            <a:r>
              <a:rPr sz="1300" spc="-85" dirty="0">
                <a:latin typeface="Noto Sans"/>
                <a:cs typeface="Noto Sans"/>
              </a:rPr>
              <a:t>d’una </a:t>
            </a:r>
            <a:r>
              <a:rPr sz="1300" spc="-50" dirty="0">
                <a:latin typeface="Noto Sans"/>
                <a:cs typeface="Noto Sans"/>
              </a:rPr>
              <a:t>manera </a:t>
            </a:r>
            <a:r>
              <a:rPr sz="1300" spc="-35" dirty="0">
                <a:latin typeface="Noto Sans"/>
                <a:cs typeface="Noto Sans"/>
              </a:rPr>
              <a:t>més  sintètica </a:t>
            </a:r>
            <a:r>
              <a:rPr sz="1300" spc="-45" dirty="0">
                <a:latin typeface="Noto Sans"/>
                <a:cs typeface="Noto Sans"/>
              </a:rPr>
              <a:t>i</a:t>
            </a:r>
            <a:r>
              <a:rPr sz="1300" spc="30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clara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6200" y="6366865"/>
            <a:ext cx="2603500" cy="1447800"/>
          </a:xfrm>
          <a:custGeom>
            <a:avLst/>
            <a:gdLst/>
            <a:ahLst/>
            <a:cxnLst/>
            <a:rect l="l" t="t" r="r" b="b"/>
            <a:pathLst>
              <a:path w="2603500" h="1447800">
                <a:moveTo>
                  <a:pt x="2082800" y="0"/>
                </a:moveTo>
                <a:lnTo>
                  <a:pt x="0" y="0"/>
                </a:lnTo>
                <a:lnTo>
                  <a:pt x="0" y="1447317"/>
                </a:lnTo>
                <a:lnTo>
                  <a:pt x="2082800" y="1447317"/>
                </a:lnTo>
                <a:lnTo>
                  <a:pt x="2603500" y="723658"/>
                </a:lnTo>
                <a:lnTo>
                  <a:pt x="2082800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97000" y="7188200"/>
            <a:ext cx="673100" cy="546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77800" y="6423659"/>
            <a:ext cx="1551305" cy="123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b="1" spc="35" dirty="0">
                <a:latin typeface="Arial"/>
                <a:cs typeface="Arial"/>
              </a:rPr>
              <a:t>Identificació i  </a:t>
            </a:r>
            <a:r>
              <a:rPr sz="1400" b="1" spc="40" dirty="0">
                <a:latin typeface="Arial"/>
                <a:cs typeface="Arial"/>
              </a:rPr>
              <a:t>desplegament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de  </a:t>
            </a:r>
            <a:r>
              <a:rPr sz="1400" b="1" spc="-5" dirty="0">
                <a:latin typeface="Arial"/>
                <a:cs typeface="Arial"/>
              </a:rPr>
              <a:t>les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competències  </a:t>
            </a:r>
            <a:r>
              <a:rPr sz="1400" b="1" spc="10" dirty="0">
                <a:latin typeface="Arial"/>
                <a:cs typeface="Arial"/>
              </a:rPr>
              <a:t>bàsiques </a:t>
            </a:r>
            <a:r>
              <a:rPr sz="1400" b="1" spc="55" dirty="0">
                <a:latin typeface="Arial"/>
                <a:cs typeface="Arial"/>
              </a:rPr>
              <a:t>per  </a:t>
            </a:r>
            <a:r>
              <a:rPr sz="1400" b="1" spc="50" dirty="0">
                <a:latin typeface="Arial"/>
                <a:cs typeface="Arial"/>
              </a:rPr>
              <a:t>àmbits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942" y="5199164"/>
            <a:ext cx="67310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042" y="5223611"/>
            <a:ext cx="6654800" cy="0"/>
          </a:xfrm>
          <a:custGeom>
            <a:avLst/>
            <a:gdLst/>
            <a:ahLst/>
            <a:cxnLst/>
            <a:rect l="l" t="t" r="r" b="b"/>
            <a:pathLst>
              <a:path w="6654800">
                <a:moveTo>
                  <a:pt x="0" y="0"/>
                </a:moveTo>
                <a:lnTo>
                  <a:pt x="6654800" y="0"/>
                </a:lnTo>
              </a:path>
            </a:pathLst>
          </a:custGeom>
          <a:ln w="127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200" y="5262562"/>
            <a:ext cx="2598420" cy="453390"/>
          </a:xfrm>
          <a:custGeom>
            <a:avLst/>
            <a:gdLst/>
            <a:ahLst/>
            <a:cxnLst/>
            <a:rect l="l" t="t" r="r" b="b"/>
            <a:pathLst>
              <a:path w="2598420" h="453389">
                <a:moveTo>
                  <a:pt x="2078393" y="0"/>
                </a:moveTo>
                <a:lnTo>
                  <a:pt x="0" y="0"/>
                </a:lnTo>
                <a:lnTo>
                  <a:pt x="0" y="453364"/>
                </a:lnTo>
                <a:lnTo>
                  <a:pt x="2078393" y="453364"/>
                </a:lnTo>
                <a:lnTo>
                  <a:pt x="2597988" y="226682"/>
                </a:lnTo>
                <a:lnTo>
                  <a:pt x="2078393" y="0"/>
                </a:lnTo>
                <a:close/>
              </a:path>
            </a:pathLst>
          </a:custGeom>
          <a:solidFill>
            <a:srgbClr val="C694BC">
              <a:alpha val="694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77800" y="5359400"/>
            <a:ext cx="1593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Educació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artística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971994" y="5382316"/>
            <a:ext cx="138514" cy="2147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200400" y="5384800"/>
            <a:ext cx="16579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" dirty="0">
                <a:latin typeface="Noto Sans"/>
                <a:cs typeface="Noto Sans"/>
              </a:rPr>
              <a:t>Per </a:t>
            </a:r>
            <a:r>
              <a:rPr sz="1300" spc="-45" dirty="0">
                <a:latin typeface="Noto Sans"/>
                <a:cs typeface="Noto Sans"/>
              </a:rPr>
              <a:t>a </a:t>
            </a:r>
            <a:r>
              <a:rPr sz="1300" spc="-30" dirty="0">
                <a:latin typeface="Noto Sans"/>
                <a:cs typeface="Noto Sans"/>
              </a:rPr>
              <a:t>tots els</a:t>
            </a:r>
            <a:r>
              <a:rPr sz="1300" spc="45" dirty="0">
                <a:latin typeface="Noto Sans"/>
                <a:cs typeface="Noto Sans"/>
              </a:rPr>
              <a:t> </a:t>
            </a:r>
            <a:r>
              <a:rPr sz="1300" spc="-40" dirty="0">
                <a:latin typeface="Noto Sans"/>
                <a:cs typeface="Noto Sans"/>
              </a:rPr>
              <a:t>alumnes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651500" y="5067300"/>
            <a:ext cx="914400" cy="850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39856" y="989444"/>
            <a:ext cx="2418143" cy="1905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69000" y="1485900"/>
            <a:ext cx="482600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40542" y="5280761"/>
            <a:ext cx="2417457" cy="1905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69000" y="5778500"/>
            <a:ext cx="482600" cy="457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4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" y="2324100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21"/>
                </a:lnTo>
                <a:lnTo>
                  <a:pt x="0" y="435521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00" y="2759621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08"/>
                </a:lnTo>
                <a:lnTo>
                  <a:pt x="0" y="435508"/>
                </a:lnTo>
                <a:lnTo>
                  <a:pt x="0" y="0"/>
                </a:lnTo>
                <a:close/>
              </a:path>
            </a:pathLst>
          </a:custGeom>
          <a:solidFill>
            <a:srgbClr val="E4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00" y="3195129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21"/>
                </a:lnTo>
                <a:lnTo>
                  <a:pt x="0" y="435521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" y="3630650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21"/>
                </a:lnTo>
                <a:lnTo>
                  <a:pt x="0" y="435521"/>
                </a:lnTo>
                <a:lnTo>
                  <a:pt x="0" y="0"/>
                </a:lnTo>
                <a:close/>
              </a:path>
            </a:pathLst>
          </a:custGeom>
          <a:solidFill>
            <a:srgbClr val="E4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00" y="4066171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21"/>
                </a:lnTo>
                <a:lnTo>
                  <a:pt x="0" y="435521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00" y="4501692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08"/>
                </a:lnTo>
                <a:lnTo>
                  <a:pt x="0" y="435508"/>
                </a:lnTo>
                <a:lnTo>
                  <a:pt x="0" y="0"/>
                </a:lnTo>
                <a:close/>
              </a:path>
            </a:pathLst>
          </a:custGeom>
          <a:solidFill>
            <a:srgbClr val="E4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0" y="4937201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21"/>
                </a:lnTo>
                <a:lnTo>
                  <a:pt x="0" y="435521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000" y="5372722"/>
            <a:ext cx="6602730" cy="435609"/>
          </a:xfrm>
          <a:custGeom>
            <a:avLst/>
            <a:gdLst/>
            <a:ahLst/>
            <a:cxnLst/>
            <a:rect l="l" t="t" r="r" b="b"/>
            <a:pathLst>
              <a:path w="6602730" h="435610">
                <a:moveTo>
                  <a:pt x="0" y="0"/>
                </a:moveTo>
                <a:lnTo>
                  <a:pt x="6602247" y="0"/>
                </a:lnTo>
                <a:lnTo>
                  <a:pt x="6602247" y="435521"/>
                </a:lnTo>
                <a:lnTo>
                  <a:pt x="0" y="435521"/>
                </a:lnTo>
                <a:lnTo>
                  <a:pt x="0" y="0"/>
                </a:lnTo>
                <a:close/>
              </a:path>
            </a:pathLst>
          </a:custGeom>
          <a:solidFill>
            <a:srgbClr val="E4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650" y="2753267"/>
            <a:ext cx="6615430" cy="12700"/>
          </a:xfrm>
          <a:custGeom>
            <a:avLst/>
            <a:gdLst/>
            <a:ahLst/>
            <a:cxnLst/>
            <a:rect l="l" t="t" r="r" b="b"/>
            <a:pathLst>
              <a:path w="6615430" h="12700">
                <a:moveTo>
                  <a:pt x="0" y="0"/>
                </a:moveTo>
                <a:lnTo>
                  <a:pt x="6614947" y="0"/>
                </a:lnTo>
                <a:lnTo>
                  <a:pt x="661494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3188784"/>
            <a:ext cx="6615430" cy="12700"/>
          </a:xfrm>
          <a:custGeom>
            <a:avLst/>
            <a:gdLst/>
            <a:ahLst/>
            <a:cxnLst/>
            <a:rect l="l" t="t" r="r" b="b"/>
            <a:pathLst>
              <a:path w="6615430" h="12700">
                <a:moveTo>
                  <a:pt x="0" y="0"/>
                </a:moveTo>
                <a:lnTo>
                  <a:pt x="6614947" y="0"/>
                </a:lnTo>
                <a:lnTo>
                  <a:pt x="6614947" y="12699"/>
                </a:lnTo>
                <a:lnTo>
                  <a:pt x="0" y="126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3624300"/>
            <a:ext cx="6615430" cy="12700"/>
          </a:xfrm>
          <a:custGeom>
            <a:avLst/>
            <a:gdLst/>
            <a:ahLst/>
            <a:cxnLst/>
            <a:rect l="l" t="t" r="r" b="b"/>
            <a:pathLst>
              <a:path w="6615430" h="12700">
                <a:moveTo>
                  <a:pt x="0" y="0"/>
                </a:moveTo>
                <a:lnTo>
                  <a:pt x="6614947" y="0"/>
                </a:lnTo>
                <a:lnTo>
                  <a:pt x="661494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650" y="4059821"/>
            <a:ext cx="6615430" cy="12700"/>
          </a:xfrm>
          <a:custGeom>
            <a:avLst/>
            <a:gdLst/>
            <a:ahLst/>
            <a:cxnLst/>
            <a:rect l="l" t="t" r="r" b="b"/>
            <a:pathLst>
              <a:path w="6615430" h="12700">
                <a:moveTo>
                  <a:pt x="0" y="0"/>
                </a:moveTo>
                <a:lnTo>
                  <a:pt x="6614947" y="0"/>
                </a:lnTo>
                <a:lnTo>
                  <a:pt x="661494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650" y="4495330"/>
            <a:ext cx="6615430" cy="12700"/>
          </a:xfrm>
          <a:custGeom>
            <a:avLst/>
            <a:gdLst/>
            <a:ahLst/>
            <a:cxnLst/>
            <a:rect l="l" t="t" r="r" b="b"/>
            <a:pathLst>
              <a:path w="6615430" h="12700">
                <a:moveTo>
                  <a:pt x="0" y="0"/>
                </a:moveTo>
                <a:lnTo>
                  <a:pt x="6614947" y="0"/>
                </a:lnTo>
                <a:lnTo>
                  <a:pt x="661494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650" y="4930851"/>
            <a:ext cx="6615430" cy="12700"/>
          </a:xfrm>
          <a:custGeom>
            <a:avLst/>
            <a:gdLst/>
            <a:ahLst/>
            <a:cxnLst/>
            <a:rect l="l" t="t" r="r" b="b"/>
            <a:pathLst>
              <a:path w="6615430" h="12700">
                <a:moveTo>
                  <a:pt x="0" y="0"/>
                </a:moveTo>
                <a:lnTo>
                  <a:pt x="6614947" y="0"/>
                </a:lnTo>
                <a:lnTo>
                  <a:pt x="661494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650" y="5366372"/>
            <a:ext cx="6615430" cy="12700"/>
          </a:xfrm>
          <a:custGeom>
            <a:avLst/>
            <a:gdLst/>
            <a:ahLst/>
            <a:cxnLst/>
            <a:rect l="l" t="t" r="r" b="b"/>
            <a:pathLst>
              <a:path w="6615430" h="12700">
                <a:moveTo>
                  <a:pt x="0" y="0"/>
                </a:moveTo>
                <a:lnTo>
                  <a:pt x="6614947" y="0"/>
                </a:lnTo>
                <a:lnTo>
                  <a:pt x="661494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000" y="2317750"/>
            <a:ext cx="0" cy="3496945"/>
          </a:xfrm>
          <a:custGeom>
            <a:avLst/>
            <a:gdLst/>
            <a:ahLst/>
            <a:cxnLst/>
            <a:rect l="l" t="t" r="r" b="b"/>
            <a:pathLst>
              <a:path h="3496945">
                <a:moveTo>
                  <a:pt x="0" y="0"/>
                </a:moveTo>
                <a:lnTo>
                  <a:pt x="0" y="34968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9247" y="2317750"/>
            <a:ext cx="0" cy="3496945"/>
          </a:xfrm>
          <a:custGeom>
            <a:avLst/>
            <a:gdLst/>
            <a:ahLst/>
            <a:cxnLst/>
            <a:rect l="l" t="t" r="r" b="b"/>
            <a:pathLst>
              <a:path h="3496945">
                <a:moveTo>
                  <a:pt x="0" y="0"/>
                </a:moveTo>
                <a:lnTo>
                  <a:pt x="0" y="349684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650" y="2324100"/>
            <a:ext cx="6615430" cy="0"/>
          </a:xfrm>
          <a:custGeom>
            <a:avLst/>
            <a:gdLst/>
            <a:ahLst/>
            <a:cxnLst/>
            <a:rect l="l" t="t" r="r" b="b"/>
            <a:pathLst>
              <a:path w="6615430">
                <a:moveTo>
                  <a:pt x="0" y="0"/>
                </a:moveTo>
                <a:lnTo>
                  <a:pt x="66149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650" y="5808243"/>
            <a:ext cx="6615430" cy="0"/>
          </a:xfrm>
          <a:custGeom>
            <a:avLst/>
            <a:gdLst/>
            <a:ahLst/>
            <a:cxnLst/>
            <a:rect l="l" t="t" r="r" b="b"/>
            <a:pathLst>
              <a:path w="6615430">
                <a:moveTo>
                  <a:pt x="0" y="0"/>
                </a:moveTo>
                <a:lnTo>
                  <a:pt x="661494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6858000" cy="1398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6858000" cy="1340485"/>
          </a:xfrm>
          <a:custGeom>
            <a:avLst/>
            <a:gdLst/>
            <a:ahLst/>
            <a:cxnLst/>
            <a:rect l="l" t="t" r="r" b="b"/>
            <a:pathLst>
              <a:path w="6858000" h="1340485">
                <a:moveTo>
                  <a:pt x="0" y="0"/>
                </a:moveTo>
                <a:lnTo>
                  <a:pt x="6858000" y="0"/>
                </a:lnTo>
                <a:lnTo>
                  <a:pt x="6858000" y="1340002"/>
                </a:lnTo>
                <a:lnTo>
                  <a:pt x="0" y="1340002"/>
                </a:lnTo>
                <a:lnTo>
                  <a:pt x="0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556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Currículum </a:t>
            </a:r>
            <a:r>
              <a:rPr spc="-260" dirty="0"/>
              <a:t>de </a:t>
            </a:r>
            <a:r>
              <a:rPr spc="-229" dirty="0"/>
              <a:t>l’educació</a:t>
            </a:r>
            <a:r>
              <a:rPr spc="-135" dirty="0"/>
              <a:t> </a:t>
            </a:r>
            <a:r>
              <a:rPr spc="-215" dirty="0"/>
              <a:t>primària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5600" y="863600"/>
            <a:ext cx="11741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45" dirty="0">
                <a:solidFill>
                  <a:srgbClr val="FFFFFF"/>
                </a:solidFill>
                <a:latin typeface="Trebuchet MS"/>
                <a:cs typeface="Trebuchet MS"/>
              </a:rPr>
              <a:t>Trets</a:t>
            </a:r>
            <a:r>
              <a:rPr sz="15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10" dirty="0">
                <a:solidFill>
                  <a:srgbClr val="FFFFFF"/>
                </a:solidFill>
                <a:latin typeface="Trebuchet MS"/>
                <a:cs typeface="Trebuchet MS"/>
              </a:rPr>
              <a:t>principals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9491660"/>
            <a:ext cx="6858000" cy="414655"/>
          </a:xfrm>
          <a:custGeom>
            <a:avLst/>
            <a:gdLst/>
            <a:ahLst/>
            <a:cxnLst/>
            <a:rect l="l" t="t" r="r" b="b"/>
            <a:pathLst>
              <a:path w="6858000" h="414654">
                <a:moveTo>
                  <a:pt x="0" y="0"/>
                </a:moveTo>
                <a:lnTo>
                  <a:pt x="6858000" y="0"/>
                </a:lnTo>
                <a:lnTo>
                  <a:pt x="6858000" y="414299"/>
                </a:lnTo>
                <a:lnTo>
                  <a:pt x="0" y="414299"/>
                </a:lnTo>
                <a:lnTo>
                  <a:pt x="0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02095"/>
            <a:ext cx="6858000" cy="523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517205"/>
            <a:ext cx="6858000" cy="448309"/>
          </a:xfrm>
          <a:custGeom>
            <a:avLst/>
            <a:gdLst/>
            <a:ahLst/>
            <a:cxnLst/>
            <a:rect l="l" t="t" r="r" b="b"/>
            <a:pathLst>
              <a:path w="6858000" h="448310">
                <a:moveTo>
                  <a:pt x="0" y="0"/>
                </a:moveTo>
                <a:lnTo>
                  <a:pt x="6858000" y="0"/>
                </a:lnTo>
                <a:lnTo>
                  <a:pt x="6858000" y="447687"/>
                </a:lnTo>
                <a:lnTo>
                  <a:pt x="0" y="44768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8600" y="1600200"/>
            <a:ext cx="6459220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Les </a:t>
            </a:r>
            <a:r>
              <a:rPr sz="1600" b="1" dirty="0">
                <a:latin typeface="Arial"/>
                <a:cs typeface="Arial"/>
              </a:rPr>
              <a:t>8 </a:t>
            </a:r>
            <a:r>
              <a:rPr sz="1600" b="1" spc="-5" dirty="0">
                <a:latin typeface="Arial"/>
                <a:cs typeface="Arial"/>
              </a:rPr>
              <a:t>competències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bàsiques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Noto Sans"/>
                <a:cs typeface="Noto Sans"/>
              </a:rPr>
              <a:t>Competències bàsiques que </a:t>
            </a:r>
            <a:r>
              <a:rPr sz="1200" spc="-10" dirty="0">
                <a:latin typeface="Noto Sans"/>
                <a:cs typeface="Noto Sans"/>
              </a:rPr>
              <a:t>els </a:t>
            </a:r>
            <a:r>
              <a:rPr sz="1200" spc="-5" dirty="0">
                <a:latin typeface="Noto Sans"/>
                <a:cs typeface="Noto Sans"/>
              </a:rPr>
              <a:t>alumnes </a:t>
            </a:r>
            <a:r>
              <a:rPr sz="1200" spc="-10" dirty="0">
                <a:latin typeface="Noto Sans"/>
                <a:cs typeface="Noto Sans"/>
              </a:rPr>
              <a:t>han </a:t>
            </a:r>
            <a:r>
              <a:rPr sz="1200" spc="-30" dirty="0">
                <a:latin typeface="Noto Sans"/>
                <a:cs typeface="Noto Sans"/>
              </a:rPr>
              <a:t>d’adquirir </a:t>
            </a:r>
            <a:r>
              <a:rPr sz="1200" spc="-5" dirty="0">
                <a:latin typeface="Noto Sans"/>
                <a:cs typeface="Noto Sans"/>
              </a:rPr>
              <a:t>en </a:t>
            </a:r>
            <a:r>
              <a:rPr sz="1200" spc="-10" dirty="0">
                <a:latin typeface="Noto Sans"/>
                <a:cs typeface="Noto Sans"/>
              </a:rPr>
              <a:t>acabar </a:t>
            </a:r>
            <a:r>
              <a:rPr sz="1200" spc="-25" dirty="0">
                <a:latin typeface="Noto Sans"/>
                <a:cs typeface="Noto Sans"/>
              </a:rPr>
              <a:t>l’ensenyament</a:t>
            </a:r>
            <a:r>
              <a:rPr sz="1200" spc="110" dirty="0">
                <a:latin typeface="Noto Sans"/>
                <a:cs typeface="Noto Sans"/>
              </a:rPr>
              <a:t> </a:t>
            </a:r>
            <a:r>
              <a:rPr sz="1200" spc="-15" dirty="0">
                <a:latin typeface="Noto Sans"/>
                <a:cs typeface="Noto Sans"/>
              </a:rPr>
              <a:t>obligatori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2126" y="33020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 en el </a:t>
            </a:r>
            <a:r>
              <a:rPr sz="1200" spc="-35" dirty="0">
                <a:latin typeface="Noto Sans"/>
                <a:cs typeface="Noto Sans"/>
              </a:rPr>
              <a:t>coneixement </a:t>
            </a:r>
            <a:r>
              <a:rPr sz="1200" spc="-40" dirty="0">
                <a:latin typeface="Noto Sans"/>
                <a:cs typeface="Noto Sans"/>
              </a:rPr>
              <a:t>i la </a:t>
            </a:r>
            <a:r>
              <a:rPr sz="1200" spc="-30" dirty="0">
                <a:latin typeface="Noto Sans"/>
                <a:cs typeface="Noto Sans"/>
              </a:rPr>
              <a:t>interacció </a:t>
            </a:r>
            <a:r>
              <a:rPr sz="1200" spc="-45" dirty="0">
                <a:latin typeface="Noto Sans"/>
                <a:cs typeface="Noto Sans"/>
              </a:rPr>
              <a:t>amb </a:t>
            </a:r>
            <a:r>
              <a:rPr sz="1200" spc="-30" dirty="0">
                <a:latin typeface="Noto Sans"/>
                <a:cs typeface="Noto Sans"/>
              </a:rPr>
              <a:t>el </a:t>
            </a:r>
            <a:r>
              <a:rPr sz="1200" spc="-40" dirty="0">
                <a:latin typeface="Noto Sans"/>
                <a:cs typeface="Noto Sans"/>
              </a:rPr>
              <a:t>món</a:t>
            </a:r>
            <a:r>
              <a:rPr sz="1200" spc="35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físic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3749" y="2371563"/>
            <a:ext cx="424815" cy="330835"/>
          </a:xfrm>
          <a:custGeom>
            <a:avLst/>
            <a:gdLst/>
            <a:ahLst/>
            <a:cxnLst/>
            <a:rect l="l" t="t" r="r" b="b"/>
            <a:pathLst>
              <a:path w="424815" h="330835">
                <a:moveTo>
                  <a:pt x="235439" y="0"/>
                </a:moveTo>
                <a:lnTo>
                  <a:pt x="188965" y="0"/>
                </a:lnTo>
                <a:lnTo>
                  <a:pt x="143391" y="7955"/>
                </a:lnTo>
                <a:lnTo>
                  <a:pt x="100520" y="23867"/>
                </a:lnTo>
                <a:lnTo>
                  <a:pt x="62152" y="47735"/>
                </a:lnTo>
                <a:lnTo>
                  <a:pt x="27623" y="83212"/>
                </a:lnTo>
                <a:lnTo>
                  <a:pt x="6905" y="123175"/>
                </a:lnTo>
                <a:lnTo>
                  <a:pt x="0" y="165381"/>
                </a:lnTo>
                <a:lnTo>
                  <a:pt x="6905" y="207587"/>
                </a:lnTo>
                <a:lnTo>
                  <a:pt x="27623" y="247551"/>
                </a:lnTo>
                <a:lnTo>
                  <a:pt x="62152" y="283028"/>
                </a:lnTo>
                <a:lnTo>
                  <a:pt x="100520" y="306891"/>
                </a:lnTo>
                <a:lnTo>
                  <a:pt x="143391" y="322800"/>
                </a:lnTo>
                <a:lnTo>
                  <a:pt x="188965" y="330754"/>
                </a:lnTo>
                <a:lnTo>
                  <a:pt x="235439" y="330754"/>
                </a:lnTo>
                <a:lnTo>
                  <a:pt x="281012" y="322800"/>
                </a:lnTo>
                <a:lnTo>
                  <a:pt x="323884" y="306891"/>
                </a:lnTo>
                <a:lnTo>
                  <a:pt x="362252" y="283028"/>
                </a:lnTo>
                <a:lnTo>
                  <a:pt x="396781" y="247551"/>
                </a:lnTo>
                <a:lnTo>
                  <a:pt x="417498" y="207587"/>
                </a:lnTo>
                <a:lnTo>
                  <a:pt x="424404" y="165381"/>
                </a:lnTo>
                <a:lnTo>
                  <a:pt x="417498" y="123175"/>
                </a:lnTo>
                <a:lnTo>
                  <a:pt x="396781" y="83212"/>
                </a:lnTo>
                <a:lnTo>
                  <a:pt x="362252" y="47735"/>
                </a:lnTo>
                <a:lnTo>
                  <a:pt x="323884" y="23867"/>
                </a:lnTo>
                <a:lnTo>
                  <a:pt x="281012" y="7955"/>
                </a:lnTo>
                <a:lnTo>
                  <a:pt x="235439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2124" y="2790889"/>
            <a:ext cx="439420" cy="342900"/>
          </a:xfrm>
          <a:custGeom>
            <a:avLst/>
            <a:gdLst/>
            <a:ahLst/>
            <a:cxnLst/>
            <a:rect l="l" t="t" r="r" b="b"/>
            <a:pathLst>
              <a:path w="439420" h="342900">
                <a:moveTo>
                  <a:pt x="243702" y="0"/>
                </a:moveTo>
                <a:lnTo>
                  <a:pt x="195597" y="0"/>
                </a:lnTo>
                <a:lnTo>
                  <a:pt x="148424" y="8235"/>
                </a:lnTo>
                <a:lnTo>
                  <a:pt x="104048" y="24707"/>
                </a:lnTo>
                <a:lnTo>
                  <a:pt x="64333" y="49414"/>
                </a:lnTo>
                <a:lnTo>
                  <a:pt x="28592" y="86134"/>
                </a:lnTo>
                <a:lnTo>
                  <a:pt x="7148" y="127497"/>
                </a:lnTo>
                <a:lnTo>
                  <a:pt x="0" y="171182"/>
                </a:lnTo>
                <a:lnTo>
                  <a:pt x="7148" y="214867"/>
                </a:lnTo>
                <a:lnTo>
                  <a:pt x="28592" y="256230"/>
                </a:lnTo>
                <a:lnTo>
                  <a:pt x="64333" y="292950"/>
                </a:lnTo>
                <a:lnTo>
                  <a:pt x="104048" y="317657"/>
                </a:lnTo>
                <a:lnTo>
                  <a:pt x="148424" y="334129"/>
                </a:lnTo>
                <a:lnTo>
                  <a:pt x="195597" y="342365"/>
                </a:lnTo>
                <a:lnTo>
                  <a:pt x="243702" y="342365"/>
                </a:lnTo>
                <a:lnTo>
                  <a:pt x="290875" y="334129"/>
                </a:lnTo>
                <a:lnTo>
                  <a:pt x="335251" y="317657"/>
                </a:lnTo>
                <a:lnTo>
                  <a:pt x="374965" y="292950"/>
                </a:lnTo>
                <a:lnTo>
                  <a:pt x="410707" y="256230"/>
                </a:lnTo>
                <a:lnTo>
                  <a:pt x="432152" y="214867"/>
                </a:lnTo>
                <a:lnTo>
                  <a:pt x="439300" y="171182"/>
                </a:lnTo>
                <a:lnTo>
                  <a:pt x="432152" y="127497"/>
                </a:lnTo>
                <a:lnTo>
                  <a:pt x="410707" y="86134"/>
                </a:lnTo>
                <a:lnTo>
                  <a:pt x="374965" y="49414"/>
                </a:lnTo>
                <a:lnTo>
                  <a:pt x="335251" y="24707"/>
                </a:lnTo>
                <a:lnTo>
                  <a:pt x="290875" y="8235"/>
                </a:lnTo>
                <a:lnTo>
                  <a:pt x="243702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3509" y="3660324"/>
            <a:ext cx="441959" cy="346710"/>
          </a:xfrm>
          <a:custGeom>
            <a:avLst/>
            <a:gdLst/>
            <a:ahLst/>
            <a:cxnLst/>
            <a:rect l="l" t="t" r="r" b="b"/>
            <a:pathLst>
              <a:path w="441959" h="346710">
                <a:moveTo>
                  <a:pt x="245258" y="0"/>
                </a:moveTo>
                <a:lnTo>
                  <a:pt x="196583" y="0"/>
                </a:lnTo>
                <a:lnTo>
                  <a:pt x="148852" y="8332"/>
                </a:lnTo>
                <a:lnTo>
                  <a:pt x="103951" y="24996"/>
                </a:lnTo>
                <a:lnTo>
                  <a:pt x="63767" y="49993"/>
                </a:lnTo>
                <a:lnTo>
                  <a:pt x="31883" y="81502"/>
                </a:lnTo>
                <a:lnTo>
                  <a:pt x="10627" y="116708"/>
                </a:lnTo>
                <a:lnTo>
                  <a:pt x="0" y="154132"/>
                </a:lnTo>
                <a:lnTo>
                  <a:pt x="0" y="192294"/>
                </a:lnTo>
                <a:lnTo>
                  <a:pt x="10627" y="229716"/>
                </a:lnTo>
                <a:lnTo>
                  <a:pt x="31883" y="264919"/>
                </a:lnTo>
                <a:lnTo>
                  <a:pt x="63767" y="296424"/>
                </a:lnTo>
                <a:lnTo>
                  <a:pt x="103951" y="321420"/>
                </a:lnTo>
                <a:lnTo>
                  <a:pt x="148852" y="338085"/>
                </a:lnTo>
                <a:lnTo>
                  <a:pt x="196583" y="346417"/>
                </a:lnTo>
                <a:lnTo>
                  <a:pt x="245258" y="346417"/>
                </a:lnTo>
                <a:lnTo>
                  <a:pt x="292989" y="338085"/>
                </a:lnTo>
                <a:lnTo>
                  <a:pt x="337890" y="321420"/>
                </a:lnTo>
                <a:lnTo>
                  <a:pt x="378075" y="296424"/>
                </a:lnTo>
                <a:lnTo>
                  <a:pt x="409959" y="264919"/>
                </a:lnTo>
                <a:lnTo>
                  <a:pt x="431215" y="229716"/>
                </a:lnTo>
                <a:lnTo>
                  <a:pt x="441843" y="192294"/>
                </a:lnTo>
                <a:lnTo>
                  <a:pt x="441843" y="154132"/>
                </a:lnTo>
                <a:lnTo>
                  <a:pt x="431215" y="116708"/>
                </a:lnTo>
                <a:lnTo>
                  <a:pt x="409959" y="81502"/>
                </a:lnTo>
                <a:lnTo>
                  <a:pt x="378075" y="49993"/>
                </a:lnTo>
                <a:lnTo>
                  <a:pt x="337890" y="24996"/>
                </a:lnTo>
                <a:lnTo>
                  <a:pt x="292989" y="8332"/>
                </a:lnTo>
                <a:lnTo>
                  <a:pt x="245258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853" y="4088695"/>
            <a:ext cx="441959" cy="346710"/>
          </a:xfrm>
          <a:custGeom>
            <a:avLst/>
            <a:gdLst/>
            <a:ahLst/>
            <a:cxnLst/>
            <a:rect l="l" t="t" r="r" b="b"/>
            <a:pathLst>
              <a:path w="441959" h="346710">
                <a:moveTo>
                  <a:pt x="245258" y="0"/>
                </a:moveTo>
                <a:lnTo>
                  <a:pt x="196584" y="0"/>
                </a:lnTo>
                <a:lnTo>
                  <a:pt x="148853" y="8332"/>
                </a:lnTo>
                <a:lnTo>
                  <a:pt x="103951" y="24996"/>
                </a:lnTo>
                <a:lnTo>
                  <a:pt x="63767" y="49993"/>
                </a:lnTo>
                <a:lnTo>
                  <a:pt x="31883" y="81498"/>
                </a:lnTo>
                <a:lnTo>
                  <a:pt x="10627" y="116700"/>
                </a:lnTo>
                <a:lnTo>
                  <a:pt x="0" y="154122"/>
                </a:lnTo>
                <a:lnTo>
                  <a:pt x="0" y="192282"/>
                </a:lnTo>
                <a:lnTo>
                  <a:pt x="10627" y="229704"/>
                </a:lnTo>
                <a:lnTo>
                  <a:pt x="31883" y="264906"/>
                </a:lnTo>
                <a:lnTo>
                  <a:pt x="63767" y="296411"/>
                </a:lnTo>
                <a:lnTo>
                  <a:pt x="103951" y="321408"/>
                </a:lnTo>
                <a:lnTo>
                  <a:pt x="148853" y="338072"/>
                </a:lnTo>
                <a:lnTo>
                  <a:pt x="196584" y="346404"/>
                </a:lnTo>
                <a:lnTo>
                  <a:pt x="245258" y="346404"/>
                </a:lnTo>
                <a:lnTo>
                  <a:pt x="292989" y="338072"/>
                </a:lnTo>
                <a:lnTo>
                  <a:pt x="337891" y="321408"/>
                </a:lnTo>
                <a:lnTo>
                  <a:pt x="378075" y="296411"/>
                </a:lnTo>
                <a:lnTo>
                  <a:pt x="409959" y="264906"/>
                </a:lnTo>
                <a:lnTo>
                  <a:pt x="431215" y="229704"/>
                </a:lnTo>
                <a:lnTo>
                  <a:pt x="441843" y="192282"/>
                </a:lnTo>
                <a:lnTo>
                  <a:pt x="441843" y="154122"/>
                </a:lnTo>
                <a:lnTo>
                  <a:pt x="431215" y="116700"/>
                </a:lnTo>
                <a:lnTo>
                  <a:pt x="409959" y="81498"/>
                </a:lnTo>
                <a:lnTo>
                  <a:pt x="378075" y="49993"/>
                </a:lnTo>
                <a:lnTo>
                  <a:pt x="337891" y="24996"/>
                </a:lnTo>
                <a:lnTo>
                  <a:pt x="292989" y="8332"/>
                </a:lnTo>
                <a:lnTo>
                  <a:pt x="245258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039" y="4536408"/>
            <a:ext cx="441959" cy="346710"/>
          </a:xfrm>
          <a:custGeom>
            <a:avLst/>
            <a:gdLst/>
            <a:ahLst/>
            <a:cxnLst/>
            <a:rect l="l" t="t" r="r" b="b"/>
            <a:pathLst>
              <a:path w="441959" h="346710">
                <a:moveTo>
                  <a:pt x="245258" y="0"/>
                </a:moveTo>
                <a:lnTo>
                  <a:pt x="196583" y="0"/>
                </a:lnTo>
                <a:lnTo>
                  <a:pt x="148852" y="8332"/>
                </a:lnTo>
                <a:lnTo>
                  <a:pt x="103951" y="24996"/>
                </a:lnTo>
                <a:lnTo>
                  <a:pt x="63767" y="49993"/>
                </a:lnTo>
                <a:lnTo>
                  <a:pt x="31883" y="81498"/>
                </a:lnTo>
                <a:lnTo>
                  <a:pt x="10627" y="116700"/>
                </a:lnTo>
                <a:lnTo>
                  <a:pt x="0" y="154122"/>
                </a:lnTo>
                <a:lnTo>
                  <a:pt x="0" y="192282"/>
                </a:lnTo>
                <a:lnTo>
                  <a:pt x="10627" y="229704"/>
                </a:lnTo>
                <a:lnTo>
                  <a:pt x="31883" y="264906"/>
                </a:lnTo>
                <a:lnTo>
                  <a:pt x="63767" y="296411"/>
                </a:lnTo>
                <a:lnTo>
                  <a:pt x="103951" y="321408"/>
                </a:lnTo>
                <a:lnTo>
                  <a:pt x="148852" y="338072"/>
                </a:lnTo>
                <a:lnTo>
                  <a:pt x="196583" y="346404"/>
                </a:lnTo>
                <a:lnTo>
                  <a:pt x="245258" y="346404"/>
                </a:lnTo>
                <a:lnTo>
                  <a:pt x="292989" y="338072"/>
                </a:lnTo>
                <a:lnTo>
                  <a:pt x="337890" y="321408"/>
                </a:lnTo>
                <a:lnTo>
                  <a:pt x="378075" y="296411"/>
                </a:lnTo>
                <a:lnTo>
                  <a:pt x="409959" y="264906"/>
                </a:lnTo>
                <a:lnTo>
                  <a:pt x="431215" y="229704"/>
                </a:lnTo>
                <a:lnTo>
                  <a:pt x="441843" y="192282"/>
                </a:lnTo>
                <a:lnTo>
                  <a:pt x="441843" y="154122"/>
                </a:lnTo>
                <a:lnTo>
                  <a:pt x="431215" y="116700"/>
                </a:lnTo>
                <a:lnTo>
                  <a:pt x="409959" y="81498"/>
                </a:lnTo>
                <a:lnTo>
                  <a:pt x="378075" y="49993"/>
                </a:lnTo>
                <a:lnTo>
                  <a:pt x="337890" y="24996"/>
                </a:lnTo>
                <a:lnTo>
                  <a:pt x="292989" y="8332"/>
                </a:lnTo>
                <a:lnTo>
                  <a:pt x="245258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509" y="4971904"/>
            <a:ext cx="441959" cy="346710"/>
          </a:xfrm>
          <a:custGeom>
            <a:avLst/>
            <a:gdLst/>
            <a:ahLst/>
            <a:cxnLst/>
            <a:rect l="l" t="t" r="r" b="b"/>
            <a:pathLst>
              <a:path w="441959" h="346710">
                <a:moveTo>
                  <a:pt x="245258" y="0"/>
                </a:moveTo>
                <a:lnTo>
                  <a:pt x="196583" y="0"/>
                </a:lnTo>
                <a:lnTo>
                  <a:pt x="148852" y="8332"/>
                </a:lnTo>
                <a:lnTo>
                  <a:pt x="103951" y="24996"/>
                </a:lnTo>
                <a:lnTo>
                  <a:pt x="63767" y="49993"/>
                </a:lnTo>
                <a:lnTo>
                  <a:pt x="31883" y="81498"/>
                </a:lnTo>
                <a:lnTo>
                  <a:pt x="10627" y="116700"/>
                </a:lnTo>
                <a:lnTo>
                  <a:pt x="0" y="154122"/>
                </a:lnTo>
                <a:lnTo>
                  <a:pt x="0" y="192282"/>
                </a:lnTo>
                <a:lnTo>
                  <a:pt x="10627" y="229704"/>
                </a:lnTo>
                <a:lnTo>
                  <a:pt x="31883" y="264906"/>
                </a:lnTo>
                <a:lnTo>
                  <a:pt x="63767" y="296411"/>
                </a:lnTo>
                <a:lnTo>
                  <a:pt x="103951" y="321408"/>
                </a:lnTo>
                <a:lnTo>
                  <a:pt x="148852" y="338072"/>
                </a:lnTo>
                <a:lnTo>
                  <a:pt x="196583" y="346404"/>
                </a:lnTo>
                <a:lnTo>
                  <a:pt x="245258" y="346404"/>
                </a:lnTo>
                <a:lnTo>
                  <a:pt x="292989" y="338072"/>
                </a:lnTo>
                <a:lnTo>
                  <a:pt x="337890" y="321408"/>
                </a:lnTo>
                <a:lnTo>
                  <a:pt x="378075" y="296411"/>
                </a:lnTo>
                <a:lnTo>
                  <a:pt x="409959" y="264906"/>
                </a:lnTo>
                <a:lnTo>
                  <a:pt x="431215" y="229704"/>
                </a:lnTo>
                <a:lnTo>
                  <a:pt x="441843" y="192282"/>
                </a:lnTo>
                <a:lnTo>
                  <a:pt x="441843" y="154122"/>
                </a:lnTo>
                <a:lnTo>
                  <a:pt x="431215" y="116700"/>
                </a:lnTo>
                <a:lnTo>
                  <a:pt x="409959" y="81498"/>
                </a:lnTo>
                <a:lnTo>
                  <a:pt x="378075" y="49993"/>
                </a:lnTo>
                <a:lnTo>
                  <a:pt x="337890" y="24996"/>
                </a:lnTo>
                <a:lnTo>
                  <a:pt x="292989" y="8332"/>
                </a:lnTo>
                <a:lnTo>
                  <a:pt x="245258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7730" y="5412505"/>
            <a:ext cx="441959" cy="346710"/>
          </a:xfrm>
          <a:custGeom>
            <a:avLst/>
            <a:gdLst/>
            <a:ahLst/>
            <a:cxnLst/>
            <a:rect l="l" t="t" r="r" b="b"/>
            <a:pathLst>
              <a:path w="441959" h="346710">
                <a:moveTo>
                  <a:pt x="245259" y="0"/>
                </a:moveTo>
                <a:lnTo>
                  <a:pt x="196584" y="0"/>
                </a:lnTo>
                <a:lnTo>
                  <a:pt x="148853" y="8332"/>
                </a:lnTo>
                <a:lnTo>
                  <a:pt x="103952" y="24996"/>
                </a:lnTo>
                <a:lnTo>
                  <a:pt x="63767" y="49993"/>
                </a:lnTo>
                <a:lnTo>
                  <a:pt x="31883" y="81498"/>
                </a:lnTo>
                <a:lnTo>
                  <a:pt x="10627" y="116700"/>
                </a:lnTo>
                <a:lnTo>
                  <a:pt x="0" y="154122"/>
                </a:lnTo>
                <a:lnTo>
                  <a:pt x="0" y="192282"/>
                </a:lnTo>
                <a:lnTo>
                  <a:pt x="10627" y="229704"/>
                </a:lnTo>
                <a:lnTo>
                  <a:pt x="31883" y="264906"/>
                </a:lnTo>
                <a:lnTo>
                  <a:pt x="63767" y="296411"/>
                </a:lnTo>
                <a:lnTo>
                  <a:pt x="103952" y="321412"/>
                </a:lnTo>
                <a:lnTo>
                  <a:pt x="148853" y="338080"/>
                </a:lnTo>
                <a:lnTo>
                  <a:pt x="196584" y="346414"/>
                </a:lnTo>
                <a:lnTo>
                  <a:pt x="245259" y="346414"/>
                </a:lnTo>
                <a:lnTo>
                  <a:pt x="292990" y="338080"/>
                </a:lnTo>
                <a:lnTo>
                  <a:pt x="337891" y="321412"/>
                </a:lnTo>
                <a:lnTo>
                  <a:pt x="378075" y="296411"/>
                </a:lnTo>
                <a:lnTo>
                  <a:pt x="409959" y="264906"/>
                </a:lnTo>
                <a:lnTo>
                  <a:pt x="431215" y="229704"/>
                </a:lnTo>
                <a:lnTo>
                  <a:pt x="441843" y="192282"/>
                </a:lnTo>
                <a:lnTo>
                  <a:pt x="441843" y="154122"/>
                </a:lnTo>
                <a:lnTo>
                  <a:pt x="431215" y="116700"/>
                </a:lnTo>
                <a:lnTo>
                  <a:pt x="409959" y="81498"/>
                </a:lnTo>
                <a:lnTo>
                  <a:pt x="378075" y="49993"/>
                </a:lnTo>
                <a:lnTo>
                  <a:pt x="337891" y="24996"/>
                </a:lnTo>
                <a:lnTo>
                  <a:pt x="292990" y="8332"/>
                </a:lnTo>
                <a:lnTo>
                  <a:pt x="245259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3039" y="3230060"/>
            <a:ext cx="441959" cy="346710"/>
          </a:xfrm>
          <a:custGeom>
            <a:avLst/>
            <a:gdLst/>
            <a:ahLst/>
            <a:cxnLst/>
            <a:rect l="l" t="t" r="r" b="b"/>
            <a:pathLst>
              <a:path w="441959" h="346710">
                <a:moveTo>
                  <a:pt x="245258" y="0"/>
                </a:moveTo>
                <a:lnTo>
                  <a:pt x="196583" y="0"/>
                </a:lnTo>
                <a:lnTo>
                  <a:pt x="148852" y="8332"/>
                </a:lnTo>
                <a:lnTo>
                  <a:pt x="103951" y="24996"/>
                </a:lnTo>
                <a:lnTo>
                  <a:pt x="63767" y="49993"/>
                </a:lnTo>
                <a:lnTo>
                  <a:pt x="31883" y="81498"/>
                </a:lnTo>
                <a:lnTo>
                  <a:pt x="10627" y="116700"/>
                </a:lnTo>
                <a:lnTo>
                  <a:pt x="0" y="154122"/>
                </a:lnTo>
                <a:lnTo>
                  <a:pt x="0" y="192282"/>
                </a:lnTo>
                <a:lnTo>
                  <a:pt x="10627" y="229704"/>
                </a:lnTo>
                <a:lnTo>
                  <a:pt x="31883" y="264906"/>
                </a:lnTo>
                <a:lnTo>
                  <a:pt x="63767" y="296411"/>
                </a:lnTo>
                <a:lnTo>
                  <a:pt x="103951" y="321408"/>
                </a:lnTo>
                <a:lnTo>
                  <a:pt x="148852" y="338072"/>
                </a:lnTo>
                <a:lnTo>
                  <a:pt x="196583" y="346404"/>
                </a:lnTo>
                <a:lnTo>
                  <a:pt x="245258" y="346404"/>
                </a:lnTo>
                <a:lnTo>
                  <a:pt x="292989" y="338072"/>
                </a:lnTo>
                <a:lnTo>
                  <a:pt x="337890" y="321408"/>
                </a:lnTo>
                <a:lnTo>
                  <a:pt x="378075" y="296411"/>
                </a:lnTo>
                <a:lnTo>
                  <a:pt x="409959" y="264906"/>
                </a:lnTo>
                <a:lnTo>
                  <a:pt x="431215" y="229704"/>
                </a:lnTo>
                <a:lnTo>
                  <a:pt x="441843" y="192282"/>
                </a:lnTo>
                <a:lnTo>
                  <a:pt x="441843" y="154122"/>
                </a:lnTo>
                <a:lnTo>
                  <a:pt x="431215" y="116700"/>
                </a:lnTo>
                <a:lnTo>
                  <a:pt x="409959" y="81498"/>
                </a:lnTo>
                <a:lnTo>
                  <a:pt x="378075" y="49993"/>
                </a:lnTo>
                <a:lnTo>
                  <a:pt x="337890" y="24996"/>
                </a:lnTo>
                <a:lnTo>
                  <a:pt x="292989" y="8332"/>
                </a:lnTo>
                <a:lnTo>
                  <a:pt x="245258" y="0"/>
                </a:lnTo>
                <a:close/>
              </a:path>
            </a:pathLst>
          </a:custGeom>
          <a:solidFill>
            <a:srgbClr val="A4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72126" y="24638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 </a:t>
            </a:r>
            <a:r>
              <a:rPr sz="1200" spc="-40" dirty="0">
                <a:latin typeface="Noto Sans"/>
                <a:cs typeface="Noto Sans"/>
              </a:rPr>
              <a:t>comunicativa, lingüística i</a:t>
            </a:r>
            <a:r>
              <a:rPr sz="1200" spc="110" dirty="0">
                <a:latin typeface="Noto Sans"/>
                <a:cs typeface="Noto Sans"/>
              </a:rPr>
              <a:t> </a:t>
            </a:r>
            <a:r>
              <a:rPr sz="1200" spc="-40" dirty="0">
                <a:latin typeface="Noto Sans"/>
                <a:cs typeface="Noto Sans"/>
              </a:rPr>
              <a:t>audiovisual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2126" y="28702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</a:t>
            </a:r>
            <a:r>
              <a:rPr sz="1200" spc="-5" dirty="0">
                <a:latin typeface="Noto Sans"/>
                <a:cs typeface="Noto Sans"/>
              </a:rPr>
              <a:t> </a:t>
            </a:r>
            <a:r>
              <a:rPr sz="1200" spc="-40" dirty="0">
                <a:latin typeface="Noto Sans"/>
                <a:cs typeface="Noto Sans"/>
              </a:rPr>
              <a:t>matemàtica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2126" y="37338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 artística </a:t>
            </a:r>
            <a:r>
              <a:rPr sz="1200" spc="-40" dirty="0">
                <a:latin typeface="Noto Sans"/>
                <a:cs typeface="Noto Sans"/>
              </a:rPr>
              <a:t>i</a:t>
            </a:r>
            <a:r>
              <a:rPr sz="1200" spc="55" dirty="0">
                <a:latin typeface="Noto Sans"/>
                <a:cs typeface="Noto Sans"/>
              </a:rPr>
              <a:t> </a:t>
            </a:r>
            <a:r>
              <a:rPr sz="1200" spc="-40" dirty="0">
                <a:latin typeface="Noto Sans"/>
                <a:cs typeface="Noto Sans"/>
              </a:rPr>
              <a:t>cultural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2126" y="41529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</a:t>
            </a:r>
            <a:r>
              <a:rPr sz="1200" spc="-5" dirty="0">
                <a:latin typeface="Noto Sans"/>
                <a:cs typeface="Noto Sans"/>
              </a:rPr>
              <a:t> </a:t>
            </a:r>
            <a:r>
              <a:rPr sz="1200" spc="-50" dirty="0">
                <a:latin typeface="Noto Sans"/>
                <a:cs typeface="Noto Sans"/>
              </a:rPr>
              <a:t>digital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2126" y="45847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 social </a:t>
            </a:r>
            <a:r>
              <a:rPr sz="1200" spc="-40" dirty="0">
                <a:latin typeface="Noto Sans"/>
                <a:cs typeface="Noto Sans"/>
              </a:rPr>
              <a:t>i</a:t>
            </a:r>
            <a:r>
              <a:rPr sz="1200" spc="55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ciutadana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2126" y="50546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 </a:t>
            </a:r>
            <a:r>
              <a:rPr sz="1200" spc="-55" dirty="0">
                <a:latin typeface="Noto Sans"/>
                <a:cs typeface="Noto Sans"/>
              </a:rPr>
              <a:t>d’aprendre </a:t>
            </a:r>
            <a:r>
              <a:rPr sz="1200" spc="-40" dirty="0">
                <a:latin typeface="Noto Sans"/>
                <a:cs typeface="Noto Sans"/>
              </a:rPr>
              <a:t>a</a:t>
            </a:r>
            <a:r>
              <a:rPr sz="1200" spc="80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aprendre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2126" y="5473700"/>
            <a:ext cx="575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Noto Sans"/>
                <a:cs typeface="Noto Sans"/>
              </a:rPr>
              <a:t>Competència </a:t>
            </a:r>
            <a:r>
              <a:rPr sz="1200" spc="-55" dirty="0">
                <a:latin typeface="Noto Sans"/>
                <a:cs typeface="Noto Sans"/>
              </a:rPr>
              <a:t>d’autonomia, </a:t>
            </a:r>
            <a:r>
              <a:rPr sz="1200" spc="-40" dirty="0">
                <a:latin typeface="Noto Sans"/>
                <a:cs typeface="Noto Sans"/>
              </a:rPr>
              <a:t>iniciativa </a:t>
            </a:r>
            <a:r>
              <a:rPr sz="1200" spc="-30" dirty="0">
                <a:latin typeface="Noto Sans"/>
                <a:cs typeface="Noto Sans"/>
              </a:rPr>
              <a:t>personal </a:t>
            </a:r>
            <a:r>
              <a:rPr sz="1200" spc="-40" dirty="0">
                <a:latin typeface="Noto Sans"/>
                <a:cs typeface="Noto Sans"/>
              </a:rPr>
              <a:t>i</a:t>
            </a:r>
            <a:r>
              <a:rPr sz="1200" spc="150" dirty="0">
                <a:latin typeface="Noto Sans"/>
                <a:cs typeface="Noto Sans"/>
              </a:rPr>
              <a:t> </a:t>
            </a:r>
            <a:r>
              <a:rPr sz="1200" spc="-35" dirty="0">
                <a:latin typeface="Noto Sans"/>
                <a:cs typeface="Noto Sans"/>
              </a:rPr>
              <a:t>emprenedoria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59426" y="2362695"/>
            <a:ext cx="0" cy="3425190"/>
          </a:xfrm>
          <a:custGeom>
            <a:avLst/>
            <a:gdLst/>
            <a:ahLst/>
            <a:cxnLst/>
            <a:rect l="l" t="t" r="r" b="b"/>
            <a:pathLst>
              <a:path h="3425190">
                <a:moveTo>
                  <a:pt x="0" y="0"/>
                </a:moveTo>
                <a:lnTo>
                  <a:pt x="0" y="3425075"/>
                </a:lnTo>
              </a:path>
            </a:pathLst>
          </a:custGeom>
          <a:ln w="25400">
            <a:solidFill>
              <a:srgbClr val="A4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3350" y="23495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3350" y="54102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3350" y="36830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3350" y="40767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3350" y="45339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3350" y="49657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3350" y="27686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3350" y="3225800"/>
            <a:ext cx="81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189283" y="2287642"/>
            <a:ext cx="500604" cy="500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28654" y="2304010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34174" y="0"/>
                </a:moveTo>
                <a:lnTo>
                  <a:pt x="187700" y="0"/>
                </a:lnTo>
                <a:lnTo>
                  <a:pt x="142126" y="10147"/>
                </a:lnTo>
                <a:lnTo>
                  <a:pt x="99253" y="30441"/>
                </a:lnTo>
                <a:lnTo>
                  <a:pt x="60882" y="60882"/>
                </a:lnTo>
                <a:lnTo>
                  <a:pt x="30441" y="99249"/>
                </a:lnTo>
                <a:lnTo>
                  <a:pt x="10147" y="142121"/>
                </a:lnTo>
                <a:lnTo>
                  <a:pt x="0" y="187695"/>
                </a:lnTo>
                <a:lnTo>
                  <a:pt x="0" y="234170"/>
                </a:lnTo>
                <a:lnTo>
                  <a:pt x="10147" y="279744"/>
                </a:lnTo>
                <a:lnTo>
                  <a:pt x="30441" y="322615"/>
                </a:lnTo>
                <a:lnTo>
                  <a:pt x="60882" y="360983"/>
                </a:lnTo>
                <a:lnTo>
                  <a:pt x="99253" y="391424"/>
                </a:lnTo>
                <a:lnTo>
                  <a:pt x="142126" y="411718"/>
                </a:lnTo>
                <a:lnTo>
                  <a:pt x="187700" y="421865"/>
                </a:lnTo>
                <a:lnTo>
                  <a:pt x="234174" y="421865"/>
                </a:lnTo>
                <a:lnTo>
                  <a:pt x="279746" y="411718"/>
                </a:lnTo>
                <a:lnTo>
                  <a:pt x="322616" y="391424"/>
                </a:lnTo>
                <a:lnTo>
                  <a:pt x="360983" y="360983"/>
                </a:lnTo>
                <a:lnTo>
                  <a:pt x="391424" y="322615"/>
                </a:lnTo>
                <a:lnTo>
                  <a:pt x="411718" y="279744"/>
                </a:lnTo>
                <a:lnTo>
                  <a:pt x="421865" y="234170"/>
                </a:lnTo>
                <a:lnTo>
                  <a:pt x="421865" y="187695"/>
                </a:lnTo>
                <a:lnTo>
                  <a:pt x="411718" y="142121"/>
                </a:lnTo>
                <a:lnTo>
                  <a:pt x="391424" y="99249"/>
                </a:lnTo>
                <a:lnTo>
                  <a:pt x="360983" y="60882"/>
                </a:lnTo>
                <a:lnTo>
                  <a:pt x="322616" y="30441"/>
                </a:lnTo>
                <a:lnTo>
                  <a:pt x="279746" y="10147"/>
                </a:lnTo>
                <a:lnTo>
                  <a:pt x="234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8900" y="2286000"/>
            <a:ext cx="5461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18535" y="2739729"/>
            <a:ext cx="482908" cy="482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52800" y="2717800"/>
            <a:ext cx="453049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80518" y="3166872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19833" y="3183186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6" y="0"/>
                </a:moveTo>
                <a:lnTo>
                  <a:pt x="179734" y="0"/>
                </a:lnTo>
                <a:lnTo>
                  <a:pt x="136094" y="9716"/>
                </a:lnTo>
                <a:lnTo>
                  <a:pt x="95040" y="29148"/>
                </a:lnTo>
                <a:lnTo>
                  <a:pt x="58297" y="58297"/>
                </a:lnTo>
                <a:lnTo>
                  <a:pt x="29148" y="95036"/>
                </a:lnTo>
                <a:lnTo>
                  <a:pt x="9716" y="136088"/>
                </a:lnTo>
                <a:lnTo>
                  <a:pt x="0" y="179727"/>
                </a:lnTo>
                <a:lnTo>
                  <a:pt x="0" y="224230"/>
                </a:lnTo>
                <a:lnTo>
                  <a:pt x="9716" y="267870"/>
                </a:lnTo>
                <a:lnTo>
                  <a:pt x="29148" y="308921"/>
                </a:lnTo>
                <a:lnTo>
                  <a:pt x="58297" y="345660"/>
                </a:lnTo>
                <a:lnTo>
                  <a:pt x="95040" y="374814"/>
                </a:lnTo>
                <a:lnTo>
                  <a:pt x="136094" y="394249"/>
                </a:lnTo>
                <a:lnTo>
                  <a:pt x="179734" y="403967"/>
                </a:lnTo>
                <a:lnTo>
                  <a:pt x="224236" y="403967"/>
                </a:lnTo>
                <a:lnTo>
                  <a:pt x="267876" y="394249"/>
                </a:lnTo>
                <a:lnTo>
                  <a:pt x="308930" y="374814"/>
                </a:lnTo>
                <a:lnTo>
                  <a:pt x="345673" y="345660"/>
                </a:lnTo>
                <a:lnTo>
                  <a:pt x="374822" y="308921"/>
                </a:lnTo>
                <a:lnTo>
                  <a:pt x="394254" y="267870"/>
                </a:lnTo>
                <a:lnTo>
                  <a:pt x="403970" y="224230"/>
                </a:lnTo>
                <a:lnTo>
                  <a:pt x="403970" y="179727"/>
                </a:lnTo>
                <a:lnTo>
                  <a:pt x="394254" y="136088"/>
                </a:lnTo>
                <a:lnTo>
                  <a:pt x="374822" y="95036"/>
                </a:lnTo>
                <a:lnTo>
                  <a:pt x="345673" y="58297"/>
                </a:lnTo>
                <a:lnTo>
                  <a:pt x="308930" y="29148"/>
                </a:lnTo>
                <a:lnTo>
                  <a:pt x="267876" y="9716"/>
                </a:lnTo>
                <a:lnTo>
                  <a:pt x="224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29300" y="3035300"/>
            <a:ext cx="596900" cy="711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35818" y="3614597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75133" y="3630903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6" y="0"/>
                </a:moveTo>
                <a:lnTo>
                  <a:pt x="179734" y="0"/>
                </a:lnTo>
                <a:lnTo>
                  <a:pt x="136094" y="9717"/>
                </a:lnTo>
                <a:lnTo>
                  <a:pt x="95040" y="29153"/>
                </a:lnTo>
                <a:lnTo>
                  <a:pt x="58297" y="58306"/>
                </a:lnTo>
                <a:lnTo>
                  <a:pt x="29148" y="95045"/>
                </a:lnTo>
                <a:lnTo>
                  <a:pt x="9716" y="136097"/>
                </a:lnTo>
                <a:lnTo>
                  <a:pt x="0" y="179737"/>
                </a:lnTo>
                <a:lnTo>
                  <a:pt x="0" y="224239"/>
                </a:lnTo>
                <a:lnTo>
                  <a:pt x="9716" y="267879"/>
                </a:lnTo>
                <a:lnTo>
                  <a:pt x="29148" y="308931"/>
                </a:lnTo>
                <a:lnTo>
                  <a:pt x="58297" y="345669"/>
                </a:lnTo>
                <a:lnTo>
                  <a:pt x="95040" y="374823"/>
                </a:lnTo>
                <a:lnTo>
                  <a:pt x="136094" y="394259"/>
                </a:lnTo>
                <a:lnTo>
                  <a:pt x="179734" y="403976"/>
                </a:lnTo>
                <a:lnTo>
                  <a:pt x="224236" y="403976"/>
                </a:lnTo>
                <a:lnTo>
                  <a:pt x="267876" y="394259"/>
                </a:lnTo>
                <a:lnTo>
                  <a:pt x="308930" y="374823"/>
                </a:lnTo>
                <a:lnTo>
                  <a:pt x="345673" y="345669"/>
                </a:lnTo>
                <a:lnTo>
                  <a:pt x="374822" y="308931"/>
                </a:lnTo>
                <a:lnTo>
                  <a:pt x="394254" y="267879"/>
                </a:lnTo>
                <a:lnTo>
                  <a:pt x="403970" y="224239"/>
                </a:lnTo>
                <a:lnTo>
                  <a:pt x="403970" y="179737"/>
                </a:lnTo>
                <a:lnTo>
                  <a:pt x="394254" y="136097"/>
                </a:lnTo>
                <a:lnTo>
                  <a:pt x="374822" y="95045"/>
                </a:lnTo>
                <a:lnTo>
                  <a:pt x="345673" y="58306"/>
                </a:lnTo>
                <a:lnTo>
                  <a:pt x="308930" y="29153"/>
                </a:lnTo>
                <a:lnTo>
                  <a:pt x="267876" y="9717"/>
                </a:lnTo>
                <a:lnTo>
                  <a:pt x="224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71900" y="3556000"/>
            <a:ext cx="596900" cy="546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50387" y="4032643"/>
            <a:ext cx="482599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89705" y="4048961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9" y="0"/>
                </a:moveTo>
                <a:lnTo>
                  <a:pt x="179737" y="0"/>
                </a:lnTo>
                <a:lnTo>
                  <a:pt x="136097" y="9717"/>
                </a:lnTo>
                <a:lnTo>
                  <a:pt x="95045" y="29153"/>
                </a:lnTo>
                <a:lnTo>
                  <a:pt x="58306" y="58306"/>
                </a:lnTo>
                <a:lnTo>
                  <a:pt x="29153" y="95045"/>
                </a:lnTo>
                <a:lnTo>
                  <a:pt x="9717" y="136097"/>
                </a:lnTo>
                <a:lnTo>
                  <a:pt x="0" y="179737"/>
                </a:lnTo>
                <a:lnTo>
                  <a:pt x="0" y="224239"/>
                </a:lnTo>
                <a:lnTo>
                  <a:pt x="9717" y="267879"/>
                </a:lnTo>
                <a:lnTo>
                  <a:pt x="29153" y="308931"/>
                </a:lnTo>
                <a:lnTo>
                  <a:pt x="58306" y="345669"/>
                </a:lnTo>
                <a:lnTo>
                  <a:pt x="95045" y="374823"/>
                </a:lnTo>
                <a:lnTo>
                  <a:pt x="136097" y="394259"/>
                </a:lnTo>
                <a:lnTo>
                  <a:pt x="179737" y="403976"/>
                </a:lnTo>
                <a:lnTo>
                  <a:pt x="224239" y="403976"/>
                </a:lnTo>
                <a:lnTo>
                  <a:pt x="267879" y="394259"/>
                </a:lnTo>
                <a:lnTo>
                  <a:pt x="308931" y="374823"/>
                </a:lnTo>
                <a:lnTo>
                  <a:pt x="345669" y="345669"/>
                </a:lnTo>
                <a:lnTo>
                  <a:pt x="374818" y="308931"/>
                </a:lnTo>
                <a:lnTo>
                  <a:pt x="394251" y="267879"/>
                </a:lnTo>
                <a:lnTo>
                  <a:pt x="403967" y="224239"/>
                </a:lnTo>
                <a:lnTo>
                  <a:pt x="403967" y="179737"/>
                </a:lnTo>
                <a:lnTo>
                  <a:pt x="394251" y="136097"/>
                </a:lnTo>
                <a:lnTo>
                  <a:pt x="374818" y="95045"/>
                </a:lnTo>
                <a:lnTo>
                  <a:pt x="345669" y="58306"/>
                </a:lnTo>
                <a:lnTo>
                  <a:pt x="308931" y="29153"/>
                </a:lnTo>
                <a:lnTo>
                  <a:pt x="267879" y="9717"/>
                </a:lnTo>
                <a:lnTo>
                  <a:pt x="224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08300" y="4000500"/>
            <a:ext cx="584200" cy="571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36187" y="4470996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32200" y="4487311"/>
            <a:ext cx="482600" cy="4402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29887" y="4900701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69205" y="491701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9" y="0"/>
                </a:moveTo>
                <a:lnTo>
                  <a:pt x="179737" y="0"/>
                </a:lnTo>
                <a:lnTo>
                  <a:pt x="136097" y="9717"/>
                </a:lnTo>
                <a:lnTo>
                  <a:pt x="95045" y="29153"/>
                </a:lnTo>
                <a:lnTo>
                  <a:pt x="58306" y="58306"/>
                </a:lnTo>
                <a:lnTo>
                  <a:pt x="29153" y="95045"/>
                </a:lnTo>
                <a:lnTo>
                  <a:pt x="9717" y="136097"/>
                </a:lnTo>
                <a:lnTo>
                  <a:pt x="0" y="179737"/>
                </a:lnTo>
                <a:lnTo>
                  <a:pt x="0" y="224239"/>
                </a:lnTo>
                <a:lnTo>
                  <a:pt x="9717" y="267879"/>
                </a:lnTo>
                <a:lnTo>
                  <a:pt x="29153" y="308931"/>
                </a:lnTo>
                <a:lnTo>
                  <a:pt x="58306" y="345669"/>
                </a:lnTo>
                <a:lnTo>
                  <a:pt x="95045" y="374818"/>
                </a:lnTo>
                <a:lnTo>
                  <a:pt x="136097" y="394251"/>
                </a:lnTo>
                <a:lnTo>
                  <a:pt x="179737" y="403967"/>
                </a:lnTo>
                <a:lnTo>
                  <a:pt x="224239" y="403967"/>
                </a:lnTo>
                <a:lnTo>
                  <a:pt x="267879" y="394251"/>
                </a:lnTo>
                <a:lnTo>
                  <a:pt x="308931" y="374818"/>
                </a:lnTo>
                <a:lnTo>
                  <a:pt x="345669" y="345669"/>
                </a:lnTo>
                <a:lnTo>
                  <a:pt x="374818" y="308931"/>
                </a:lnTo>
                <a:lnTo>
                  <a:pt x="394251" y="267879"/>
                </a:lnTo>
                <a:lnTo>
                  <a:pt x="403967" y="224239"/>
                </a:lnTo>
                <a:lnTo>
                  <a:pt x="403967" y="179737"/>
                </a:lnTo>
                <a:lnTo>
                  <a:pt x="394251" y="136097"/>
                </a:lnTo>
                <a:lnTo>
                  <a:pt x="374818" y="95045"/>
                </a:lnTo>
                <a:lnTo>
                  <a:pt x="345669" y="58306"/>
                </a:lnTo>
                <a:lnTo>
                  <a:pt x="308931" y="29153"/>
                </a:lnTo>
                <a:lnTo>
                  <a:pt x="267879" y="9717"/>
                </a:lnTo>
                <a:lnTo>
                  <a:pt x="224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38600" y="4787900"/>
            <a:ext cx="469900" cy="609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93232" y="5342648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32546" y="535896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6" y="0"/>
                </a:moveTo>
                <a:lnTo>
                  <a:pt x="179734" y="0"/>
                </a:lnTo>
                <a:lnTo>
                  <a:pt x="136094" y="9717"/>
                </a:lnTo>
                <a:lnTo>
                  <a:pt x="95040" y="29153"/>
                </a:lnTo>
                <a:lnTo>
                  <a:pt x="58297" y="58306"/>
                </a:lnTo>
                <a:lnTo>
                  <a:pt x="29148" y="95045"/>
                </a:lnTo>
                <a:lnTo>
                  <a:pt x="9716" y="136097"/>
                </a:lnTo>
                <a:lnTo>
                  <a:pt x="0" y="179737"/>
                </a:lnTo>
                <a:lnTo>
                  <a:pt x="0" y="224239"/>
                </a:lnTo>
                <a:lnTo>
                  <a:pt x="9716" y="267879"/>
                </a:lnTo>
                <a:lnTo>
                  <a:pt x="29148" y="308931"/>
                </a:lnTo>
                <a:lnTo>
                  <a:pt x="58297" y="345669"/>
                </a:lnTo>
                <a:lnTo>
                  <a:pt x="95040" y="374823"/>
                </a:lnTo>
                <a:lnTo>
                  <a:pt x="136094" y="394259"/>
                </a:lnTo>
                <a:lnTo>
                  <a:pt x="179734" y="403976"/>
                </a:lnTo>
                <a:lnTo>
                  <a:pt x="224236" y="403976"/>
                </a:lnTo>
                <a:lnTo>
                  <a:pt x="267876" y="394259"/>
                </a:lnTo>
                <a:lnTo>
                  <a:pt x="308930" y="374823"/>
                </a:lnTo>
                <a:lnTo>
                  <a:pt x="345673" y="345669"/>
                </a:lnTo>
                <a:lnTo>
                  <a:pt x="374822" y="308931"/>
                </a:lnTo>
                <a:lnTo>
                  <a:pt x="394254" y="267879"/>
                </a:lnTo>
                <a:lnTo>
                  <a:pt x="403970" y="224239"/>
                </a:lnTo>
                <a:lnTo>
                  <a:pt x="403970" y="179737"/>
                </a:lnTo>
                <a:lnTo>
                  <a:pt x="394254" y="136097"/>
                </a:lnTo>
                <a:lnTo>
                  <a:pt x="374822" y="95045"/>
                </a:lnTo>
                <a:lnTo>
                  <a:pt x="345673" y="58306"/>
                </a:lnTo>
                <a:lnTo>
                  <a:pt x="308930" y="29153"/>
                </a:lnTo>
                <a:lnTo>
                  <a:pt x="267876" y="9717"/>
                </a:lnTo>
                <a:lnTo>
                  <a:pt x="224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62600" y="5308600"/>
            <a:ext cx="546100" cy="546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5883886"/>
            <a:ext cx="6858000" cy="523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92" y="5898984"/>
            <a:ext cx="6854825" cy="448309"/>
          </a:xfrm>
          <a:custGeom>
            <a:avLst/>
            <a:gdLst/>
            <a:ahLst/>
            <a:cxnLst/>
            <a:rect l="l" t="t" r="r" b="b"/>
            <a:pathLst>
              <a:path w="6854825" h="448310">
                <a:moveTo>
                  <a:pt x="0" y="0"/>
                </a:moveTo>
                <a:lnTo>
                  <a:pt x="6854207" y="0"/>
                </a:lnTo>
                <a:lnTo>
                  <a:pt x="6854207" y="447700"/>
                </a:lnTo>
                <a:lnTo>
                  <a:pt x="0" y="4477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41300" y="5969000"/>
            <a:ext cx="5062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El </a:t>
            </a:r>
            <a:r>
              <a:rPr sz="1600" b="1" spc="-5" dirty="0">
                <a:latin typeface="Arial"/>
                <a:cs typeface="Arial"/>
              </a:rPr>
              <a:t>recorregut per assolir les competències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bàsiques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69000" y="1511300"/>
            <a:ext cx="482600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39856" y="5396344"/>
            <a:ext cx="2418143" cy="1905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69000" y="5892800"/>
            <a:ext cx="482600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76469" y="6618249"/>
            <a:ext cx="1614805" cy="2123440"/>
          </a:xfrm>
          <a:custGeom>
            <a:avLst/>
            <a:gdLst/>
            <a:ahLst/>
            <a:cxnLst/>
            <a:rect l="l" t="t" r="r" b="b"/>
            <a:pathLst>
              <a:path w="1614804" h="2123440">
                <a:moveTo>
                  <a:pt x="0" y="0"/>
                </a:moveTo>
                <a:lnTo>
                  <a:pt x="1614360" y="0"/>
                </a:lnTo>
                <a:lnTo>
                  <a:pt x="1614360" y="2123103"/>
                </a:lnTo>
                <a:lnTo>
                  <a:pt x="0" y="2123103"/>
                </a:lnTo>
                <a:lnTo>
                  <a:pt x="0" y="0"/>
                </a:lnTo>
                <a:close/>
              </a:path>
            </a:pathLst>
          </a:custGeom>
          <a:solidFill>
            <a:srgbClr val="DA6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5219700" y="6687819"/>
            <a:ext cx="13696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Noto Sans"/>
                <a:cs typeface="Noto Sans"/>
              </a:rPr>
              <a:t>Assoliment </a:t>
            </a:r>
            <a:r>
              <a:rPr sz="1300" spc="-5" dirty="0">
                <a:solidFill>
                  <a:srgbClr val="FFFFFF"/>
                </a:solidFill>
                <a:latin typeface="Noto Sans"/>
                <a:cs typeface="Noto Sans"/>
              </a:rPr>
              <a:t>de</a:t>
            </a:r>
            <a:r>
              <a:rPr sz="1300" spc="-5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Noto Sans"/>
                <a:cs typeface="Noto Sans"/>
              </a:rPr>
              <a:t>les  </a:t>
            </a:r>
            <a:r>
              <a:rPr sz="1300" spc="25" dirty="0">
                <a:solidFill>
                  <a:srgbClr val="FFFFFF"/>
                </a:solidFill>
                <a:latin typeface="Noto Sans"/>
                <a:cs typeface="Noto Sans"/>
              </a:rPr>
              <a:t>8 </a:t>
            </a:r>
            <a:r>
              <a:rPr sz="1300" spc="-10" dirty="0">
                <a:solidFill>
                  <a:srgbClr val="FFFFFF"/>
                </a:solidFill>
                <a:latin typeface="Noto Sans"/>
                <a:cs typeface="Noto Sans"/>
              </a:rPr>
              <a:t>competències  </a:t>
            </a:r>
            <a:r>
              <a:rPr sz="1300" spc="-5" dirty="0">
                <a:solidFill>
                  <a:srgbClr val="FFFFFF"/>
                </a:solidFill>
                <a:latin typeface="Noto Sans"/>
                <a:cs typeface="Noto Sans"/>
              </a:rPr>
              <a:t>bàsiques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104295" y="7537060"/>
            <a:ext cx="500604" cy="500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43653" y="7553428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34174" y="0"/>
                </a:moveTo>
                <a:lnTo>
                  <a:pt x="187700" y="0"/>
                </a:lnTo>
                <a:lnTo>
                  <a:pt x="142126" y="10147"/>
                </a:lnTo>
                <a:lnTo>
                  <a:pt x="99253" y="30441"/>
                </a:lnTo>
                <a:lnTo>
                  <a:pt x="60882" y="60882"/>
                </a:lnTo>
                <a:lnTo>
                  <a:pt x="30441" y="99248"/>
                </a:lnTo>
                <a:lnTo>
                  <a:pt x="10147" y="142118"/>
                </a:lnTo>
                <a:lnTo>
                  <a:pt x="0" y="187691"/>
                </a:lnTo>
                <a:lnTo>
                  <a:pt x="0" y="234164"/>
                </a:lnTo>
                <a:lnTo>
                  <a:pt x="10147" y="279738"/>
                </a:lnTo>
                <a:lnTo>
                  <a:pt x="30441" y="322611"/>
                </a:lnTo>
                <a:lnTo>
                  <a:pt x="60882" y="360983"/>
                </a:lnTo>
                <a:lnTo>
                  <a:pt x="99253" y="391424"/>
                </a:lnTo>
                <a:lnTo>
                  <a:pt x="142126" y="411718"/>
                </a:lnTo>
                <a:lnTo>
                  <a:pt x="187700" y="421865"/>
                </a:lnTo>
                <a:lnTo>
                  <a:pt x="234174" y="421865"/>
                </a:lnTo>
                <a:lnTo>
                  <a:pt x="279746" y="411718"/>
                </a:lnTo>
                <a:lnTo>
                  <a:pt x="322616" y="391424"/>
                </a:lnTo>
                <a:lnTo>
                  <a:pt x="360983" y="360983"/>
                </a:lnTo>
                <a:lnTo>
                  <a:pt x="391429" y="322611"/>
                </a:lnTo>
                <a:lnTo>
                  <a:pt x="411726" y="279738"/>
                </a:lnTo>
                <a:lnTo>
                  <a:pt x="421874" y="234164"/>
                </a:lnTo>
                <a:lnTo>
                  <a:pt x="421874" y="187691"/>
                </a:lnTo>
                <a:lnTo>
                  <a:pt x="411726" y="142118"/>
                </a:lnTo>
                <a:lnTo>
                  <a:pt x="391429" y="99248"/>
                </a:lnTo>
                <a:lnTo>
                  <a:pt x="360983" y="60882"/>
                </a:lnTo>
                <a:lnTo>
                  <a:pt x="322616" y="30441"/>
                </a:lnTo>
                <a:lnTo>
                  <a:pt x="279746" y="10147"/>
                </a:lnTo>
                <a:lnTo>
                  <a:pt x="23417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81536" y="7543800"/>
            <a:ext cx="544563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36500" y="7575436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75815" y="7591753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6" y="0"/>
                </a:moveTo>
                <a:lnTo>
                  <a:pt x="179734" y="0"/>
                </a:lnTo>
                <a:lnTo>
                  <a:pt x="136094" y="9717"/>
                </a:lnTo>
                <a:lnTo>
                  <a:pt x="95040" y="29153"/>
                </a:lnTo>
                <a:lnTo>
                  <a:pt x="58297" y="58306"/>
                </a:lnTo>
                <a:lnTo>
                  <a:pt x="29148" y="95045"/>
                </a:lnTo>
                <a:lnTo>
                  <a:pt x="9716" y="136097"/>
                </a:lnTo>
                <a:lnTo>
                  <a:pt x="0" y="179737"/>
                </a:lnTo>
                <a:lnTo>
                  <a:pt x="0" y="224239"/>
                </a:lnTo>
                <a:lnTo>
                  <a:pt x="9716" y="267879"/>
                </a:lnTo>
                <a:lnTo>
                  <a:pt x="29148" y="308931"/>
                </a:lnTo>
                <a:lnTo>
                  <a:pt x="58297" y="345669"/>
                </a:lnTo>
                <a:lnTo>
                  <a:pt x="95040" y="374823"/>
                </a:lnTo>
                <a:lnTo>
                  <a:pt x="136094" y="394259"/>
                </a:lnTo>
                <a:lnTo>
                  <a:pt x="179734" y="403976"/>
                </a:lnTo>
                <a:lnTo>
                  <a:pt x="224236" y="403976"/>
                </a:lnTo>
                <a:lnTo>
                  <a:pt x="267876" y="394259"/>
                </a:lnTo>
                <a:lnTo>
                  <a:pt x="308930" y="374823"/>
                </a:lnTo>
                <a:lnTo>
                  <a:pt x="345673" y="345669"/>
                </a:lnTo>
                <a:lnTo>
                  <a:pt x="374822" y="308931"/>
                </a:lnTo>
                <a:lnTo>
                  <a:pt x="394254" y="267879"/>
                </a:lnTo>
                <a:lnTo>
                  <a:pt x="403970" y="224239"/>
                </a:lnTo>
                <a:lnTo>
                  <a:pt x="403970" y="179737"/>
                </a:lnTo>
                <a:lnTo>
                  <a:pt x="394254" y="136097"/>
                </a:lnTo>
                <a:lnTo>
                  <a:pt x="374822" y="95045"/>
                </a:lnTo>
                <a:lnTo>
                  <a:pt x="345673" y="58306"/>
                </a:lnTo>
                <a:lnTo>
                  <a:pt x="308930" y="29153"/>
                </a:lnTo>
                <a:lnTo>
                  <a:pt x="267876" y="9717"/>
                </a:lnTo>
                <a:lnTo>
                  <a:pt x="22423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81344" y="7442472"/>
            <a:ext cx="594055" cy="7109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70004" y="7815974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87454" y="7797800"/>
            <a:ext cx="456145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20271" y="8159212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59586" y="8175531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6" y="0"/>
                </a:moveTo>
                <a:lnTo>
                  <a:pt x="179734" y="0"/>
                </a:lnTo>
                <a:lnTo>
                  <a:pt x="136094" y="9716"/>
                </a:lnTo>
                <a:lnTo>
                  <a:pt x="95040" y="29148"/>
                </a:lnTo>
                <a:lnTo>
                  <a:pt x="58297" y="58297"/>
                </a:lnTo>
                <a:lnTo>
                  <a:pt x="29148" y="95036"/>
                </a:lnTo>
                <a:lnTo>
                  <a:pt x="9716" y="136088"/>
                </a:lnTo>
                <a:lnTo>
                  <a:pt x="0" y="179727"/>
                </a:lnTo>
                <a:lnTo>
                  <a:pt x="0" y="224230"/>
                </a:lnTo>
                <a:lnTo>
                  <a:pt x="9716" y="267870"/>
                </a:lnTo>
                <a:lnTo>
                  <a:pt x="29148" y="308921"/>
                </a:lnTo>
                <a:lnTo>
                  <a:pt x="58297" y="345660"/>
                </a:lnTo>
                <a:lnTo>
                  <a:pt x="95040" y="374814"/>
                </a:lnTo>
                <a:lnTo>
                  <a:pt x="136094" y="394249"/>
                </a:lnTo>
                <a:lnTo>
                  <a:pt x="179734" y="403967"/>
                </a:lnTo>
                <a:lnTo>
                  <a:pt x="224236" y="403967"/>
                </a:lnTo>
                <a:lnTo>
                  <a:pt x="267876" y="394249"/>
                </a:lnTo>
                <a:lnTo>
                  <a:pt x="308930" y="374814"/>
                </a:lnTo>
                <a:lnTo>
                  <a:pt x="345673" y="345660"/>
                </a:lnTo>
                <a:lnTo>
                  <a:pt x="374822" y="308921"/>
                </a:lnTo>
                <a:lnTo>
                  <a:pt x="394254" y="267870"/>
                </a:lnTo>
                <a:lnTo>
                  <a:pt x="403970" y="224230"/>
                </a:lnTo>
                <a:lnTo>
                  <a:pt x="403970" y="179727"/>
                </a:lnTo>
                <a:lnTo>
                  <a:pt x="394254" y="136088"/>
                </a:lnTo>
                <a:lnTo>
                  <a:pt x="374822" y="95036"/>
                </a:lnTo>
                <a:lnTo>
                  <a:pt x="345673" y="58297"/>
                </a:lnTo>
                <a:lnTo>
                  <a:pt x="308930" y="29148"/>
                </a:lnTo>
                <a:lnTo>
                  <a:pt x="267876" y="9716"/>
                </a:lnTo>
                <a:lnTo>
                  <a:pt x="22423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54600" y="8102600"/>
            <a:ext cx="595718" cy="5436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30418" y="8271370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69732" y="8287684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0" y="0"/>
                </a:moveTo>
                <a:lnTo>
                  <a:pt x="179727" y="0"/>
                </a:lnTo>
                <a:lnTo>
                  <a:pt x="136088" y="9716"/>
                </a:lnTo>
                <a:lnTo>
                  <a:pt x="95036" y="29148"/>
                </a:lnTo>
                <a:lnTo>
                  <a:pt x="58297" y="58297"/>
                </a:lnTo>
                <a:lnTo>
                  <a:pt x="29148" y="95040"/>
                </a:lnTo>
                <a:lnTo>
                  <a:pt x="9716" y="136094"/>
                </a:lnTo>
                <a:lnTo>
                  <a:pt x="0" y="179734"/>
                </a:lnTo>
                <a:lnTo>
                  <a:pt x="0" y="224236"/>
                </a:lnTo>
                <a:lnTo>
                  <a:pt x="9716" y="267876"/>
                </a:lnTo>
                <a:lnTo>
                  <a:pt x="29148" y="308930"/>
                </a:lnTo>
                <a:lnTo>
                  <a:pt x="58297" y="345673"/>
                </a:lnTo>
                <a:lnTo>
                  <a:pt x="95036" y="374822"/>
                </a:lnTo>
                <a:lnTo>
                  <a:pt x="136088" y="394255"/>
                </a:lnTo>
                <a:lnTo>
                  <a:pt x="179727" y="403971"/>
                </a:lnTo>
                <a:lnTo>
                  <a:pt x="224230" y="403971"/>
                </a:lnTo>
                <a:lnTo>
                  <a:pt x="267870" y="394255"/>
                </a:lnTo>
                <a:lnTo>
                  <a:pt x="308921" y="374822"/>
                </a:lnTo>
                <a:lnTo>
                  <a:pt x="345660" y="345673"/>
                </a:lnTo>
                <a:lnTo>
                  <a:pt x="374814" y="308930"/>
                </a:lnTo>
                <a:lnTo>
                  <a:pt x="394249" y="267876"/>
                </a:lnTo>
                <a:lnTo>
                  <a:pt x="403967" y="224236"/>
                </a:lnTo>
                <a:lnTo>
                  <a:pt x="403967" y="179734"/>
                </a:lnTo>
                <a:lnTo>
                  <a:pt x="394249" y="136094"/>
                </a:lnTo>
                <a:lnTo>
                  <a:pt x="374814" y="95040"/>
                </a:lnTo>
                <a:lnTo>
                  <a:pt x="345660" y="58297"/>
                </a:lnTo>
                <a:lnTo>
                  <a:pt x="308921" y="29148"/>
                </a:lnTo>
                <a:lnTo>
                  <a:pt x="267870" y="9716"/>
                </a:lnTo>
                <a:lnTo>
                  <a:pt x="22423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92318" y="8245200"/>
            <a:ext cx="578281" cy="5623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63894" y="8044205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67400" y="8060523"/>
            <a:ext cx="479094" cy="4439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90208" y="7804030"/>
            <a:ext cx="487405" cy="4874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97600" y="7688879"/>
            <a:ext cx="469900" cy="6134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09322" y="8293591"/>
            <a:ext cx="482600" cy="482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48639" y="830990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9" y="0"/>
                </a:moveTo>
                <a:lnTo>
                  <a:pt x="179737" y="0"/>
                </a:lnTo>
                <a:lnTo>
                  <a:pt x="136097" y="9716"/>
                </a:lnTo>
                <a:lnTo>
                  <a:pt x="95045" y="29148"/>
                </a:lnTo>
                <a:lnTo>
                  <a:pt x="58306" y="58297"/>
                </a:lnTo>
                <a:lnTo>
                  <a:pt x="29153" y="95036"/>
                </a:lnTo>
                <a:lnTo>
                  <a:pt x="9717" y="136088"/>
                </a:lnTo>
                <a:lnTo>
                  <a:pt x="0" y="179728"/>
                </a:lnTo>
                <a:lnTo>
                  <a:pt x="0" y="224231"/>
                </a:lnTo>
                <a:lnTo>
                  <a:pt x="9717" y="267871"/>
                </a:lnTo>
                <a:lnTo>
                  <a:pt x="29153" y="308925"/>
                </a:lnTo>
                <a:lnTo>
                  <a:pt x="58306" y="345665"/>
                </a:lnTo>
                <a:lnTo>
                  <a:pt x="95045" y="374816"/>
                </a:lnTo>
                <a:lnTo>
                  <a:pt x="136097" y="394250"/>
                </a:lnTo>
                <a:lnTo>
                  <a:pt x="179737" y="403967"/>
                </a:lnTo>
                <a:lnTo>
                  <a:pt x="224239" y="403967"/>
                </a:lnTo>
                <a:lnTo>
                  <a:pt x="267879" y="394250"/>
                </a:lnTo>
                <a:lnTo>
                  <a:pt x="308931" y="374816"/>
                </a:lnTo>
                <a:lnTo>
                  <a:pt x="345669" y="345665"/>
                </a:lnTo>
                <a:lnTo>
                  <a:pt x="374818" y="308925"/>
                </a:lnTo>
                <a:lnTo>
                  <a:pt x="394251" y="267871"/>
                </a:lnTo>
                <a:lnTo>
                  <a:pt x="403967" y="224231"/>
                </a:lnTo>
                <a:lnTo>
                  <a:pt x="403967" y="179728"/>
                </a:lnTo>
                <a:lnTo>
                  <a:pt x="394251" y="136088"/>
                </a:lnTo>
                <a:lnTo>
                  <a:pt x="374818" y="95036"/>
                </a:lnTo>
                <a:lnTo>
                  <a:pt x="345669" y="58297"/>
                </a:lnTo>
                <a:lnTo>
                  <a:pt x="308931" y="29148"/>
                </a:lnTo>
                <a:lnTo>
                  <a:pt x="267879" y="9716"/>
                </a:lnTo>
                <a:lnTo>
                  <a:pt x="22423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76340" y="8259329"/>
            <a:ext cx="541959" cy="5404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81022" y="6704152"/>
            <a:ext cx="1308100" cy="1736089"/>
          </a:xfrm>
          <a:custGeom>
            <a:avLst/>
            <a:gdLst/>
            <a:ahLst/>
            <a:cxnLst/>
            <a:rect l="l" t="t" r="r" b="b"/>
            <a:pathLst>
              <a:path w="1308100" h="1736090">
                <a:moveTo>
                  <a:pt x="0" y="0"/>
                </a:moveTo>
                <a:lnTo>
                  <a:pt x="1308100" y="0"/>
                </a:lnTo>
                <a:lnTo>
                  <a:pt x="1308100" y="1735975"/>
                </a:lnTo>
                <a:lnTo>
                  <a:pt x="0" y="1735975"/>
                </a:lnTo>
                <a:lnTo>
                  <a:pt x="0" y="0"/>
                </a:lnTo>
                <a:close/>
              </a:path>
            </a:pathLst>
          </a:custGeom>
          <a:solidFill>
            <a:srgbClr val="E5A4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92529" y="7435857"/>
            <a:ext cx="1285087" cy="8094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630629" y="7450963"/>
            <a:ext cx="1209040" cy="7334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7310" rIns="0" bIns="0" rtlCol="0">
            <a:spAutoFit/>
          </a:bodyPr>
          <a:lstStyle/>
          <a:p>
            <a:pPr marL="83820" marR="76835" indent="5080" algn="ctr">
              <a:lnSpc>
                <a:spcPct val="116700"/>
              </a:lnSpc>
              <a:spcBef>
                <a:spcPts val="530"/>
              </a:spcBef>
            </a:pP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Competències  bàsiques</a:t>
            </a:r>
            <a:r>
              <a:rPr sz="1000" spc="195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000" spc="-10" dirty="0">
                <a:solidFill>
                  <a:srgbClr val="535353"/>
                </a:solidFill>
                <a:latin typeface="Noto Sans"/>
                <a:cs typeface="Noto Sans"/>
              </a:rPr>
              <a:t>pròpies </a:t>
            </a: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 dels</a:t>
            </a:r>
            <a:r>
              <a:rPr sz="1000" spc="-15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àmbits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581022" y="6840219"/>
            <a:ext cx="1308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299085">
              <a:lnSpc>
                <a:spcPct val="115399"/>
              </a:lnSpc>
              <a:spcBef>
                <a:spcPts val="100"/>
              </a:spcBef>
            </a:pPr>
            <a:r>
              <a:rPr sz="1300" b="1" spc="-140" dirty="0">
                <a:latin typeface="Arial"/>
                <a:cs typeface="Arial"/>
              </a:rPr>
              <a:t>E</a:t>
            </a:r>
            <a:r>
              <a:rPr sz="1300" b="1" spc="25" dirty="0">
                <a:latin typeface="Arial"/>
                <a:cs typeface="Arial"/>
              </a:rPr>
              <a:t>d</a:t>
            </a:r>
            <a:r>
              <a:rPr sz="1300" b="1" spc="60" dirty="0">
                <a:latin typeface="Arial"/>
                <a:cs typeface="Arial"/>
              </a:rPr>
              <a:t>u</a:t>
            </a:r>
            <a:r>
              <a:rPr sz="1300" b="1" spc="-55" dirty="0">
                <a:latin typeface="Arial"/>
                <a:cs typeface="Arial"/>
              </a:rPr>
              <a:t>c</a:t>
            </a:r>
            <a:r>
              <a:rPr sz="1300" b="1" dirty="0">
                <a:latin typeface="Arial"/>
                <a:cs typeface="Arial"/>
              </a:rPr>
              <a:t>ac</a:t>
            </a:r>
            <a:r>
              <a:rPr sz="1300" b="1" spc="35" dirty="0">
                <a:latin typeface="Arial"/>
                <a:cs typeface="Arial"/>
              </a:rPr>
              <a:t>i</a:t>
            </a:r>
            <a:r>
              <a:rPr sz="1300" b="1" spc="5" dirty="0">
                <a:latin typeface="Arial"/>
                <a:cs typeface="Arial"/>
              </a:rPr>
              <a:t>ó  </a:t>
            </a:r>
            <a:r>
              <a:rPr sz="1300" b="1" spc="60" dirty="0">
                <a:latin typeface="Arial"/>
                <a:cs typeface="Arial"/>
              </a:rPr>
              <a:t>primària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935833" y="6703047"/>
            <a:ext cx="1308100" cy="1738630"/>
          </a:xfrm>
          <a:custGeom>
            <a:avLst/>
            <a:gdLst/>
            <a:ahLst/>
            <a:cxnLst/>
            <a:rect l="l" t="t" r="r" b="b"/>
            <a:pathLst>
              <a:path w="1308100" h="1738629">
                <a:moveTo>
                  <a:pt x="0" y="0"/>
                </a:moveTo>
                <a:lnTo>
                  <a:pt x="1308100" y="0"/>
                </a:lnTo>
                <a:lnTo>
                  <a:pt x="1308100" y="1738198"/>
                </a:lnTo>
                <a:lnTo>
                  <a:pt x="0" y="1738198"/>
                </a:lnTo>
                <a:lnTo>
                  <a:pt x="0" y="0"/>
                </a:lnTo>
                <a:close/>
              </a:path>
            </a:pathLst>
          </a:custGeom>
          <a:solidFill>
            <a:srgbClr val="E68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44215" y="7438507"/>
            <a:ext cx="1291336" cy="81136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982315" y="7453604"/>
            <a:ext cx="1215390" cy="7353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4769" rIns="0" bIns="0" rtlCol="0">
            <a:spAutoFit/>
          </a:bodyPr>
          <a:lstStyle/>
          <a:p>
            <a:pPr marL="90805" marR="75565" indent="5080" algn="ctr">
              <a:lnSpc>
                <a:spcPct val="116700"/>
              </a:lnSpc>
              <a:spcBef>
                <a:spcPts val="509"/>
              </a:spcBef>
            </a:pP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Competències  bàsiques </a:t>
            </a:r>
            <a:r>
              <a:rPr sz="1000" spc="-10" dirty="0">
                <a:solidFill>
                  <a:srgbClr val="535353"/>
                </a:solidFill>
                <a:latin typeface="Noto Sans"/>
                <a:cs typeface="Noto Sans"/>
              </a:rPr>
              <a:t>pròpies  </a:t>
            </a: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dels</a:t>
            </a:r>
            <a:r>
              <a:rPr sz="1000" spc="-15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àmbits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935833" y="6725919"/>
            <a:ext cx="13081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 marR="186690" indent="101600">
              <a:lnSpc>
                <a:spcPct val="115399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Educació  </a:t>
            </a:r>
            <a:r>
              <a:rPr sz="1300" b="1" spc="-80" dirty="0">
                <a:latin typeface="Arial"/>
                <a:cs typeface="Arial"/>
              </a:rPr>
              <a:t>s</a:t>
            </a:r>
            <a:r>
              <a:rPr sz="1300" b="1" spc="45" dirty="0">
                <a:latin typeface="Arial"/>
                <a:cs typeface="Arial"/>
              </a:rPr>
              <a:t>e</a:t>
            </a:r>
            <a:r>
              <a:rPr sz="1300" b="1" spc="-55" dirty="0">
                <a:latin typeface="Arial"/>
                <a:cs typeface="Arial"/>
              </a:rPr>
              <a:t>c</a:t>
            </a:r>
            <a:r>
              <a:rPr sz="1300" b="1" spc="60" dirty="0">
                <a:latin typeface="Arial"/>
                <a:cs typeface="Arial"/>
              </a:rPr>
              <a:t>un</a:t>
            </a:r>
            <a:r>
              <a:rPr sz="1300" b="1" spc="25" dirty="0">
                <a:latin typeface="Arial"/>
                <a:cs typeface="Arial"/>
              </a:rPr>
              <a:t>d</a:t>
            </a:r>
            <a:r>
              <a:rPr sz="1300" b="1" spc="70" dirty="0">
                <a:latin typeface="Arial"/>
                <a:cs typeface="Arial"/>
              </a:rPr>
              <a:t>àr</a:t>
            </a:r>
            <a:r>
              <a:rPr sz="1300" b="1" spc="35" dirty="0">
                <a:latin typeface="Arial"/>
                <a:cs typeface="Arial"/>
              </a:rPr>
              <a:t>i</a:t>
            </a:r>
            <a:r>
              <a:rPr sz="1300" b="1" spc="40" dirty="0">
                <a:latin typeface="Arial"/>
                <a:cs typeface="Arial"/>
              </a:rPr>
              <a:t>a  </a:t>
            </a:r>
            <a:r>
              <a:rPr sz="1300" b="1" spc="35" dirty="0">
                <a:latin typeface="Arial"/>
                <a:cs typeface="Arial"/>
              </a:rPr>
              <a:t>obligatòria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24236" y="6705244"/>
            <a:ext cx="1313815" cy="1734185"/>
          </a:xfrm>
          <a:custGeom>
            <a:avLst/>
            <a:gdLst/>
            <a:ahLst/>
            <a:cxnLst/>
            <a:rect l="l" t="t" r="r" b="b"/>
            <a:pathLst>
              <a:path w="1313815" h="1734184">
                <a:moveTo>
                  <a:pt x="0" y="0"/>
                </a:moveTo>
                <a:lnTo>
                  <a:pt x="1313289" y="0"/>
                </a:lnTo>
                <a:lnTo>
                  <a:pt x="1313289" y="1733791"/>
                </a:lnTo>
                <a:lnTo>
                  <a:pt x="0" y="1733791"/>
                </a:lnTo>
                <a:lnTo>
                  <a:pt x="0" y="0"/>
                </a:lnTo>
                <a:close/>
              </a:path>
            </a:pathLst>
          </a:custGeom>
          <a:solidFill>
            <a:srgbClr val="E4C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224236" y="6827519"/>
            <a:ext cx="13138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marR="281305" indent="-63500">
              <a:lnSpc>
                <a:spcPct val="115399"/>
              </a:lnSpc>
              <a:spcBef>
                <a:spcPts val="100"/>
              </a:spcBef>
            </a:pPr>
            <a:r>
              <a:rPr sz="1300" b="1" spc="-140" dirty="0">
                <a:latin typeface="Arial"/>
                <a:cs typeface="Arial"/>
              </a:rPr>
              <a:t>E</a:t>
            </a:r>
            <a:r>
              <a:rPr sz="1300" b="1" spc="25" dirty="0">
                <a:latin typeface="Arial"/>
                <a:cs typeface="Arial"/>
              </a:rPr>
              <a:t>d</a:t>
            </a:r>
            <a:r>
              <a:rPr sz="1300" b="1" spc="60" dirty="0">
                <a:latin typeface="Arial"/>
                <a:cs typeface="Arial"/>
              </a:rPr>
              <a:t>u</a:t>
            </a:r>
            <a:r>
              <a:rPr sz="1300" b="1" spc="-55" dirty="0">
                <a:latin typeface="Arial"/>
                <a:cs typeface="Arial"/>
              </a:rPr>
              <a:t>c</a:t>
            </a:r>
            <a:r>
              <a:rPr sz="1300" b="1" dirty="0">
                <a:latin typeface="Arial"/>
                <a:cs typeface="Arial"/>
              </a:rPr>
              <a:t>ac</a:t>
            </a:r>
            <a:r>
              <a:rPr sz="1300" b="1" spc="35" dirty="0">
                <a:latin typeface="Arial"/>
                <a:cs typeface="Arial"/>
              </a:rPr>
              <a:t>i</a:t>
            </a:r>
            <a:r>
              <a:rPr sz="1300" b="1" spc="5" dirty="0">
                <a:latin typeface="Arial"/>
                <a:cs typeface="Arial"/>
              </a:rPr>
              <a:t>ó  </a:t>
            </a:r>
            <a:r>
              <a:rPr sz="1300" b="1" spc="60" dirty="0">
                <a:latin typeface="Arial"/>
                <a:cs typeface="Arial"/>
              </a:rPr>
              <a:t>infantil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41912" y="7453370"/>
            <a:ext cx="1277937" cy="8094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280012" y="7468475"/>
            <a:ext cx="1202055" cy="7334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13664" marR="46355" indent="-50800">
              <a:lnSpc>
                <a:spcPct val="116700"/>
              </a:lnSpc>
            </a:pP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Dese</a:t>
            </a:r>
            <a:r>
              <a:rPr sz="1000" spc="-10" dirty="0">
                <a:solidFill>
                  <a:srgbClr val="535353"/>
                </a:solidFill>
                <a:latin typeface="Noto Sans"/>
                <a:cs typeface="Noto Sans"/>
              </a:rPr>
              <a:t>nvol</a:t>
            </a: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upame</a:t>
            </a:r>
            <a:r>
              <a:rPr sz="1000" spc="-10" dirty="0">
                <a:solidFill>
                  <a:srgbClr val="535353"/>
                </a:solidFill>
                <a:latin typeface="Noto Sans"/>
                <a:cs typeface="Noto Sans"/>
              </a:rPr>
              <a:t>nt  </a:t>
            </a: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de les</a:t>
            </a:r>
            <a:r>
              <a:rPr sz="1000" spc="-40" dirty="0">
                <a:solidFill>
                  <a:srgbClr val="535353"/>
                </a:solidFill>
                <a:latin typeface="Noto Sans"/>
                <a:cs typeface="Noto Sans"/>
              </a:rPr>
              <a:t> </a:t>
            </a:r>
            <a:r>
              <a:rPr sz="1000" spc="-5" dirty="0">
                <a:solidFill>
                  <a:srgbClr val="535353"/>
                </a:solidFill>
                <a:latin typeface="Noto Sans"/>
                <a:cs typeface="Noto Sans"/>
              </a:rPr>
              <a:t>capacitats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36600" y="8839200"/>
            <a:ext cx="285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0-6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968500" y="8826500"/>
            <a:ext cx="387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latin typeface="Arial"/>
                <a:cs typeface="Arial"/>
              </a:rPr>
              <a:t>6-12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276600" y="8826500"/>
            <a:ext cx="488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latin typeface="Arial"/>
                <a:cs typeface="Arial"/>
              </a:rPr>
              <a:t>12-16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121050" y="8963736"/>
            <a:ext cx="804545" cy="0"/>
          </a:xfrm>
          <a:custGeom>
            <a:avLst/>
            <a:gdLst/>
            <a:ahLst/>
            <a:cxnLst/>
            <a:rect l="l" t="t" r="r" b="b"/>
            <a:pathLst>
              <a:path w="804544">
                <a:moveTo>
                  <a:pt x="0" y="0"/>
                </a:moveTo>
                <a:lnTo>
                  <a:pt x="804273" y="0"/>
                </a:lnTo>
              </a:path>
            </a:pathLst>
          </a:custGeom>
          <a:ln w="25400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54059" y="8963736"/>
            <a:ext cx="789305" cy="0"/>
          </a:xfrm>
          <a:custGeom>
            <a:avLst/>
            <a:gdLst/>
            <a:ahLst/>
            <a:cxnLst/>
            <a:rect l="l" t="t" r="r" b="b"/>
            <a:pathLst>
              <a:path w="789305">
                <a:moveTo>
                  <a:pt x="0" y="0"/>
                </a:moveTo>
                <a:lnTo>
                  <a:pt x="788977" y="0"/>
                </a:lnTo>
              </a:path>
            </a:pathLst>
          </a:custGeom>
          <a:ln w="25400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36619" y="8959867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67241" y="0"/>
                </a:lnTo>
                <a:lnTo>
                  <a:pt x="1086291" y="0"/>
                </a:lnTo>
              </a:path>
            </a:pathLst>
          </a:custGeom>
          <a:ln w="38100">
            <a:solidFill>
              <a:srgbClr val="DA61AC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03863" y="887604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40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DA61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5270500" y="8864600"/>
            <a:ext cx="1254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al </a:t>
            </a:r>
            <a:r>
              <a:rPr sz="1200" b="1" dirty="0">
                <a:latin typeface="Arial"/>
                <a:cs typeface="Arial"/>
              </a:rPr>
              <a:t>llarg de la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39700" y="8496300"/>
            <a:ext cx="584200" cy="584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131" name="object 1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5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93301"/>
            <a:ext cx="6858000" cy="12700"/>
          </a:xfrm>
          <a:custGeom>
            <a:avLst/>
            <a:gdLst/>
            <a:ahLst/>
            <a:cxnLst/>
            <a:rect l="l" t="t" r="r" b="b"/>
            <a:pathLst>
              <a:path w="6858000" h="12700">
                <a:moveTo>
                  <a:pt x="0" y="12698"/>
                </a:moveTo>
                <a:lnTo>
                  <a:pt x="6858000" y="12698"/>
                </a:lnTo>
                <a:lnTo>
                  <a:pt x="6858000" y="0"/>
                </a:lnTo>
                <a:lnTo>
                  <a:pt x="0" y="0"/>
                </a:lnTo>
                <a:lnTo>
                  <a:pt x="0" y="1269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952" y="9561520"/>
            <a:ext cx="266700" cy="269875"/>
          </a:xfrm>
          <a:custGeom>
            <a:avLst/>
            <a:gdLst/>
            <a:ahLst/>
            <a:cxnLst/>
            <a:rect l="l" t="t" r="r" b="b"/>
            <a:pathLst>
              <a:path w="266700" h="269875">
                <a:moveTo>
                  <a:pt x="154004" y="0"/>
                </a:moveTo>
                <a:lnTo>
                  <a:pt x="112697" y="0"/>
                </a:lnTo>
                <a:lnTo>
                  <a:pt x="72963" y="12797"/>
                </a:lnTo>
                <a:lnTo>
                  <a:pt x="37944" y="38391"/>
                </a:lnTo>
                <a:lnTo>
                  <a:pt x="12648" y="73823"/>
                </a:lnTo>
                <a:lnTo>
                  <a:pt x="0" y="114025"/>
                </a:lnTo>
                <a:lnTo>
                  <a:pt x="0" y="155818"/>
                </a:lnTo>
                <a:lnTo>
                  <a:pt x="12648" y="196020"/>
                </a:lnTo>
                <a:lnTo>
                  <a:pt x="37944" y="231451"/>
                </a:lnTo>
                <a:lnTo>
                  <a:pt x="72963" y="257045"/>
                </a:lnTo>
                <a:lnTo>
                  <a:pt x="112697" y="269843"/>
                </a:lnTo>
                <a:lnTo>
                  <a:pt x="154004" y="269843"/>
                </a:lnTo>
                <a:lnTo>
                  <a:pt x="193738" y="257045"/>
                </a:lnTo>
                <a:lnTo>
                  <a:pt x="228757" y="231451"/>
                </a:lnTo>
                <a:lnTo>
                  <a:pt x="254054" y="196020"/>
                </a:lnTo>
                <a:lnTo>
                  <a:pt x="266703" y="155818"/>
                </a:lnTo>
                <a:lnTo>
                  <a:pt x="266703" y="114025"/>
                </a:lnTo>
                <a:lnTo>
                  <a:pt x="254054" y="73823"/>
                </a:lnTo>
                <a:lnTo>
                  <a:pt x="228757" y="38391"/>
                </a:lnTo>
                <a:lnTo>
                  <a:pt x="193738" y="12797"/>
                </a:lnTo>
                <a:lnTo>
                  <a:pt x="15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7500" y="3556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9478964"/>
            <a:ext cx="6854190" cy="414655"/>
          </a:xfrm>
          <a:custGeom>
            <a:avLst/>
            <a:gdLst/>
            <a:ahLst/>
            <a:cxnLst/>
            <a:rect l="l" t="t" r="r" b="b"/>
            <a:pathLst>
              <a:path w="6854190" h="414654">
                <a:moveTo>
                  <a:pt x="0" y="414336"/>
                </a:moveTo>
                <a:lnTo>
                  <a:pt x="0" y="0"/>
                </a:lnTo>
                <a:lnTo>
                  <a:pt x="6853732" y="0"/>
                </a:lnTo>
                <a:lnTo>
                  <a:pt x="6853732" y="414336"/>
                </a:lnTo>
                <a:lnTo>
                  <a:pt x="0" y="414336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485088"/>
            <a:ext cx="6858000" cy="515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500187"/>
            <a:ext cx="6858000" cy="440055"/>
          </a:xfrm>
          <a:custGeom>
            <a:avLst/>
            <a:gdLst/>
            <a:ahLst/>
            <a:cxnLst/>
            <a:rect l="l" t="t" r="r" b="b"/>
            <a:pathLst>
              <a:path w="6858000" h="440055">
                <a:moveTo>
                  <a:pt x="0" y="0"/>
                </a:moveTo>
                <a:lnTo>
                  <a:pt x="6858000" y="0"/>
                </a:lnTo>
                <a:lnTo>
                  <a:pt x="6858000" y="439737"/>
                </a:lnTo>
                <a:lnTo>
                  <a:pt x="0" y="43973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7800" y="812800"/>
            <a:ext cx="283464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Trebuchet MS"/>
                <a:cs typeface="Trebuchet MS"/>
              </a:rPr>
              <a:t>Organització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1600" b="1" spc="-75" dirty="0">
                <a:latin typeface="Arial"/>
                <a:cs typeface="Arial"/>
              </a:rPr>
              <a:t>Els </a:t>
            </a:r>
            <a:r>
              <a:rPr sz="1600" b="1" spc="60" dirty="0">
                <a:latin typeface="Arial"/>
                <a:cs typeface="Arial"/>
              </a:rPr>
              <a:t>elements </a:t>
            </a:r>
            <a:r>
              <a:rPr sz="1600" b="1" spc="40" dirty="0">
                <a:latin typeface="Arial"/>
                <a:cs typeface="Arial"/>
              </a:rPr>
              <a:t>del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currículum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8239" y="7991208"/>
            <a:ext cx="1130490" cy="524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596" y="2887281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1104520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A7A7A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1007" y="280346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83820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8864" y="2215514"/>
            <a:ext cx="1003033" cy="499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7100" y="4216400"/>
            <a:ext cx="2527300" cy="201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8052" y="4166255"/>
            <a:ext cx="2625283" cy="2120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7155" y="6544754"/>
            <a:ext cx="1074282" cy="19765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9123" y="6702693"/>
            <a:ext cx="720310" cy="16123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43476" y="6283651"/>
            <a:ext cx="1783026" cy="17830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82161" y="6617568"/>
            <a:ext cx="1090478" cy="1072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9841" y="5920447"/>
            <a:ext cx="1810706" cy="22661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2105" y="6205744"/>
            <a:ext cx="1080566" cy="1654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6938" y="2882577"/>
            <a:ext cx="1774480" cy="21816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3880" y="3168738"/>
            <a:ext cx="1042457" cy="15729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20027" y="2891789"/>
            <a:ext cx="1859946" cy="23200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6503" y="3174720"/>
            <a:ext cx="1136789" cy="17205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22600" y="5740400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mne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72809" y="7174882"/>
            <a:ext cx="803275" cy="803275"/>
          </a:xfrm>
          <a:custGeom>
            <a:avLst/>
            <a:gdLst/>
            <a:ahLst/>
            <a:cxnLst/>
            <a:rect l="l" t="t" r="r" b="b"/>
            <a:pathLst>
              <a:path w="803275" h="803275">
                <a:moveTo>
                  <a:pt x="802990" y="802990"/>
                </a:moveTo>
                <a:lnTo>
                  <a:pt x="13470" y="13470"/>
                </a:lnTo>
                <a:lnTo>
                  <a:pt x="0" y="0"/>
                </a:lnTo>
              </a:path>
            </a:pathLst>
          </a:custGeom>
          <a:ln w="38100">
            <a:solidFill>
              <a:srgbClr val="A7A7A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67749" y="7069823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0" y="0"/>
                </a:moveTo>
                <a:lnTo>
                  <a:pt x="59258" y="177800"/>
                </a:lnTo>
                <a:lnTo>
                  <a:pt x="177800" y="59270"/>
                </a:lnTo>
                <a:lnTo>
                  <a:pt x="0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86100" y="7983219"/>
            <a:ext cx="725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spc="-40" dirty="0">
                <a:latin typeface="Noto Sans"/>
                <a:cs typeface="Noto Sans"/>
              </a:rPr>
              <a:t>avaluació  </a:t>
            </a:r>
            <a:r>
              <a:rPr sz="1300" spc="-60" dirty="0">
                <a:latin typeface="Noto Sans"/>
                <a:cs typeface="Noto Sans"/>
              </a:rPr>
              <a:t>f</a:t>
            </a:r>
            <a:r>
              <a:rPr sz="1300" spc="-25" dirty="0">
                <a:latin typeface="Noto Sans"/>
                <a:cs typeface="Noto Sans"/>
              </a:rPr>
              <a:t>o</a:t>
            </a:r>
            <a:r>
              <a:rPr sz="1300" spc="-35" dirty="0">
                <a:latin typeface="Noto Sans"/>
                <a:cs typeface="Noto Sans"/>
              </a:rPr>
              <a:t>r</a:t>
            </a:r>
            <a:r>
              <a:rPr sz="1300" spc="-70" dirty="0">
                <a:latin typeface="Noto Sans"/>
                <a:cs typeface="Noto Sans"/>
              </a:rPr>
              <a:t>m</a:t>
            </a:r>
            <a:r>
              <a:rPr sz="1300" spc="-45" dirty="0">
                <a:latin typeface="Noto Sans"/>
                <a:cs typeface="Noto Sans"/>
              </a:rPr>
              <a:t>a</a:t>
            </a:r>
            <a:r>
              <a:rPr sz="1300" spc="-40" dirty="0">
                <a:latin typeface="Noto Sans"/>
                <a:cs typeface="Noto Sans"/>
              </a:rPr>
              <a:t>ti</a:t>
            </a:r>
            <a:r>
              <a:rPr sz="1300" spc="-55" dirty="0">
                <a:latin typeface="Noto Sans"/>
                <a:cs typeface="Noto Sans"/>
              </a:rPr>
              <a:t>va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050" y="2042299"/>
            <a:ext cx="6819900" cy="7404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14" y="2065855"/>
            <a:ext cx="6734234" cy="7315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23918" y="2248190"/>
            <a:ext cx="2233701" cy="89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62018" y="2263292"/>
            <a:ext cx="2157730" cy="822325"/>
          </a:xfrm>
          <a:custGeom>
            <a:avLst/>
            <a:gdLst/>
            <a:ahLst/>
            <a:cxnLst/>
            <a:rect l="l" t="t" r="r" b="b"/>
            <a:pathLst>
              <a:path w="2157729" h="822325">
                <a:moveTo>
                  <a:pt x="1989467" y="0"/>
                </a:moveTo>
                <a:lnTo>
                  <a:pt x="168021" y="0"/>
                </a:lnTo>
                <a:lnTo>
                  <a:pt x="123353" y="6002"/>
                </a:lnTo>
                <a:lnTo>
                  <a:pt x="83216" y="22942"/>
                </a:lnTo>
                <a:lnTo>
                  <a:pt x="49210" y="49217"/>
                </a:lnTo>
                <a:lnTo>
                  <a:pt x="22939" y="83225"/>
                </a:lnTo>
                <a:lnTo>
                  <a:pt x="6001" y="123364"/>
                </a:lnTo>
                <a:lnTo>
                  <a:pt x="0" y="168033"/>
                </a:lnTo>
                <a:lnTo>
                  <a:pt x="0" y="653783"/>
                </a:lnTo>
                <a:lnTo>
                  <a:pt x="6001" y="698451"/>
                </a:lnTo>
                <a:lnTo>
                  <a:pt x="22939" y="738588"/>
                </a:lnTo>
                <a:lnTo>
                  <a:pt x="49210" y="772593"/>
                </a:lnTo>
                <a:lnTo>
                  <a:pt x="83216" y="798865"/>
                </a:lnTo>
                <a:lnTo>
                  <a:pt x="123353" y="815802"/>
                </a:lnTo>
                <a:lnTo>
                  <a:pt x="168021" y="821804"/>
                </a:lnTo>
                <a:lnTo>
                  <a:pt x="1989467" y="821804"/>
                </a:lnTo>
                <a:lnTo>
                  <a:pt x="2034136" y="815802"/>
                </a:lnTo>
                <a:lnTo>
                  <a:pt x="2074275" y="798865"/>
                </a:lnTo>
                <a:lnTo>
                  <a:pt x="2108284" y="772593"/>
                </a:lnTo>
                <a:lnTo>
                  <a:pt x="2134559" y="738588"/>
                </a:lnTo>
                <a:lnTo>
                  <a:pt x="2151498" y="698451"/>
                </a:lnTo>
                <a:lnTo>
                  <a:pt x="2157501" y="653783"/>
                </a:lnTo>
                <a:lnTo>
                  <a:pt x="2157501" y="168033"/>
                </a:lnTo>
                <a:lnTo>
                  <a:pt x="2151498" y="123364"/>
                </a:lnTo>
                <a:lnTo>
                  <a:pt x="2134559" y="83225"/>
                </a:lnTo>
                <a:lnTo>
                  <a:pt x="2108284" y="49217"/>
                </a:lnTo>
                <a:lnTo>
                  <a:pt x="2074275" y="22942"/>
                </a:lnTo>
                <a:lnTo>
                  <a:pt x="2034136" y="6002"/>
                </a:lnTo>
                <a:lnTo>
                  <a:pt x="1989467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26000" y="2514600"/>
            <a:ext cx="1231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Continguts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2908" y="2308528"/>
            <a:ext cx="2233701" cy="8980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1008" y="2323630"/>
            <a:ext cx="2157730" cy="822325"/>
          </a:xfrm>
          <a:custGeom>
            <a:avLst/>
            <a:gdLst/>
            <a:ahLst/>
            <a:cxnLst/>
            <a:rect l="l" t="t" r="r" b="b"/>
            <a:pathLst>
              <a:path w="2157730" h="822325">
                <a:moveTo>
                  <a:pt x="1989476" y="0"/>
                </a:moveTo>
                <a:lnTo>
                  <a:pt x="168031" y="0"/>
                </a:lnTo>
                <a:lnTo>
                  <a:pt x="123361" y="6002"/>
                </a:lnTo>
                <a:lnTo>
                  <a:pt x="83222" y="22942"/>
                </a:lnTo>
                <a:lnTo>
                  <a:pt x="49215" y="49217"/>
                </a:lnTo>
                <a:lnTo>
                  <a:pt x="22941" y="83225"/>
                </a:lnTo>
                <a:lnTo>
                  <a:pt x="6002" y="123364"/>
                </a:lnTo>
                <a:lnTo>
                  <a:pt x="0" y="168033"/>
                </a:lnTo>
                <a:lnTo>
                  <a:pt x="0" y="653770"/>
                </a:lnTo>
                <a:lnTo>
                  <a:pt x="6002" y="698443"/>
                </a:lnTo>
                <a:lnTo>
                  <a:pt x="22941" y="738584"/>
                </a:lnTo>
                <a:lnTo>
                  <a:pt x="49215" y="772591"/>
                </a:lnTo>
                <a:lnTo>
                  <a:pt x="83222" y="798864"/>
                </a:lnTo>
                <a:lnTo>
                  <a:pt x="123361" y="815802"/>
                </a:lnTo>
                <a:lnTo>
                  <a:pt x="168031" y="821804"/>
                </a:lnTo>
                <a:lnTo>
                  <a:pt x="1989476" y="821804"/>
                </a:lnTo>
                <a:lnTo>
                  <a:pt x="2034145" y="815802"/>
                </a:lnTo>
                <a:lnTo>
                  <a:pt x="2074284" y="798864"/>
                </a:lnTo>
                <a:lnTo>
                  <a:pt x="2108293" y="772591"/>
                </a:lnTo>
                <a:lnTo>
                  <a:pt x="2134567" y="738584"/>
                </a:lnTo>
                <a:lnTo>
                  <a:pt x="2151507" y="698443"/>
                </a:lnTo>
                <a:lnTo>
                  <a:pt x="2157510" y="653770"/>
                </a:lnTo>
                <a:lnTo>
                  <a:pt x="2157510" y="168033"/>
                </a:lnTo>
                <a:lnTo>
                  <a:pt x="2151507" y="123364"/>
                </a:lnTo>
                <a:lnTo>
                  <a:pt x="2134567" y="83225"/>
                </a:lnTo>
                <a:lnTo>
                  <a:pt x="2108293" y="49217"/>
                </a:lnTo>
                <a:lnTo>
                  <a:pt x="2074284" y="22942"/>
                </a:lnTo>
                <a:lnTo>
                  <a:pt x="2034145" y="6002"/>
                </a:lnTo>
                <a:lnTo>
                  <a:pt x="1989476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98500" y="2565400"/>
            <a:ext cx="158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Competències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01192" y="7822493"/>
            <a:ext cx="2297201" cy="9869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9292" y="7837589"/>
            <a:ext cx="2221230" cy="911225"/>
          </a:xfrm>
          <a:custGeom>
            <a:avLst/>
            <a:gdLst/>
            <a:ahLst/>
            <a:cxnLst/>
            <a:rect l="l" t="t" r="r" b="b"/>
            <a:pathLst>
              <a:path w="2221230" h="911225">
                <a:moveTo>
                  <a:pt x="2052981" y="0"/>
                </a:moveTo>
                <a:lnTo>
                  <a:pt x="168029" y="0"/>
                </a:lnTo>
                <a:lnTo>
                  <a:pt x="123360" y="6002"/>
                </a:lnTo>
                <a:lnTo>
                  <a:pt x="83221" y="22942"/>
                </a:lnTo>
                <a:lnTo>
                  <a:pt x="49214" y="49217"/>
                </a:lnTo>
                <a:lnTo>
                  <a:pt x="22940" y="83225"/>
                </a:lnTo>
                <a:lnTo>
                  <a:pt x="6002" y="123364"/>
                </a:lnTo>
                <a:lnTo>
                  <a:pt x="0" y="168033"/>
                </a:lnTo>
                <a:lnTo>
                  <a:pt x="0" y="742683"/>
                </a:lnTo>
                <a:lnTo>
                  <a:pt x="6002" y="787351"/>
                </a:lnTo>
                <a:lnTo>
                  <a:pt x="22940" y="827489"/>
                </a:lnTo>
                <a:lnTo>
                  <a:pt x="49214" y="861496"/>
                </a:lnTo>
                <a:lnTo>
                  <a:pt x="83221" y="887769"/>
                </a:lnTo>
                <a:lnTo>
                  <a:pt x="123360" y="904708"/>
                </a:lnTo>
                <a:lnTo>
                  <a:pt x="168029" y="910710"/>
                </a:lnTo>
                <a:lnTo>
                  <a:pt x="2052981" y="910710"/>
                </a:lnTo>
                <a:lnTo>
                  <a:pt x="2097649" y="904708"/>
                </a:lnTo>
                <a:lnTo>
                  <a:pt x="2137786" y="887769"/>
                </a:lnTo>
                <a:lnTo>
                  <a:pt x="2171791" y="861496"/>
                </a:lnTo>
                <a:lnTo>
                  <a:pt x="2198063" y="827489"/>
                </a:lnTo>
                <a:lnTo>
                  <a:pt x="2215001" y="787351"/>
                </a:lnTo>
                <a:lnTo>
                  <a:pt x="2221002" y="742683"/>
                </a:lnTo>
                <a:lnTo>
                  <a:pt x="2221002" y="168033"/>
                </a:lnTo>
                <a:lnTo>
                  <a:pt x="2215001" y="123364"/>
                </a:lnTo>
                <a:lnTo>
                  <a:pt x="2198063" y="83225"/>
                </a:lnTo>
                <a:lnTo>
                  <a:pt x="2171791" y="49217"/>
                </a:lnTo>
                <a:lnTo>
                  <a:pt x="2137786" y="22942"/>
                </a:lnTo>
                <a:lnTo>
                  <a:pt x="2097649" y="6002"/>
                </a:lnTo>
                <a:lnTo>
                  <a:pt x="2052981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7200" y="7962900"/>
            <a:ext cx="1790700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90500">
              <a:lnSpc>
                <a:spcPct val="101899"/>
              </a:lnSpc>
              <a:spcBef>
                <a:spcPts val="55"/>
              </a:spcBef>
            </a:pPr>
            <a:r>
              <a:rPr sz="1800" b="1" spc="-5" dirty="0">
                <a:latin typeface="Arial"/>
                <a:cs typeface="Arial"/>
              </a:rPr>
              <a:t>Orientacions  </a:t>
            </a:r>
            <a:r>
              <a:rPr sz="1800" b="1" dirty="0">
                <a:latin typeface="Arial"/>
                <a:cs typeface="Arial"/>
              </a:rPr>
              <a:t>met</a:t>
            </a:r>
            <a:r>
              <a:rPr sz="1800" b="1" spc="-5" dirty="0">
                <a:latin typeface="Arial"/>
                <a:cs typeface="Arial"/>
              </a:rPr>
              <a:t>odològiqu</a:t>
            </a:r>
            <a:r>
              <a:rPr sz="1800" b="1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502848" y="7658849"/>
            <a:ext cx="2348001" cy="9298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40948" y="7673949"/>
            <a:ext cx="2272030" cy="854075"/>
          </a:xfrm>
          <a:custGeom>
            <a:avLst/>
            <a:gdLst/>
            <a:ahLst/>
            <a:cxnLst/>
            <a:rect l="l" t="t" r="r" b="b"/>
            <a:pathLst>
              <a:path w="2272029" h="854075">
                <a:moveTo>
                  <a:pt x="2103767" y="0"/>
                </a:moveTo>
                <a:lnTo>
                  <a:pt x="168021" y="0"/>
                </a:lnTo>
                <a:lnTo>
                  <a:pt x="123353" y="6002"/>
                </a:lnTo>
                <a:lnTo>
                  <a:pt x="83216" y="22942"/>
                </a:lnTo>
                <a:lnTo>
                  <a:pt x="49210" y="49217"/>
                </a:lnTo>
                <a:lnTo>
                  <a:pt x="22939" y="83225"/>
                </a:lnTo>
                <a:lnTo>
                  <a:pt x="6001" y="123364"/>
                </a:lnTo>
                <a:lnTo>
                  <a:pt x="0" y="168033"/>
                </a:lnTo>
                <a:lnTo>
                  <a:pt x="0" y="685647"/>
                </a:lnTo>
                <a:lnTo>
                  <a:pt x="6001" y="730320"/>
                </a:lnTo>
                <a:lnTo>
                  <a:pt x="22939" y="770461"/>
                </a:lnTo>
                <a:lnTo>
                  <a:pt x="49210" y="804468"/>
                </a:lnTo>
                <a:lnTo>
                  <a:pt x="83216" y="830741"/>
                </a:lnTo>
                <a:lnTo>
                  <a:pt x="123353" y="847679"/>
                </a:lnTo>
                <a:lnTo>
                  <a:pt x="168021" y="853681"/>
                </a:lnTo>
                <a:lnTo>
                  <a:pt x="2103767" y="853681"/>
                </a:lnTo>
                <a:lnTo>
                  <a:pt x="2148436" y="847679"/>
                </a:lnTo>
                <a:lnTo>
                  <a:pt x="2188575" y="830741"/>
                </a:lnTo>
                <a:lnTo>
                  <a:pt x="2222584" y="804468"/>
                </a:lnTo>
                <a:lnTo>
                  <a:pt x="2248859" y="770461"/>
                </a:lnTo>
                <a:lnTo>
                  <a:pt x="2265798" y="730320"/>
                </a:lnTo>
                <a:lnTo>
                  <a:pt x="2271801" y="685647"/>
                </a:lnTo>
                <a:lnTo>
                  <a:pt x="2271801" y="168033"/>
                </a:lnTo>
                <a:lnTo>
                  <a:pt x="2265798" y="123364"/>
                </a:lnTo>
                <a:lnTo>
                  <a:pt x="2248859" y="83225"/>
                </a:lnTo>
                <a:lnTo>
                  <a:pt x="2222584" y="49217"/>
                </a:lnTo>
                <a:lnTo>
                  <a:pt x="2188575" y="22942"/>
                </a:lnTo>
                <a:lnTo>
                  <a:pt x="2148436" y="6002"/>
                </a:lnTo>
                <a:lnTo>
                  <a:pt x="2103767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10100" y="7937500"/>
            <a:ext cx="2134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Criteris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d’avaluació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47492" y="8522124"/>
            <a:ext cx="2284501" cy="91070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85592" y="8537219"/>
            <a:ext cx="2208530" cy="835025"/>
          </a:xfrm>
          <a:custGeom>
            <a:avLst/>
            <a:gdLst/>
            <a:ahLst/>
            <a:cxnLst/>
            <a:rect l="l" t="t" r="r" b="b"/>
            <a:pathLst>
              <a:path w="2208529" h="835025">
                <a:moveTo>
                  <a:pt x="2040280" y="0"/>
                </a:moveTo>
                <a:lnTo>
                  <a:pt x="168033" y="0"/>
                </a:lnTo>
                <a:lnTo>
                  <a:pt x="123364" y="6002"/>
                </a:lnTo>
                <a:lnTo>
                  <a:pt x="83225" y="22942"/>
                </a:lnTo>
                <a:lnTo>
                  <a:pt x="49217" y="49217"/>
                </a:lnTo>
                <a:lnTo>
                  <a:pt x="22942" y="83225"/>
                </a:lnTo>
                <a:lnTo>
                  <a:pt x="6002" y="123365"/>
                </a:lnTo>
                <a:lnTo>
                  <a:pt x="0" y="168034"/>
                </a:lnTo>
                <a:lnTo>
                  <a:pt x="0" y="666479"/>
                </a:lnTo>
                <a:lnTo>
                  <a:pt x="6002" y="711148"/>
                </a:lnTo>
                <a:lnTo>
                  <a:pt x="22942" y="751288"/>
                </a:lnTo>
                <a:lnTo>
                  <a:pt x="49217" y="785295"/>
                </a:lnTo>
                <a:lnTo>
                  <a:pt x="83225" y="811569"/>
                </a:lnTo>
                <a:lnTo>
                  <a:pt x="123364" y="828508"/>
                </a:lnTo>
                <a:lnTo>
                  <a:pt x="168033" y="834510"/>
                </a:lnTo>
                <a:lnTo>
                  <a:pt x="2040280" y="834510"/>
                </a:lnTo>
                <a:lnTo>
                  <a:pt x="2084949" y="828508"/>
                </a:lnTo>
                <a:lnTo>
                  <a:pt x="2125088" y="811569"/>
                </a:lnTo>
                <a:lnTo>
                  <a:pt x="2159096" y="785295"/>
                </a:lnTo>
                <a:lnTo>
                  <a:pt x="2185371" y="751288"/>
                </a:lnTo>
                <a:lnTo>
                  <a:pt x="2202311" y="711148"/>
                </a:lnTo>
                <a:lnTo>
                  <a:pt x="2208314" y="666479"/>
                </a:lnTo>
                <a:lnTo>
                  <a:pt x="2208314" y="168034"/>
                </a:lnTo>
                <a:lnTo>
                  <a:pt x="2202311" y="123365"/>
                </a:lnTo>
                <a:lnTo>
                  <a:pt x="2185371" y="83225"/>
                </a:lnTo>
                <a:lnTo>
                  <a:pt x="2159096" y="49217"/>
                </a:lnTo>
                <a:lnTo>
                  <a:pt x="2125088" y="22942"/>
                </a:lnTo>
                <a:lnTo>
                  <a:pt x="2084949" y="6002"/>
                </a:lnTo>
                <a:lnTo>
                  <a:pt x="204028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794000" y="8623300"/>
            <a:ext cx="1804670" cy="5791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190500">
              <a:lnSpc>
                <a:spcPct val="101899"/>
              </a:lnSpc>
              <a:spcBef>
                <a:spcPts val="55"/>
              </a:spcBef>
            </a:pPr>
            <a:r>
              <a:rPr sz="1800" b="1" spc="-5" dirty="0">
                <a:latin typeface="Arial"/>
                <a:cs typeface="Arial"/>
              </a:rPr>
              <a:t>Orientacions  </a:t>
            </a:r>
            <a:r>
              <a:rPr sz="1800" b="1" dirty="0">
                <a:latin typeface="Arial"/>
                <a:cs typeface="Arial"/>
              </a:rPr>
              <a:t>per a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l’avaluació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30500" y="2192020"/>
            <a:ext cx="8039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-241300">
              <a:lnSpc>
                <a:spcPct val="115399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c</a:t>
            </a:r>
            <a:r>
              <a:rPr sz="1300" spc="-25" dirty="0">
                <a:latin typeface="Noto Sans"/>
                <a:cs typeface="Noto Sans"/>
              </a:rPr>
              <a:t>o</a:t>
            </a:r>
            <a:r>
              <a:rPr sz="1300" spc="-45" dirty="0">
                <a:latin typeface="Noto Sans"/>
                <a:cs typeface="Noto Sans"/>
              </a:rPr>
              <a:t>n</a:t>
            </a:r>
            <a:r>
              <a:rPr sz="1300" spc="-40" dirty="0">
                <a:latin typeface="Noto Sans"/>
                <a:cs typeface="Noto Sans"/>
              </a:rPr>
              <a:t>ti</a:t>
            </a:r>
            <a:r>
              <a:rPr sz="1300" spc="-45" dirty="0">
                <a:latin typeface="Noto Sans"/>
                <a:cs typeface="Noto Sans"/>
              </a:rPr>
              <a:t>n</a:t>
            </a:r>
            <a:r>
              <a:rPr sz="1300" spc="-125" dirty="0">
                <a:latin typeface="Noto Sans"/>
                <a:cs typeface="Noto Sans"/>
              </a:rPr>
              <a:t>g</a:t>
            </a:r>
            <a:r>
              <a:rPr sz="1300" spc="-45" dirty="0">
                <a:latin typeface="Noto Sans"/>
                <a:cs typeface="Noto Sans"/>
              </a:rPr>
              <a:t>u</a:t>
            </a:r>
            <a:r>
              <a:rPr sz="1300" spc="-25" dirty="0">
                <a:latin typeface="Noto Sans"/>
                <a:cs typeface="Noto Sans"/>
              </a:rPr>
              <a:t>ts  </a:t>
            </a:r>
            <a:r>
              <a:rPr sz="1300" spc="-35" dirty="0">
                <a:latin typeface="Noto Sans"/>
                <a:cs typeface="Noto Sans"/>
              </a:rPr>
              <a:t>clau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969000" y="1485900"/>
            <a:ext cx="482600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25950" y="4126634"/>
            <a:ext cx="1961921" cy="9869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176738" y="4154436"/>
            <a:ext cx="1860550" cy="885825"/>
          </a:xfrm>
          <a:prstGeom prst="rect">
            <a:avLst/>
          </a:prstGeom>
          <a:solidFill>
            <a:srgbClr val="FFFFFF"/>
          </a:solidFill>
          <a:ln w="25400">
            <a:solidFill>
              <a:srgbClr val="C7C7C7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407670" marR="403225" indent="190500">
              <a:lnSpc>
                <a:spcPct val="111100"/>
              </a:lnSpc>
              <a:spcBef>
                <a:spcPts val="1185"/>
              </a:spcBef>
            </a:pPr>
            <a:r>
              <a:rPr sz="1500" spc="-5" dirty="0">
                <a:latin typeface="Noto Sans"/>
                <a:cs typeface="Noto Sans"/>
              </a:rPr>
              <a:t>Què </a:t>
            </a:r>
            <a:r>
              <a:rPr sz="1500" spc="-10" dirty="0">
                <a:latin typeface="Noto Sans"/>
                <a:cs typeface="Noto Sans"/>
              </a:rPr>
              <a:t>ha  </a:t>
            </a:r>
            <a:r>
              <a:rPr sz="1500" spc="-5" dirty="0">
                <a:latin typeface="Noto Sans"/>
                <a:cs typeface="Noto Sans"/>
              </a:rPr>
              <a:t>d</a:t>
            </a:r>
            <a:r>
              <a:rPr sz="1500" spc="-275" dirty="0">
                <a:latin typeface="Noto Sans"/>
                <a:cs typeface="Noto Sans"/>
              </a:rPr>
              <a:t>’</a:t>
            </a:r>
            <a:r>
              <a:rPr sz="1500" spc="-10" dirty="0">
                <a:latin typeface="Noto Sans"/>
                <a:cs typeface="Noto Sans"/>
              </a:rPr>
              <a:t>a</a:t>
            </a:r>
            <a:r>
              <a:rPr sz="1500" spc="-5" dirty="0">
                <a:latin typeface="Noto Sans"/>
                <a:cs typeface="Noto Sans"/>
              </a:rPr>
              <a:t>p</a:t>
            </a:r>
            <a:r>
              <a:rPr sz="1500" spc="-40" dirty="0">
                <a:latin typeface="Noto Sans"/>
                <a:cs typeface="Noto Sans"/>
              </a:rPr>
              <a:t>r</a:t>
            </a:r>
            <a:r>
              <a:rPr sz="1500" spc="-15" dirty="0">
                <a:latin typeface="Noto Sans"/>
                <a:cs typeface="Noto Sans"/>
              </a:rPr>
              <a:t>en</a:t>
            </a:r>
            <a:r>
              <a:rPr sz="1500" spc="-5" dirty="0">
                <a:latin typeface="Noto Sans"/>
                <a:cs typeface="Noto Sans"/>
              </a:rPr>
              <a:t>d</a:t>
            </a:r>
            <a:r>
              <a:rPr sz="1500" spc="-40" dirty="0">
                <a:latin typeface="Noto Sans"/>
                <a:cs typeface="Noto Sans"/>
              </a:rPr>
              <a:t>r</a:t>
            </a:r>
            <a:r>
              <a:rPr sz="1500" spc="-75" dirty="0">
                <a:latin typeface="Noto Sans"/>
                <a:cs typeface="Noto Sans"/>
              </a:rPr>
              <a:t>e?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919550" y="5982079"/>
            <a:ext cx="1961921" cy="9869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970350" y="6009881"/>
            <a:ext cx="1860550" cy="885825"/>
          </a:xfrm>
          <a:prstGeom prst="rect">
            <a:avLst/>
          </a:prstGeom>
          <a:solidFill>
            <a:srgbClr val="FFFFFF"/>
          </a:solidFill>
          <a:ln w="25400">
            <a:solidFill>
              <a:srgbClr val="C7C7C7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347345" marR="272415" indent="-88900">
              <a:lnSpc>
                <a:spcPct val="111100"/>
              </a:lnSpc>
              <a:spcBef>
                <a:spcPts val="1175"/>
              </a:spcBef>
            </a:pPr>
            <a:r>
              <a:rPr sz="1500" spc="-5" dirty="0">
                <a:latin typeface="Noto Sans"/>
                <a:cs typeface="Noto Sans"/>
              </a:rPr>
              <a:t>Com </a:t>
            </a:r>
            <a:r>
              <a:rPr sz="1500" spc="-15" dirty="0">
                <a:latin typeface="Noto Sans"/>
                <a:cs typeface="Noto Sans"/>
              </a:rPr>
              <a:t>sabrem</a:t>
            </a:r>
            <a:r>
              <a:rPr sz="1500" spc="-60" dirty="0">
                <a:latin typeface="Noto Sans"/>
                <a:cs typeface="Noto Sans"/>
              </a:rPr>
              <a:t> </a:t>
            </a:r>
            <a:r>
              <a:rPr sz="1500" spc="-10" dirty="0">
                <a:latin typeface="Noto Sans"/>
                <a:cs typeface="Noto Sans"/>
              </a:rPr>
              <a:t>si  </a:t>
            </a:r>
            <a:r>
              <a:rPr sz="1500" spc="-5" dirty="0">
                <a:latin typeface="Noto Sans"/>
                <a:cs typeface="Noto Sans"/>
              </a:rPr>
              <a:t>ho </a:t>
            </a:r>
            <a:r>
              <a:rPr sz="1500" spc="-10" dirty="0">
                <a:latin typeface="Noto Sans"/>
                <a:cs typeface="Noto Sans"/>
              </a:rPr>
              <a:t>ha</a:t>
            </a:r>
            <a:r>
              <a:rPr sz="1500" spc="-35" dirty="0">
                <a:latin typeface="Noto Sans"/>
                <a:cs typeface="Noto Sans"/>
              </a:rPr>
              <a:t> après?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29995" y="4178857"/>
            <a:ext cx="1961921" cy="9869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80795" y="4206659"/>
            <a:ext cx="1860550" cy="885825"/>
          </a:xfrm>
          <a:prstGeom prst="rect">
            <a:avLst/>
          </a:prstGeom>
          <a:solidFill>
            <a:srgbClr val="FFFFFF"/>
          </a:solidFill>
          <a:ln w="25400">
            <a:solidFill>
              <a:srgbClr val="C7C7C7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387350" marR="323215" indent="-101600">
              <a:lnSpc>
                <a:spcPct val="111100"/>
              </a:lnSpc>
              <a:spcBef>
                <a:spcPts val="1375"/>
              </a:spcBef>
            </a:pPr>
            <a:r>
              <a:rPr sz="1500" spc="-10" dirty="0">
                <a:latin typeface="Noto Sans"/>
                <a:cs typeface="Noto Sans"/>
              </a:rPr>
              <a:t>Per </a:t>
            </a:r>
            <a:r>
              <a:rPr sz="1500" spc="-5" dirty="0">
                <a:latin typeface="Noto Sans"/>
                <a:cs typeface="Noto Sans"/>
              </a:rPr>
              <a:t>què ho</a:t>
            </a:r>
            <a:r>
              <a:rPr sz="1500" spc="-75" dirty="0">
                <a:latin typeface="Noto Sans"/>
                <a:cs typeface="Noto Sans"/>
              </a:rPr>
              <a:t> </a:t>
            </a:r>
            <a:r>
              <a:rPr sz="1500" spc="-10" dirty="0">
                <a:latin typeface="Noto Sans"/>
                <a:cs typeface="Noto Sans"/>
              </a:rPr>
              <a:t>ha  </a:t>
            </a:r>
            <a:r>
              <a:rPr sz="1500" spc="-50" dirty="0">
                <a:latin typeface="Noto Sans"/>
                <a:cs typeface="Noto Sans"/>
              </a:rPr>
              <a:t>d’aprendre?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11984" y="5987159"/>
            <a:ext cx="1961921" cy="9869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62784" y="6014961"/>
            <a:ext cx="1860550" cy="885825"/>
          </a:xfrm>
          <a:prstGeom prst="rect">
            <a:avLst/>
          </a:prstGeom>
          <a:solidFill>
            <a:srgbClr val="FFFFFF"/>
          </a:solidFill>
          <a:ln w="25400">
            <a:solidFill>
              <a:srgbClr val="C7C7C7"/>
            </a:solidFill>
          </a:ln>
        </p:spPr>
        <p:txBody>
          <a:bodyPr vert="horz" wrap="square" lIns="0" tIns="156845" rIns="0" bIns="0" rtlCol="0">
            <a:spAutoFit/>
          </a:bodyPr>
          <a:lstStyle/>
          <a:p>
            <a:pPr marL="430530" marR="380365" indent="38100">
              <a:lnSpc>
                <a:spcPct val="111100"/>
              </a:lnSpc>
              <a:spcBef>
                <a:spcPts val="1235"/>
              </a:spcBef>
            </a:pPr>
            <a:r>
              <a:rPr sz="1500" spc="-5" dirty="0">
                <a:latin typeface="Noto Sans"/>
                <a:cs typeface="Noto Sans"/>
              </a:rPr>
              <a:t>Com ho </a:t>
            </a:r>
            <a:r>
              <a:rPr sz="1500" spc="-10" dirty="0">
                <a:latin typeface="Noto Sans"/>
                <a:cs typeface="Noto Sans"/>
              </a:rPr>
              <a:t>ha  </a:t>
            </a:r>
            <a:r>
              <a:rPr sz="1500" spc="-5" dirty="0">
                <a:latin typeface="Noto Sans"/>
                <a:cs typeface="Noto Sans"/>
              </a:rPr>
              <a:t>d</a:t>
            </a:r>
            <a:r>
              <a:rPr sz="1500" spc="-275" dirty="0">
                <a:latin typeface="Noto Sans"/>
                <a:cs typeface="Noto Sans"/>
              </a:rPr>
              <a:t>’</a:t>
            </a:r>
            <a:r>
              <a:rPr sz="1500" spc="-10" dirty="0">
                <a:latin typeface="Noto Sans"/>
                <a:cs typeface="Noto Sans"/>
              </a:rPr>
              <a:t>a</a:t>
            </a:r>
            <a:r>
              <a:rPr sz="1500" spc="-5" dirty="0">
                <a:latin typeface="Noto Sans"/>
                <a:cs typeface="Noto Sans"/>
              </a:rPr>
              <a:t>p</a:t>
            </a:r>
            <a:r>
              <a:rPr sz="1500" spc="-40" dirty="0">
                <a:latin typeface="Noto Sans"/>
                <a:cs typeface="Noto Sans"/>
              </a:rPr>
              <a:t>r</a:t>
            </a:r>
            <a:r>
              <a:rPr sz="1500" spc="-15" dirty="0">
                <a:latin typeface="Noto Sans"/>
                <a:cs typeface="Noto Sans"/>
              </a:rPr>
              <a:t>en</a:t>
            </a:r>
            <a:r>
              <a:rPr sz="1500" spc="-5" dirty="0">
                <a:latin typeface="Noto Sans"/>
                <a:cs typeface="Noto Sans"/>
              </a:rPr>
              <a:t>d</a:t>
            </a:r>
            <a:r>
              <a:rPr sz="1500" spc="-40" dirty="0">
                <a:latin typeface="Noto Sans"/>
                <a:cs typeface="Noto Sans"/>
              </a:rPr>
              <a:t>r</a:t>
            </a:r>
            <a:r>
              <a:rPr sz="1500" spc="-5" dirty="0">
                <a:latin typeface="Noto Sans"/>
                <a:cs typeface="Noto Sans"/>
              </a:rPr>
              <a:t>e</a:t>
            </a:r>
            <a:r>
              <a:rPr sz="1500" spc="-135" dirty="0">
                <a:latin typeface="Noto Sans"/>
                <a:cs typeface="Noto Sans"/>
              </a:rPr>
              <a:t>?</a:t>
            </a:r>
            <a:endParaRPr sz="1500">
              <a:latin typeface="Noto Sans"/>
              <a:cs typeface="Noto San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91660"/>
            <a:ext cx="6858000" cy="8890"/>
          </a:xfrm>
          <a:custGeom>
            <a:avLst/>
            <a:gdLst/>
            <a:ahLst/>
            <a:cxnLst/>
            <a:rect l="l" t="t" r="r" b="b"/>
            <a:pathLst>
              <a:path w="6858000" h="8890">
                <a:moveTo>
                  <a:pt x="0" y="8652"/>
                </a:moveTo>
                <a:lnTo>
                  <a:pt x="6858000" y="8652"/>
                </a:lnTo>
                <a:lnTo>
                  <a:pt x="6858000" y="0"/>
                </a:lnTo>
                <a:lnTo>
                  <a:pt x="0" y="0"/>
                </a:lnTo>
                <a:lnTo>
                  <a:pt x="0" y="86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952" y="9561520"/>
            <a:ext cx="266700" cy="269875"/>
          </a:xfrm>
          <a:custGeom>
            <a:avLst/>
            <a:gdLst/>
            <a:ahLst/>
            <a:cxnLst/>
            <a:rect l="l" t="t" r="r" b="b"/>
            <a:pathLst>
              <a:path w="266700" h="269875">
                <a:moveTo>
                  <a:pt x="154004" y="0"/>
                </a:moveTo>
                <a:lnTo>
                  <a:pt x="112697" y="0"/>
                </a:lnTo>
                <a:lnTo>
                  <a:pt x="72963" y="12797"/>
                </a:lnTo>
                <a:lnTo>
                  <a:pt x="37944" y="38391"/>
                </a:lnTo>
                <a:lnTo>
                  <a:pt x="12648" y="73823"/>
                </a:lnTo>
                <a:lnTo>
                  <a:pt x="0" y="114025"/>
                </a:lnTo>
                <a:lnTo>
                  <a:pt x="0" y="155818"/>
                </a:lnTo>
                <a:lnTo>
                  <a:pt x="12648" y="196020"/>
                </a:lnTo>
                <a:lnTo>
                  <a:pt x="37944" y="231451"/>
                </a:lnTo>
                <a:lnTo>
                  <a:pt x="72963" y="257045"/>
                </a:lnTo>
                <a:lnTo>
                  <a:pt x="112697" y="269843"/>
                </a:lnTo>
                <a:lnTo>
                  <a:pt x="154004" y="269843"/>
                </a:lnTo>
                <a:lnTo>
                  <a:pt x="193738" y="257045"/>
                </a:lnTo>
                <a:lnTo>
                  <a:pt x="228757" y="231451"/>
                </a:lnTo>
                <a:lnTo>
                  <a:pt x="254054" y="196020"/>
                </a:lnTo>
                <a:lnTo>
                  <a:pt x="266703" y="155818"/>
                </a:lnTo>
                <a:lnTo>
                  <a:pt x="266703" y="114025"/>
                </a:lnTo>
                <a:lnTo>
                  <a:pt x="254054" y="73823"/>
                </a:lnTo>
                <a:lnTo>
                  <a:pt x="228757" y="38391"/>
                </a:lnTo>
                <a:lnTo>
                  <a:pt x="193738" y="12797"/>
                </a:lnTo>
                <a:lnTo>
                  <a:pt x="15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559" y="2102713"/>
            <a:ext cx="6488430" cy="4370705"/>
          </a:xfrm>
          <a:custGeom>
            <a:avLst/>
            <a:gdLst/>
            <a:ahLst/>
            <a:cxnLst/>
            <a:rect l="l" t="t" r="r" b="b"/>
            <a:pathLst>
              <a:path w="6488430" h="4370705">
                <a:moveTo>
                  <a:pt x="0" y="4370679"/>
                </a:moveTo>
                <a:lnTo>
                  <a:pt x="6488178" y="4370679"/>
                </a:lnTo>
                <a:lnTo>
                  <a:pt x="6488178" y="0"/>
                </a:lnTo>
                <a:lnTo>
                  <a:pt x="0" y="0"/>
                </a:lnTo>
                <a:lnTo>
                  <a:pt x="0" y="4370679"/>
                </a:lnTo>
                <a:close/>
              </a:path>
            </a:pathLst>
          </a:custGeom>
          <a:solidFill>
            <a:srgbClr val="FCC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82255"/>
            <a:ext cx="6858000" cy="1523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313" y="6473393"/>
            <a:ext cx="6489700" cy="2861945"/>
          </a:xfrm>
          <a:custGeom>
            <a:avLst/>
            <a:gdLst/>
            <a:ahLst/>
            <a:cxnLst/>
            <a:rect l="l" t="t" r="r" b="b"/>
            <a:pathLst>
              <a:path w="6489700" h="2861945">
                <a:moveTo>
                  <a:pt x="0" y="0"/>
                </a:moveTo>
                <a:lnTo>
                  <a:pt x="6489371" y="0"/>
                </a:lnTo>
                <a:lnTo>
                  <a:pt x="6489371" y="2861362"/>
                </a:lnTo>
                <a:lnTo>
                  <a:pt x="0" y="2861362"/>
                </a:lnTo>
                <a:lnTo>
                  <a:pt x="0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858000" cy="140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6858000" cy="1349375"/>
          </a:xfrm>
          <a:custGeom>
            <a:avLst/>
            <a:gdLst/>
            <a:ahLst/>
            <a:cxnLst/>
            <a:rect l="l" t="t" r="r" b="b"/>
            <a:pathLst>
              <a:path w="6858000" h="1349375">
                <a:moveTo>
                  <a:pt x="0" y="0"/>
                </a:moveTo>
                <a:lnTo>
                  <a:pt x="6858000" y="0"/>
                </a:lnTo>
                <a:lnTo>
                  <a:pt x="6858000" y="1348778"/>
                </a:lnTo>
                <a:lnTo>
                  <a:pt x="0" y="1348778"/>
                </a:lnTo>
                <a:lnTo>
                  <a:pt x="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56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0" name="object 10"/>
          <p:cNvSpPr/>
          <p:nvPr/>
        </p:nvSpPr>
        <p:spPr>
          <a:xfrm>
            <a:off x="5610" y="9500312"/>
            <a:ext cx="6852920" cy="405765"/>
          </a:xfrm>
          <a:custGeom>
            <a:avLst/>
            <a:gdLst/>
            <a:ahLst/>
            <a:cxnLst/>
            <a:rect l="l" t="t" r="r" b="b"/>
            <a:pathLst>
              <a:path w="6852920" h="405765">
                <a:moveTo>
                  <a:pt x="0" y="0"/>
                </a:moveTo>
                <a:lnTo>
                  <a:pt x="6852389" y="0"/>
                </a:lnTo>
                <a:lnTo>
                  <a:pt x="6852389" y="405687"/>
                </a:lnTo>
                <a:lnTo>
                  <a:pt x="0" y="405687"/>
                </a:lnTo>
                <a:lnTo>
                  <a:pt x="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485191"/>
            <a:ext cx="6858000" cy="523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500289"/>
            <a:ext cx="6858000" cy="447675"/>
          </a:xfrm>
          <a:custGeom>
            <a:avLst/>
            <a:gdLst/>
            <a:ahLst/>
            <a:cxnLst/>
            <a:rect l="l" t="t" r="r" b="b"/>
            <a:pathLst>
              <a:path w="6858000" h="447675">
                <a:moveTo>
                  <a:pt x="0" y="0"/>
                </a:moveTo>
                <a:lnTo>
                  <a:pt x="6858000" y="0"/>
                </a:lnTo>
                <a:lnTo>
                  <a:pt x="6858000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5900" y="863600"/>
            <a:ext cx="238569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Organització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600" b="1" spc="-5" dirty="0">
                <a:latin typeface="Arial"/>
                <a:cs typeface="Arial"/>
              </a:rPr>
              <a:t>Elements del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currículum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7917" y="3755950"/>
            <a:ext cx="509905" cy="1515110"/>
          </a:xfrm>
          <a:prstGeom prst="rect">
            <a:avLst/>
          </a:prstGeom>
        </p:spPr>
        <p:txBody>
          <a:bodyPr vert="vert270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800" b="1" spc="-300" dirty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sz="2800" b="1" spc="-90" dirty="0">
                <a:solidFill>
                  <a:srgbClr val="585858"/>
                </a:solidFill>
                <a:latin typeface="Arial"/>
                <a:cs typeface="Arial"/>
              </a:rPr>
              <a:t>T </a:t>
            </a:r>
            <a:r>
              <a:rPr sz="2800" b="1" spc="-95" dirty="0">
                <a:solidFill>
                  <a:srgbClr val="585858"/>
                </a:solidFill>
                <a:latin typeface="Arial"/>
                <a:cs typeface="Arial"/>
              </a:rPr>
              <a:t>A </a:t>
            </a:r>
            <a:r>
              <a:rPr sz="2800" b="1" spc="-110" dirty="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sz="2800" b="1" spc="-2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b="1" spc="-95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9517" y="7485443"/>
            <a:ext cx="509905" cy="1366520"/>
          </a:xfrm>
          <a:prstGeom prst="rect">
            <a:avLst/>
          </a:prstGeom>
        </p:spPr>
        <p:txBody>
          <a:bodyPr vert="vert270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800" b="1" spc="-24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800" b="1" spc="-240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3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5399" y="2207846"/>
            <a:ext cx="5752922" cy="691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9414" y="4959286"/>
            <a:ext cx="2391943" cy="1347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7514" y="4974386"/>
            <a:ext cx="2315845" cy="1271905"/>
          </a:xfrm>
          <a:custGeom>
            <a:avLst/>
            <a:gdLst/>
            <a:ahLst/>
            <a:cxnLst/>
            <a:rect l="l" t="t" r="r" b="b"/>
            <a:pathLst>
              <a:path w="2315845" h="1271904">
                <a:moveTo>
                  <a:pt x="0" y="0"/>
                </a:moveTo>
                <a:lnTo>
                  <a:pt x="2315748" y="0"/>
                </a:lnTo>
                <a:lnTo>
                  <a:pt x="2315748" y="1271447"/>
                </a:lnTo>
                <a:lnTo>
                  <a:pt x="0" y="1271447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7514" y="4947920"/>
            <a:ext cx="23158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466725" indent="114300">
              <a:lnSpc>
                <a:spcPct val="115399"/>
              </a:lnSpc>
              <a:spcBef>
                <a:spcPts val="100"/>
              </a:spcBef>
            </a:pPr>
            <a:r>
              <a:rPr sz="1300" b="1" spc="15" dirty="0">
                <a:latin typeface="Arial"/>
                <a:cs typeface="Arial"/>
              </a:rPr>
              <a:t>Competències  </a:t>
            </a:r>
            <a:r>
              <a:rPr sz="1300" b="1" spc="10" dirty="0">
                <a:latin typeface="Arial"/>
                <a:cs typeface="Arial"/>
              </a:rPr>
              <a:t>bàsiques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b="1" spc="15" dirty="0">
                <a:latin typeface="Arial"/>
                <a:cs typeface="Arial"/>
              </a:rPr>
              <a:t>pròpies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14127" y="3425939"/>
            <a:ext cx="2241397" cy="12937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52227" y="3441039"/>
            <a:ext cx="2165350" cy="1217930"/>
          </a:xfrm>
          <a:custGeom>
            <a:avLst/>
            <a:gdLst/>
            <a:ahLst/>
            <a:cxnLst/>
            <a:rect l="l" t="t" r="r" b="b"/>
            <a:pathLst>
              <a:path w="2165350" h="1217929">
                <a:moveTo>
                  <a:pt x="0" y="0"/>
                </a:moveTo>
                <a:lnTo>
                  <a:pt x="2165197" y="0"/>
                </a:lnTo>
                <a:lnTo>
                  <a:pt x="2165197" y="1217587"/>
                </a:lnTo>
                <a:lnTo>
                  <a:pt x="0" y="1217587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5828" y="4916970"/>
            <a:ext cx="2393797" cy="1474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03928" y="4932070"/>
            <a:ext cx="2317750" cy="1398270"/>
          </a:xfrm>
          <a:custGeom>
            <a:avLst/>
            <a:gdLst/>
            <a:ahLst/>
            <a:cxnLst/>
            <a:rect l="l" t="t" r="r" b="b"/>
            <a:pathLst>
              <a:path w="2317750" h="1398270">
                <a:moveTo>
                  <a:pt x="0" y="0"/>
                </a:moveTo>
                <a:lnTo>
                  <a:pt x="2317584" y="0"/>
                </a:lnTo>
                <a:lnTo>
                  <a:pt x="2317584" y="1398270"/>
                </a:lnTo>
                <a:lnTo>
                  <a:pt x="0" y="1398270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03928" y="4922520"/>
            <a:ext cx="2317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670" marR="443230" indent="139700">
              <a:lnSpc>
                <a:spcPct val="115399"/>
              </a:lnSpc>
              <a:spcBef>
                <a:spcPts val="100"/>
              </a:spcBef>
            </a:pPr>
            <a:r>
              <a:rPr sz="1300" b="1" spc="30" dirty="0">
                <a:latin typeface="Arial"/>
                <a:cs typeface="Arial"/>
              </a:rPr>
              <a:t>Orientacions  </a:t>
            </a:r>
            <a:r>
              <a:rPr sz="1300" b="1" spc="50" dirty="0">
                <a:latin typeface="Arial"/>
                <a:cs typeface="Arial"/>
              </a:rPr>
              <a:t>per </a:t>
            </a:r>
            <a:r>
              <a:rPr sz="1300" b="1" spc="60" dirty="0">
                <a:latin typeface="Arial"/>
                <a:cs typeface="Arial"/>
              </a:rPr>
              <a:t>a</a:t>
            </a:r>
            <a:r>
              <a:rPr sz="1300" b="1" spc="-170" dirty="0">
                <a:latin typeface="Arial"/>
                <a:cs typeface="Arial"/>
              </a:rPr>
              <a:t> </a:t>
            </a:r>
            <a:r>
              <a:rPr sz="1300" b="1" spc="15" dirty="0">
                <a:latin typeface="Arial"/>
                <a:cs typeface="Arial"/>
              </a:rPr>
              <a:t>l’avaluació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52227" y="3423920"/>
            <a:ext cx="216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325755" indent="139700">
              <a:lnSpc>
                <a:spcPct val="115399"/>
              </a:lnSpc>
              <a:spcBef>
                <a:spcPts val="100"/>
              </a:spcBef>
            </a:pPr>
            <a:r>
              <a:rPr sz="1300" b="1" spc="30" dirty="0">
                <a:latin typeface="Arial"/>
                <a:cs typeface="Arial"/>
              </a:rPr>
              <a:t>Orientacions  metodològiques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9259" y="7791639"/>
            <a:ext cx="2685897" cy="14702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7359" y="7806740"/>
            <a:ext cx="2609850" cy="1394460"/>
          </a:xfrm>
          <a:custGeom>
            <a:avLst/>
            <a:gdLst/>
            <a:ahLst/>
            <a:cxnLst/>
            <a:rect l="l" t="t" r="r" b="b"/>
            <a:pathLst>
              <a:path w="2609850" h="1394459">
                <a:moveTo>
                  <a:pt x="0" y="0"/>
                </a:moveTo>
                <a:lnTo>
                  <a:pt x="2609697" y="0"/>
                </a:lnTo>
                <a:lnTo>
                  <a:pt x="2609697" y="1394001"/>
                </a:lnTo>
                <a:lnTo>
                  <a:pt x="0" y="1394001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6560" y="7798324"/>
            <a:ext cx="2685897" cy="1478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4660" y="7813420"/>
            <a:ext cx="2609850" cy="1402715"/>
          </a:xfrm>
          <a:custGeom>
            <a:avLst/>
            <a:gdLst/>
            <a:ahLst/>
            <a:cxnLst/>
            <a:rect l="l" t="t" r="r" b="b"/>
            <a:pathLst>
              <a:path w="2609850" h="1402715">
                <a:moveTo>
                  <a:pt x="0" y="0"/>
                </a:moveTo>
                <a:lnTo>
                  <a:pt x="2609697" y="0"/>
                </a:lnTo>
                <a:lnTo>
                  <a:pt x="2609697" y="1402337"/>
                </a:lnTo>
                <a:lnTo>
                  <a:pt x="0" y="1402337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13499" y="2222944"/>
            <a:ext cx="5676900" cy="615315"/>
          </a:xfrm>
          <a:prstGeom prst="rect">
            <a:avLst/>
          </a:prstGeom>
          <a:solidFill>
            <a:srgbClr val="F85D26"/>
          </a:solidFill>
        </p:spPr>
        <p:txBody>
          <a:bodyPr vert="horz" wrap="square" lIns="0" tIns="100965" rIns="0" bIns="0" rtlCol="0">
            <a:spAutoFit/>
          </a:bodyPr>
          <a:lstStyle/>
          <a:p>
            <a:pPr marL="236854" algn="ctr">
              <a:lnSpc>
                <a:spcPct val="100000"/>
              </a:lnSpc>
              <a:spcBef>
                <a:spcPts val="795"/>
              </a:spcBef>
            </a:pPr>
            <a:r>
              <a:rPr sz="1900" b="1" spc="-30" dirty="0">
                <a:latin typeface="Arial"/>
                <a:cs typeface="Arial"/>
              </a:rPr>
              <a:t>ÀMBITS</a:t>
            </a:r>
            <a:endParaRPr sz="1900">
              <a:latin typeface="Arial"/>
              <a:cs typeface="Arial"/>
            </a:endParaRPr>
          </a:p>
          <a:p>
            <a:pPr marL="254635" algn="ctr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latin typeface="Noto Sans"/>
                <a:cs typeface="Noto Sans"/>
              </a:rPr>
              <a:t>Cada </a:t>
            </a:r>
            <a:r>
              <a:rPr sz="1400" spc="-10" dirty="0">
                <a:latin typeface="Noto Sans"/>
                <a:cs typeface="Noto Sans"/>
              </a:rPr>
              <a:t>àmbit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té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92347" y="2867367"/>
            <a:ext cx="335279" cy="3777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59988" y="2885465"/>
            <a:ext cx="0" cy="3474085"/>
          </a:xfrm>
          <a:custGeom>
            <a:avLst/>
            <a:gdLst/>
            <a:ahLst/>
            <a:cxnLst/>
            <a:rect l="l" t="t" r="r" b="b"/>
            <a:pathLst>
              <a:path h="3474085">
                <a:moveTo>
                  <a:pt x="0" y="0"/>
                </a:moveTo>
                <a:lnTo>
                  <a:pt x="0" y="3473716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0447" y="6327444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259079" y="0"/>
                </a:moveTo>
                <a:lnTo>
                  <a:pt x="0" y="0"/>
                </a:lnTo>
                <a:lnTo>
                  <a:pt x="129539" y="259080"/>
                </a:lnTo>
                <a:lnTo>
                  <a:pt x="259079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63369" y="2826791"/>
            <a:ext cx="335279" cy="4498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31009" y="2844888"/>
            <a:ext cx="0" cy="146685"/>
          </a:xfrm>
          <a:custGeom>
            <a:avLst/>
            <a:gdLst/>
            <a:ahLst/>
            <a:cxnLst/>
            <a:rect l="l" t="t" r="r" b="b"/>
            <a:pathLst>
              <a:path h="146685">
                <a:moveTo>
                  <a:pt x="0" y="0"/>
                </a:moveTo>
                <a:lnTo>
                  <a:pt x="0" y="146320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01469" y="2959468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80" h="259080">
                <a:moveTo>
                  <a:pt x="259080" y="0"/>
                </a:moveTo>
                <a:lnTo>
                  <a:pt x="0" y="0"/>
                </a:lnTo>
                <a:lnTo>
                  <a:pt x="129539" y="259079"/>
                </a:lnTo>
                <a:lnTo>
                  <a:pt x="25908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4534" y="2831655"/>
            <a:ext cx="335279" cy="21389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22174" y="2849752"/>
            <a:ext cx="0" cy="1835785"/>
          </a:xfrm>
          <a:custGeom>
            <a:avLst/>
            <a:gdLst/>
            <a:ahLst/>
            <a:cxnLst/>
            <a:rect l="l" t="t" r="r" b="b"/>
            <a:pathLst>
              <a:path h="1835785">
                <a:moveTo>
                  <a:pt x="0" y="0"/>
                </a:moveTo>
                <a:lnTo>
                  <a:pt x="0" y="1835416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92634" y="4653419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259080" y="0"/>
                </a:moveTo>
                <a:lnTo>
                  <a:pt x="0" y="0"/>
                </a:lnTo>
                <a:lnTo>
                  <a:pt x="129539" y="259079"/>
                </a:lnTo>
                <a:lnTo>
                  <a:pt x="25908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9627" y="4497451"/>
            <a:ext cx="350051" cy="5230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44900" y="4520400"/>
            <a:ext cx="6350" cy="210185"/>
          </a:xfrm>
          <a:custGeom>
            <a:avLst/>
            <a:gdLst/>
            <a:ahLst/>
            <a:cxnLst/>
            <a:rect l="l" t="t" r="r" b="b"/>
            <a:pathLst>
              <a:path w="6350" h="210185">
                <a:moveTo>
                  <a:pt x="6098" y="0"/>
                </a:moveTo>
                <a:lnTo>
                  <a:pt x="921" y="178180"/>
                </a:lnTo>
                <a:lnTo>
                  <a:pt x="0" y="209917"/>
                </a:lnTo>
              </a:path>
            </a:pathLst>
          </a:custGeom>
          <a:ln w="63499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16341" y="4694821"/>
            <a:ext cx="259079" cy="262890"/>
          </a:xfrm>
          <a:custGeom>
            <a:avLst/>
            <a:gdLst/>
            <a:ahLst/>
            <a:cxnLst/>
            <a:rect l="l" t="t" r="r" b="b"/>
            <a:pathLst>
              <a:path w="259080" h="262889">
                <a:moveTo>
                  <a:pt x="0" y="0"/>
                </a:moveTo>
                <a:lnTo>
                  <a:pt x="121958" y="262737"/>
                </a:lnTo>
                <a:lnTo>
                  <a:pt x="258965" y="7531"/>
                </a:lnTo>
                <a:lnTo>
                  <a:pt x="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30179" y="8253430"/>
            <a:ext cx="2440571" cy="9417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4303" y="8191006"/>
            <a:ext cx="2434107" cy="9683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068279" y="8268525"/>
            <a:ext cx="2364740" cy="8661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0170" rIns="0" bIns="0" rtlCol="0">
            <a:spAutoFit/>
          </a:bodyPr>
          <a:lstStyle/>
          <a:p>
            <a:pPr marL="160655" marR="139065" algn="ctr">
              <a:lnSpc>
                <a:spcPct val="113599"/>
              </a:lnSpc>
              <a:spcBef>
                <a:spcPts val="710"/>
              </a:spcBef>
            </a:pPr>
            <a:r>
              <a:rPr sz="1100" spc="-25" dirty="0">
                <a:latin typeface="Noto Sans"/>
                <a:cs typeface="Noto Sans"/>
              </a:rPr>
              <a:t>Enunciats que </a:t>
            </a:r>
            <a:r>
              <a:rPr sz="1100" spc="-30" dirty="0">
                <a:latin typeface="Noto Sans"/>
                <a:cs typeface="Noto Sans"/>
              </a:rPr>
              <a:t>expressen el tipus  </a:t>
            </a:r>
            <a:r>
              <a:rPr sz="1100" spc="-35" dirty="0">
                <a:latin typeface="Noto Sans"/>
                <a:cs typeface="Noto Sans"/>
              </a:rPr>
              <a:t>i </a:t>
            </a:r>
            <a:r>
              <a:rPr sz="1100" spc="-30" dirty="0">
                <a:latin typeface="Noto Sans"/>
                <a:cs typeface="Noto Sans"/>
              </a:rPr>
              <a:t>el </a:t>
            </a:r>
            <a:r>
              <a:rPr sz="1100" spc="-60" dirty="0">
                <a:latin typeface="Noto Sans"/>
                <a:cs typeface="Noto Sans"/>
              </a:rPr>
              <a:t>grau </a:t>
            </a:r>
            <a:r>
              <a:rPr sz="1100" spc="-50" dirty="0">
                <a:latin typeface="Noto Sans"/>
                <a:cs typeface="Noto Sans"/>
              </a:rPr>
              <a:t>d’aprenentatge </a:t>
            </a:r>
            <a:r>
              <a:rPr sz="1100" spc="-25" dirty="0">
                <a:latin typeface="Noto Sans"/>
                <a:cs typeface="Noto Sans"/>
              </a:rPr>
              <a:t>que </a:t>
            </a:r>
            <a:r>
              <a:rPr sz="1100" spc="-35" dirty="0">
                <a:latin typeface="Noto Sans"/>
                <a:cs typeface="Noto Sans"/>
              </a:rPr>
              <a:t>han  </a:t>
            </a:r>
            <a:r>
              <a:rPr sz="1100" spc="-50" dirty="0">
                <a:latin typeface="Noto Sans"/>
                <a:cs typeface="Noto Sans"/>
              </a:rPr>
              <a:t>d’assolir </a:t>
            </a:r>
            <a:r>
              <a:rPr sz="1100" spc="-25" dirty="0">
                <a:latin typeface="Noto Sans"/>
                <a:cs typeface="Noto Sans"/>
              </a:rPr>
              <a:t>els</a:t>
            </a:r>
            <a:r>
              <a:rPr sz="1100" spc="40" dirty="0">
                <a:latin typeface="Noto Sans"/>
                <a:cs typeface="Noto Sans"/>
              </a:rPr>
              <a:t> </a:t>
            </a:r>
            <a:r>
              <a:rPr sz="1100" spc="-35" dirty="0">
                <a:latin typeface="Noto Sans"/>
                <a:cs typeface="Noto Sans"/>
              </a:rPr>
              <a:t>alumnes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22403" y="8206105"/>
            <a:ext cx="2358390" cy="8921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4135" rIns="0" bIns="0" rtlCol="0">
            <a:spAutoFit/>
          </a:bodyPr>
          <a:lstStyle/>
          <a:p>
            <a:pPr marL="132715" marR="136525" indent="-17145" algn="ctr">
              <a:lnSpc>
                <a:spcPct val="113599"/>
              </a:lnSpc>
              <a:spcBef>
                <a:spcPts val="505"/>
              </a:spcBef>
            </a:pPr>
            <a:r>
              <a:rPr sz="1100" spc="-25" dirty="0">
                <a:latin typeface="Noto Sans"/>
                <a:cs typeface="Noto Sans"/>
              </a:rPr>
              <a:t>Objectes </a:t>
            </a:r>
            <a:r>
              <a:rPr sz="1100" spc="-50" dirty="0">
                <a:latin typeface="Noto Sans"/>
                <a:cs typeface="Noto Sans"/>
              </a:rPr>
              <a:t>d’aprenentatge </a:t>
            </a:r>
            <a:r>
              <a:rPr sz="1100" spc="-25" dirty="0">
                <a:latin typeface="Noto Sans"/>
                <a:cs typeface="Noto Sans"/>
              </a:rPr>
              <a:t>que  </a:t>
            </a:r>
            <a:r>
              <a:rPr sz="1100" spc="-40" dirty="0">
                <a:latin typeface="Noto Sans"/>
                <a:cs typeface="Noto Sans"/>
              </a:rPr>
              <a:t>degudament </a:t>
            </a:r>
            <a:r>
              <a:rPr sz="1100" spc="-30" dirty="0">
                <a:latin typeface="Noto Sans"/>
                <a:cs typeface="Noto Sans"/>
              </a:rPr>
              <a:t>combinats </a:t>
            </a:r>
            <a:r>
              <a:rPr sz="1100" spc="-35" dirty="0">
                <a:latin typeface="Noto Sans"/>
                <a:cs typeface="Noto Sans"/>
              </a:rPr>
              <a:t>i  </a:t>
            </a:r>
            <a:r>
              <a:rPr sz="1100" spc="-30" dirty="0">
                <a:latin typeface="Noto Sans"/>
                <a:cs typeface="Noto Sans"/>
              </a:rPr>
              <a:t>contextualitzats permeten assolir  </a:t>
            </a:r>
            <a:r>
              <a:rPr sz="1100" spc="-25" dirty="0">
                <a:latin typeface="Noto Sans"/>
                <a:cs typeface="Noto Sans"/>
              </a:rPr>
              <a:t>les</a:t>
            </a:r>
            <a:r>
              <a:rPr sz="1100" spc="-5" dirty="0">
                <a:latin typeface="Noto Sans"/>
                <a:cs typeface="Noto Sans"/>
              </a:rPr>
              <a:t> </a:t>
            </a:r>
            <a:r>
              <a:rPr sz="1100" spc="-25" dirty="0">
                <a:latin typeface="Noto Sans"/>
                <a:cs typeface="Noto Sans"/>
              </a:rPr>
              <a:t>competències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64660" y="7937500"/>
            <a:ext cx="2609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100"/>
              </a:spcBef>
            </a:pPr>
            <a:r>
              <a:rPr sz="1300" b="1" spc="25" dirty="0">
                <a:latin typeface="Arial"/>
                <a:cs typeface="Arial"/>
              </a:rPr>
              <a:t>Criteris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15" dirty="0">
                <a:latin typeface="Arial"/>
                <a:cs typeface="Arial"/>
              </a:rPr>
              <a:t>d’avaluació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7359" y="7874000"/>
            <a:ext cx="26098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100"/>
              </a:spcBef>
            </a:pPr>
            <a:r>
              <a:rPr sz="1300" b="1" spc="20" dirty="0">
                <a:latin typeface="Arial"/>
                <a:cs typeface="Arial"/>
              </a:rPr>
              <a:t>Continguts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28569" y="5451953"/>
            <a:ext cx="2241397" cy="7651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66669" y="5467045"/>
            <a:ext cx="2165350" cy="688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125095" marR="123825" algn="ctr">
              <a:lnSpc>
                <a:spcPct val="113599"/>
              </a:lnSpc>
              <a:spcBef>
                <a:spcPts val="370"/>
              </a:spcBef>
            </a:pPr>
            <a:r>
              <a:rPr sz="1100" spc="-25" dirty="0">
                <a:latin typeface="Noto Sans"/>
                <a:cs typeface="Noto Sans"/>
              </a:rPr>
              <a:t>Objectius que </a:t>
            </a:r>
            <a:r>
              <a:rPr sz="1100" spc="-60" dirty="0">
                <a:latin typeface="Noto Sans"/>
                <a:cs typeface="Noto Sans"/>
              </a:rPr>
              <a:t>s’han</a:t>
            </a:r>
            <a:r>
              <a:rPr sz="1100" spc="5" dirty="0">
                <a:latin typeface="Noto Sans"/>
                <a:cs typeface="Noto Sans"/>
              </a:rPr>
              <a:t> </a:t>
            </a:r>
            <a:r>
              <a:rPr sz="1100" spc="-50" dirty="0">
                <a:latin typeface="Noto Sans"/>
                <a:cs typeface="Noto Sans"/>
              </a:rPr>
              <a:t>d’assolir</a:t>
            </a:r>
            <a:r>
              <a:rPr sz="1100" spc="-10" dirty="0">
                <a:latin typeface="Noto Sans"/>
                <a:cs typeface="Noto Sans"/>
              </a:rPr>
              <a:t> </a:t>
            </a:r>
            <a:r>
              <a:rPr sz="1100" spc="-35" dirty="0">
                <a:latin typeface="Noto Sans"/>
                <a:cs typeface="Noto Sans"/>
              </a:rPr>
              <a:t>al </a:t>
            </a:r>
            <a:r>
              <a:rPr sz="1100" spc="-40" dirty="0">
                <a:latin typeface="Noto Sans"/>
                <a:cs typeface="Noto Sans"/>
              </a:rPr>
              <a:t> </a:t>
            </a:r>
            <a:r>
              <a:rPr sz="1100" spc="-50" dirty="0">
                <a:latin typeface="Courier New"/>
                <a:cs typeface="Courier New"/>
              </a:rPr>
              <a:t>ﬁ</a:t>
            </a:r>
            <a:r>
              <a:rPr sz="1100" spc="-50" dirty="0">
                <a:latin typeface="Noto Sans"/>
                <a:cs typeface="Noto Sans"/>
              </a:rPr>
              <a:t>nal </a:t>
            </a:r>
            <a:r>
              <a:rPr sz="1100" spc="-20" dirty="0">
                <a:latin typeface="Noto Sans"/>
                <a:cs typeface="Noto Sans"/>
              </a:rPr>
              <a:t>de </a:t>
            </a:r>
            <a:r>
              <a:rPr sz="1100" spc="-65" dirty="0">
                <a:latin typeface="Noto Sans"/>
                <a:cs typeface="Noto Sans"/>
              </a:rPr>
              <a:t>l’etapa </a:t>
            </a:r>
            <a:r>
              <a:rPr sz="1100" spc="-20" dirty="0">
                <a:latin typeface="Noto Sans"/>
                <a:cs typeface="Noto Sans"/>
              </a:rPr>
              <a:t>de </a:t>
            </a:r>
            <a:r>
              <a:rPr sz="1100" spc="-50" dirty="0">
                <a:latin typeface="Noto Sans"/>
                <a:cs typeface="Noto Sans"/>
              </a:rPr>
              <a:t>l’educació  </a:t>
            </a:r>
            <a:r>
              <a:rPr sz="1100" spc="-35" dirty="0">
                <a:latin typeface="Noto Sans"/>
                <a:cs typeface="Noto Sans"/>
              </a:rPr>
              <a:t>primària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768786" y="2810586"/>
            <a:ext cx="335279" cy="640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6426" y="2828696"/>
            <a:ext cx="0" cy="337185"/>
          </a:xfrm>
          <a:custGeom>
            <a:avLst/>
            <a:gdLst/>
            <a:ahLst/>
            <a:cxnLst/>
            <a:rect l="l" t="t" r="r" b="b"/>
            <a:pathLst>
              <a:path h="337185">
                <a:moveTo>
                  <a:pt x="0" y="0"/>
                </a:moveTo>
                <a:lnTo>
                  <a:pt x="0" y="336821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06886" y="3133763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259079" y="0"/>
                </a:moveTo>
                <a:lnTo>
                  <a:pt x="0" y="0"/>
                </a:lnTo>
                <a:lnTo>
                  <a:pt x="129539" y="259079"/>
                </a:lnTo>
                <a:lnTo>
                  <a:pt x="259079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5399" y="6614746"/>
            <a:ext cx="5752922" cy="691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13499" y="6629844"/>
            <a:ext cx="5676900" cy="615315"/>
          </a:xfrm>
          <a:prstGeom prst="rect">
            <a:avLst/>
          </a:prstGeom>
          <a:solidFill>
            <a:srgbClr val="F85D26"/>
          </a:solidFill>
        </p:spPr>
        <p:txBody>
          <a:bodyPr vert="horz" wrap="square" lIns="0" tIns="88265" rIns="0" bIns="0" rtlCol="0">
            <a:spAutoFit/>
          </a:bodyPr>
          <a:lstStyle/>
          <a:p>
            <a:pPr marL="1588135">
              <a:lnSpc>
                <a:spcPts val="2190"/>
              </a:lnSpc>
              <a:spcBef>
                <a:spcPts val="695"/>
              </a:spcBef>
            </a:pPr>
            <a:r>
              <a:rPr sz="1900" b="1" spc="-165" dirty="0">
                <a:latin typeface="Arial"/>
                <a:cs typeface="Arial"/>
              </a:rPr>
              <a:t>ÀREES </a:t>
            </a:r>
            <a:r>
              <a:rPr sz="1900" b="1" spc="-90" dirty="0">
                <a:latin typeface="Arial"/>
                <a:cs typeface="Arial"/>
              </a:rPr>
              <a:t>DE</a:t>
            </a:r>
            <a:r>
              <a:rPr sz="1900" b="1" spc="-27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CONEIXEMENT</a:t>
            </a:r>
            <a:endParaRPr sz="1900">
              <a:latin typeface="Arial"/>
              <a:cs typeface="Arial"/>
            </a:endParaRPr>
          </a:p>
          <a:p>
            <a:pPr marL="38735" algn="ctr">
              <a:lnSpc>
                <a:spcPts val="1590"/>
              </a:lnSpc>
            </a:pPr>
            <a:r>
              <a:rPr sz="1400" spc="-5" dirty="0">
                <a:latin typeface="Noto Sans"/>
                <a:cs typeface="Noto Sans"/>
              </a:rPr>
              <a:t>Cada </a:t>
            </a:r>
            <a:r>
              <a:rPr sz="1400" spc="-15" dirty="0">
                <a:latin typeface="Noto Sans"/>
                <a:cs typeface="Noto Sans"/>
              </a:rPr>
              <a:t>àrea</a:t>
            </a:r>
            <a:r>
              <a:rPr sz="1400" dirty="0">
                <a:latin typeface="Noto Sans"/>
                <a:cs typeface="Noto Sans"/>
              </a:rPr>
              <a:t> </a:t>
            </a:r>
            <a:r>
              <a:rPr sz="1400" spc="-10" dirty="0">
                <a:latin typeface="Noto Sans"/>
                <a:cs typeface="Noto Sans"/>
              </a:rPr>
              <a:t>té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24386" y="7242898"/>
            <a:ext cx="335279" cy="576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92026" y="7260996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4">
                <a:moveTo>
                  <a:pt x="0" y="0"/>
                </a:moveTo>
                <a:lnTo>
                  <a:pt x="0" y="273320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62486" y="7502562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259079" y="0"/>
                </a:moveTo>
                <a:lnTo>
                  <a:pt x="0" y="0"/>
                </a:lnTo>
                <a:lnTo>
                  <a:pt x="129539" y="259080"/>
                </a:lnTo>
                <a:lnTo>
                  <a:pt x="259079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38286" y="7230198"/>
            <a:ext cx="335279" cy="576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05926" y="7248296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4">
                <a:moveTo>
                  <a:pt x="0" y="0"/>
                </a:moveTo>
                <a:lnTo>
                  <a:pt x="0" y="273320"/>
                </a:lnTo>
              </a:path>
            </a:pathLst>
          </a:custGeom>
          <a:ln w="63500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6386" y="7489862"/>
            <a:ext cx="259079" cy="259079"/>
          </a:xfrm>
          <a:custGeom>
            <a:avLst/>
            <a:gdLst/>
            <a:ahLst/>
            <a:cxnLst/>
            <a:rect l="l" t="t" r="r" b="b"/>
            <a:pathLst>
              <a:path w="259080" h="259079">
                <a:moveTo>
                  <a:pt x="259080" y="0"/>
                </a:moveTo>
                <a:lnTo>
                  <a:pt x="0" y="0"/>
                </a:lnTo>
                <a:lnTo>
                  <a:pt x="129539" y="259080"/>
                </a:lnTo>
                <a:lnTo>
                  <a:pt x="25908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10914" y="3927005"/>
            <a:ext cx="2082800" cy="723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849014" y="3942105"/>
            <a:ext cx="2006600" cy="6477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24130" marR="60325" algn="ctr">
              <a:lnSpc>
                <a:spcPct val="113599"/>
              </a:lnSpc>
              <a:spcBef>
                <a:spcPts val="280"/>
              </a:spcBef>
            </a:pPr>
            <a:r>
              <a:rPr sz="1100" spc="-25" dirty="0">
                <a:latin typeface="Noto Sans"/>
                <a:cs typeface="Noto Sans"/>
              </a:rPr>
              <a:t>Criteris per </a:t>
            </a:r>
            <a:r>
              <a:rPr sz="1100" spc="-30" dirty="0">
                <a:latin typeface="Noto Sans"/>
                <a:cs typeface="Noto Sans"/>
              </a:rPr>
              <a:t>dissenyar </a:t>
            </a:r>
            <a:r>
              <a:rPr sz="1100" spc="-35" dirty="0">
                <a:latin typeface="Noto Sans"/>
                <a:cs typeface="Noto Sans"/>
              </a:rPr>
              <a:t>activitats  </a:t>
            </a:r>
            <a:r>
              <a:rPr sz="1100" spc="-50" dirty="0">
                <a:latin typeface="Noto Sans"/>
                <a:cs typeface="Noto Sans"/>
              </a:rPr>
              <a:t>d’aprenentatge </a:t>
            </a:r>
            <a:r>
              <a:rPr sz="1100" spc="-20" dirty="0">
                <a:latin typeface="Noto Sans"/>
                <a:cs typeface="Noto Sans"/>
              </a:rPr>
              <a:t>de </a:t>
            </a:r>
            <a:r>
              <a:rPr sz="1100" spc="-30" dirty="0">
                <a:latin typeface="Noto Sans"/>
                <a:cs typeface="Noto Sans"/>
              </a:rPr>
              <a:t>caràcter  competencial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337050" y="5426849"/>
            <a:ext cx="2260600" cy="889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375150" y="5441950"/>
            <a:ext cx="2184400" cy="812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1590" rIns="0" bIns="0" rtlCol="0">
            <a:spAutoFit/>
          </a:bodyPr>
          <a:lstStyle/>
          <a:p>
            <a:pPr marL="120650" marR="104775" algn="ctr">
              <a:lnSpc>
                <a:spcPct val="113599"/>
              </a:lnSpc>
              <a:spcBef>
                <a:spcPts val="170"/>
              </a:spcBef>
            </a:pPr>
            <a:r>
              <a:rPr sz="1100" spc="-35" dirty="0">
                <a:latin typeface="Noto Sans"/>
                <a:cs typeface="Noto Sans"/>
              </a:rPr>
              <a:t>Indicacions </a:t>
            </a:r>
            <a:r>
              <a:rPr sz="1100" spc="-25" dirty="0">
                <a:latin typeface="Noto Sans"/>
                <a:cs typeface="Noto Sans"/>
              </a:rPr>
              <a:t>per </a:t>
            </a:r>
            <a:r>
              <a:rPr sz="1100" spc="-35" dirty="0">
                <a:latin typeface="Noto Sans"/>
                <a:cs typeface="Noto Sans"/>
              </a:rPr>
              <a:t>a </a:t>
            </a:r>
            <a:r>
              <a:rPr sz="1100" spc="-55" dirty="0">
                <a:latin typeface="Noto Sans"/>
                <a:cs typeface="Noto Sans"/>
              </a:rPr>
              <a:t>l’avaluació </a:t>
            </a:r>
            <a:r>
              <a:rPr sz="1100" spc="-25" dirty="0">
                <a:latin typeface="Noto Sans"/>
                <a:cs typeface="Noto Sans"/>
              </a:rPr>
              <a:t>del  procés </a:t>
            </a:r>
            <a:r>
              <a:rPr sz="1100" spc="-50" dirty="0">
                <a:latin typeface="Noto Sans"/>
                <a:cs typeface="Noto Sans"/>
              </a:rPr>
              <a:t>d’ensenyament-  </a:t>
            </a:r>
            <a:r>
              <a:rPr sz="1100" spc="-40" dirty="0">
                <a:latin typeface="Noto Sans"/>
                <a:cs typeface="Noto Sans"/>
              </a:rPr>
              <a:t>aprenentatge. </a:t>
            </a:r>
            <a:r>
              <a:rPr sz="1100" spc="-30" dirty="0">
                <a:latin typeface="Noto Sans"/>
                <a:cs typeface="Noto Sans"/>
              </a:rPr>
              <a:t>Fan </a:t>
            </a:r>
            <a:r>
              <a:rPr sz="1100" spc="-35" dirty="0">
                <a:latin typeface="Noto Sans"/>
                <a:cs typeface="Noto Sans"/>
              </a:rPr>
              <a:t>referència al  </a:t>
            </a:r>
            <a:r>
              <a:rPr sz="1100" spc="-30" dirty="0">
                <a:latin typeface="Noto Sans"/>
                <a:cs typeface="Noto Sans"/>
              </a:rPr>
              <a:t>caràcter </a:t>
            </a:r>
            <a:r>
              <a:rPr sz="1100" spc="-40" dirty="0">
                <a:latin typeface="Noto Sans"/>
                <a:cs typeface="Noto Sans"/>
              </a:rPr>
              <a:t>formatiu </a:t>
            </a:r>
            <a:r>
              <a:rPr sz="1100" spc="-20" dirty="0">
                <a:latin typeface="Noto Sans"/>
                <a:cs typeface="Noto Sans"/>
              </a:rPr>
              <a:t>de</a:t>
            </a:r>
            <a:r>
              <a:rPr sz="1100" spc="90" dirty="0">
                <a:latin typeface="Noto Sans"/>
                <a:cs typeface="Noto Sans"/>
              </a:rPr>
              <a:t> </a:t>
            </a:r>
            <a:r>
              <a:rPr sz="1100" spc="-55" dirty="0">
                <a:latin typeface="Noto Sans"/>
                <a:cs typeface="Noto Sans"/>
              </a:rPr>
              <a:t>l’avaluació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2383" y="3207169"/>
            <a:ext cx="2391943" cy="14988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483" y="3222256"/>
            <a:ext cx="2315845" cy="1423035"/>
          </a:xfrm>
          <a:custGeom>
            <a:avLst/>
            <a:gdLst/>
            <a:ahLst/>
            <a:cxnLst/>
            <a:rect l="l" t="t" r="r" b="b"/>
            <a:pathLst>
              <a:path w="2315845" h="1423035">
                <a:moveTo>
                  <a:pt x="0" y="0"/>
                </a:moveTo>
                <a:lnTo>
                  <a:pt x="2315743" y="0"/>
                </a:lnTo>
                <a:lnTo>
                  <a:pt x="2315743" y="1422615"/>
                </a:lnTo>
                <a:lnTo>
                  <a:pt x="0" y="1422615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70483" y="3225800"/>
            <a:ext cx="23158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100"/>
              </a:spcBef>
            </a:pPr>
            <a:r>
              <a:rPr sz="1300" b="1" spc="20" dirty="0">
                <a:latin typeface="Arial"/>
                <a:cs typeface="Arial"/>
              </a:rPr>
              <a:t>Dimensions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20780" y="3459632"/>
            <a:ext cx="2240546" cy="11883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958880" y="3474732"/>
            <a:ext cx="2164715" cy="11125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40"/>
              </a:spcBef>
            </a:pPr>
            <a:r>
              <a:rPr sz="1100" spc="-40" dirty="0">
                <a:latin typeface="Noto Sans"/>
                <a:cs typeface="Noto Sans"/>
              </a:rPr>
              <a:t>Agrupació </a:t>
            </a:r>
            <a:r>
              <a:rPr sz="1100" spc="-20" dirty="0">
                <a:latin typeface="Noto Sans"/>
                <a:cs typeface="Noto Sans"/>
              </a:rPr>
              <a:t>de </a:t>
            </a:r>
            <a:r>
              <a:rPr sz="1100" spc="-25" dirty="0">
                <a:latin typeface="Noto Sans"/>
                <a:cs typeface="Noto Sans"/>
              </a:rPr>
              <a:t>les</a:t>
            </a:r>
            <a:r>
              <a:rPr sz="1100" spc="40" dirty="0">
                <a:latin typeface="Noto Sans"/>
                <a:cs typeface="Noto Sans"/>
              </a:rPr>
              <a:t> </a:t>
            </a:r>
            <a:r>
              <a:rPr sz="1100" spc="-25" dirty="0">
                <a:latin typeface="Noto Sans"/>
                <a:cs typeface="Noto Sans"/>
              </a:rPr>
              <a:t>competències</a:t>
            </a:r>
            <a:endParaRPr sz="1100">
              <a:latin typeface="Noto Sans"/>
              <a:cs typeface="Noto Sans"/>
            </a:endParaRPr>
          </a:p>
          <a:p>
            <a:pPr marL="56515" marR="21590" indent="-6985" algn="ctr">
              <a:lnSpc>
                <a:spcPct val="133800"/>
              </a:lnSpc>
              <a:spcBef>
                <a:spcPts val="30"/>
              </a:spcBef>
            </a:pPr>
            <a:r>
              <a:rPr sz="1100" spc="-30" dirty="0">
                <a:latin typeface="Noto Sans"/>
                <a:cs typeface="Noto Sans"/>
              </a:rPr>
              <a:t>pròpies </a:t>
            </a:r>
            <a:r>
              <a:rPr sz="1100" spc="-20" dirty="0">
                <a:latin typeface="Noto Sans"/>
                <a:cs typeface="Noto Sans"/>
              </a:rPr>
              <a:t>de </a:t>
            </a:r>
            <a:r>
              <a:rPr sz="1100" spc="-25" dirty="0">
                <a:latin typeface="Noto Sans"/>
                <a:cs typeface="Noto Sans"/>
              </a:rPr>
              <a:t>cada </a:t>
            </a:r>
            <a:r>
              <a:rPr sz="1100" spc="-40" dirty="0">
                <a:latin typeface="Noto Sans"/>
                <a:cs typeface="Noto Sans"/>
              </a:rPr>
              <a:t>àmbit </a:t>
            </a:r>
            <a:r>
              <a:rPr sz="1100" spc="-35" dirty="0">
                <a:latin typeface="Noto Sans"/>
                <a:cs typeface="Noto Sans"/>
              </a:rPr>
              <a:t>segons la  </a:t>
            </a:r>
            <a:r>
              <a:rPr sz="1100" spc="-40" dirty="0">
                <a:latin typeface="Noto Sans"/>
                <a:cs typeface="Noto Sans"/>
              </a:rPr>
              <a:t>seva a</a:t>
            </a:r>
            <a:r>
              <a:rPr sz="1100" spc="-40" dirty="0">
                <a:latin typeface="Courier New"/>
                <a:cs typeface="Courier New"/>
              </a:rPr>
              <a:t>ﬁ</a:t>
            </a:r>
            <a:r>
              <a:rPr sz="1100" spc="-40" dirty="0">
                <a:latin typeface="Noto Sans"/>
                <a:cs typeface="Noto Sans"/>
              </a:rPr>
              <a:t>nitat </a:t>
            </a:r>
            <a:r>
              <a:rPr sz="1100" spc="-35" dirty="0">
                <a:latin typeface="Noto Sans"/>
                <a:cs typeface="Noto Sans"/>
              </a:rPr>
              <a:t>i </a:t>
            </a:r>
            <a:r>
              <a:rPr sz="1100" spc="-30" dirty="0">
                <a:latin typeface="Noto Sans"/>
                <a:cs typeface="Noto Sans"/>
              </a:rPr>
              <a:t>el </a:t>
            </a:r>
            <a:r>
              <a:rPr sz="1100" spc="-25" dirty="0">
                <a:latin typeface="Noto Sans"/>
                <a:cs typeface="Noto Sans"/>
              </a:rPr>
              <a:t>seu </a:t>
            </a:r>
            <a:r>
              <a:rPr sz="1100" spc="-30" dirty="0">
                <a:latin typeface="Noto Sans"/>
                <a:cs typeface="Noto Sans"/>
              </a:rPr>
              <a:t>caràcter  </a:t>
            </a:r>
            <a:r>
              <a:rPr sz="1100" spc="-35" dirty="0">
                <a:latin typeface="Noto Sans"/>
                <a:cs typeface="Noto Sans"/>
              </a:rPr>
              <a:t>complementari. </a:t>
            </a:r>
            <a:r>
              <a:rPr sz="1100" spc="-45" dirty="0">
                <a:latin typeface="Noto Sans"/>
                <a:cs typeface="Noto Sans"/>
              </a:rPr>
              <a:t>S’identi</a:t>
            </a:r>
            <a:r>
              <a:rPr sz="1100" spc="-45" dirty="0">
                <a:latin typeface="Courier New"/>
                <a:cs typeface="Courier New"/>
              </a:rPr>
              <a:t>ﬁ</a:t>
            </a:r>
            <a:r>
              <a:rPr sz="1100" spc="-45" dirty="0">
                <a:latin typeface="Noto Sans"/>
                <a:cs typeface="Noto Sans"/>
              </a:rPr>
              <a:t>quen </a:t>
            </a:r>
            <a:r>
              <a:rPr sz="1100" spc="-25" dirty="0">
                <a:latin typeface="Noto Sans"/>
                <a:cs typeface="Noto Sans"/>
              </a:rPr>
              <a:t>els  </a:t>
            </a:r>
            <a:r>
              <a:rPr sz="1100" spc="-35" dirty="0">
                <a:latin typeface="Noto Sans"/>
                <a:cs typeface="Noto Sans"/>
              </a:rPr>
              <a:t>continguts</a:t>
            </a:r>
            <a:r>
              <a:rPr sz="1100" spc="-10" dirty="0">
                <a:latin typeface="Noto Sans"/>
                <a:cs typeface="Noto Sans"/>
              </a:rPr>
              <a:t> </a:t>
            </a:r>
            <a:r>
              <a:rPr sz="1100" spc="-30" dirty="0">
                <a:latin typeface="Noto Sans"/>
                <a:cs typeface="Noto Sans"/>
              </a:rPr>
              <a:t>clau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69000" y="1498600"/>
            <a:ext cx="482600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64163"/>
            <a:ext cx="6858000" cy="1541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36922" y="2081237"/>
            <a:ext cx="2463800" cy="7235825"/>
          </a:xfrm>
          <a:custGeom>
            <a:avLst/>
            <a:gdLst/>
            <a:ahLst/>
            <a:cxnLst/>
            <a:rect l="l" t="t" r="r" b="b"/>
            <a:pathLst>
              <a:path w="2463800" h="7235825">
                <a:moveTo>
                  <a:pt x="0" y="7235426"/>
                </a:moveTo>
                <a:lnTo>
                  <a:pt x="2463761" y="7235426"/>
                </a:lnTo>
                <a:lnTo>
                  <a:pt x="2463761" y="0"/>
                </a:lnTo>
                <a:lnTo>
                  <a:pt x="0" y="0"/>
                </a:lnTo>
                <a:lnTo>
                  <a:pt x="0" y="723542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49" y="2081237"/>
            <a:ext cx="1877695" cy="7235825"/>
          </a:xfrm>
          <a:custGeom>
            <a:avLst/>
            <a:gdLst/>
            <a:ahLst/>
            <a:cxnLst/>
            <a:rect l="l" t="t" r="r" b="b"/>
            <a:pathLst>
              <a:path w="1877695" h="7235825">
                <a:moveTo>
                  <a:pt x="0" y="7235426"/>
                </a:moveTo>
                <a:lnTo>
                  <a:pt x="1877197" y="7235426"/>
                </a:lnTo>
                <a:lnTo>
                  <a:pt x="1877197" y="0"/>
                </a:lnTo>
                <a:lnTo>
                  <a:pt x="0" y="0"/>
                </a:lnTo>
                <a:lnTo>
                  <a:pt x="0" y="723542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45" y="8433237"/>
            <a:ext cx="5433275" cy="1472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1647" y="2055025"/>
            <a:ext cx="2385695" cy="7331075"/>
          </a:xfrm>
          <a:custGeom>
            <a:avLst/>
            <a:gdLst/>
            <a:ahLst/>
            <a:cxnLst/>
            <a:rect l="l" t="t" r="r" b="b"/>
            <a:pathLst>
              <a:path w="2385695" h="7331075">
                <a:moveTo>
                  <a:pt x="0" y="0"/>
                </a:moveTo>
                <a:lnTo>
                  <a:pt x="2385275" y="0"/>
                </a:lnTo>
                <a:lnTo>
                  <a:pt x="2385275" y="7330713"/>
                </a:lnTo>
                <a:lnTo>
                  <a:pt x="0" y="73307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858000" cy="141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56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10" name="object 10"/>
          <p:cNvSpPr/>
          <p:nvPr/>
        </p:nvSpPr>
        <p:spPr>
          <a:xfrm>
            <a:off x="6171" y="9488360"/>
            <a:ext cx="6852284" cy="414655"/>
          </a:xfrm>
          <a:custGeom>
            <a:avLst/>
            <a:gdLst/>
            <a:ahLst/>
            <a:cxnLst/>
            <a:rect l="l" t="t" r="r" b="b"/>
            <a:pathLst>
              <a:path w="6852284" h="414654">
                <a:moveTo>
                  <a:pt x="0" y="0"/>
                </a:moveTo>
                <a:lnTo>
                  <a:pt x="6851828" y="0"/>
                </a:lnTo>
                <a:lnTo>
                  <a:pt x="6851828" y="414336"/>
                </a:lnTo>
                <a:lnTo>
                  <a:pt x="0" y="414336"/>
                </a:lnTo>
                <a:lnTo>
                  <a:pt x="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485191"/>
            <a:ext cx="6858000" cy="523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500289"/>
            <a:ext cx="6858000" cy="447675"/>
          </a:xfrm>
          <a:custGeom>
            <a:avLst/>
            <a:gdLst/>
            <a:ahLst/>
            <a:cxnLst/>
            <a:rect l="l" t="t" r="r" b="b"/>
            <a:pathLst>
              <a:path w="6858000" h="447675">
                <a:moveTo>
                  <a:pt x="0" y="0"/>
                </a:moveTo>
                <a:lnTo>
                  <a:pt x="6858000" y="0"/>
                </a:lnTo>
                <a:lnTo>
                  <a:pt x="6858000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5900" y="863600"/>
            <a:ext cx="225044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Organització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600" b="1" spc="-5" dirty="0">
                <a:latin typeface="Arial"/>
                <a:cs typeface="Arial"/>
              </a:rPr>
              <a:t>Organització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curricular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200" y="3086100"/>
            <a:ext cx="1408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Àmbit</a:t>
            </a:r>
            <a:r>
              <a:rPr sz="1400" b="1" spc="3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lingüístic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200" y="4089400"/>
            <a:ext cx="14585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Àmbit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matemàtic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200" y="4965700"/>
            <a:ext cx="1112520" cy="670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de 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eixeme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  </a:t>
            </a:r>
            <a:r>
              <a:rPr sz="1400" b="1" spc="-5" dirty="0">
                <a:latin typeface="Arial"/>
                <a:cs typeface="Arial"/>
              </a:rPr>
              <a:t>del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medi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200" y="6248400"/>
            <a:ext cx="1162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Àmbit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artístic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600" y="7340600"/>
            <a:ext cx="150749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d’educació  física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600" y="8458200"/>
            <a:ext cx="150749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d’educació  en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0140" y="2740660"/>
            <a:ext cx="2000885" cy="8509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06045" indent="-93345">
              <a:lnSpc>
                <a:spcPct val="100000"/>
              </a:lnSpc>
              <a:spcBef>
                <a:spcPts val="320"/>
              </a:spcBef>
              <a:buFont typeface="DejaVu Sans"/>
              <a:buChar char="‣"/>
              <a:tabLst>
                <a:tab pos="106680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5" dirty="0">
                <a:latin typeface="Noto Sans"/>
                <a:cs typeface="Noto Sans"/>
              </a:rPr>
              <a:t>de </a:t>
            </a:r>
            <a:r>
              <a:rPr sz="900" spc="-15" dirty="0">
                <a:latin typeface="Noto Sans"/>
                <a:cs typeface="Noto Sans"/>
              </a:rPr>
              <a:t>llengua </a:t>
            </a:r>
            <a:r>
              <a:rPr sz="900" spc="-5" dirty="0">
                <a:latin typeface="Noto Sans"/>
                <a:cs typeface="Noto Sans"/>
              </a:rPr>
              <a:t>catalana i</a:t>
            </a:r>
            <a:r>
              <a:rPr sz="900" spc="-30" dirty="0">
                <a:latin typeface="Noto Sans"/>
                <a:cs typeface="Noto Sans"/>
              </a:rPr>
              <a:t> </a:t>
            </a:r>
            <a:r>
              <a:rPr sz="900" spc="-10" dirty="0">
                <a:latin typeface="Noto Sans"/>
                <a:cs typeface="Noto Sans"/>
              </a:rPr>
              <a:t>literatura</a:t>
            </a:r>
            <a:endParaRPr sz="900">
              <a:latin typeface="Noto Sans"/>
              <a:cs typeface="Noto Sans"/>
            </a:endParaRPr>
          </a:p>
          <a:p>
            <a:pPr marL="106045" marR="439420" indent="-93345">
              <a:lnSpc>
                <a:spcPct val="120400"/>
              </a:lnSpc>
              <a:buFont typeface="DejaVu Sans"/>
              <a:buChar char="‣"/>
              <a:tabLst>
                <a:tab pos="106680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5" dirty="0">
                <a:latin typeface="Noto Sans"/>
                <a:cs typeface="Noto Sans"/>
              </a:rPr>
              <a:t>de </a:t>
            </a:r>
            <a:r>
              <a:rPr sz="900" spc="-15" dirty="0">
                <a:latin typeface="Noto Sans"/>
                <a:cs typeface="Noto Sans"/>
              </a:rPr>
              <a:t>llengua </a:t>
            </a:r>
            <a:r>
              <a:rPr sz="900" spc="-5" dirty="0">
                <a:latin typeface="Noto Sans"/>
                <a:cs typeface="Noto Sans"/>
              </a:rPr>
              <a:t>castellana</a:t>
            </a:r>
            <a:r>
              <a:rPr sz="900" spc="-40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i  </a:t>
            </a:r>
            <a:r>
              <a:rPr sz="900" spc="-10" dirty="0">
                <a:latin typeface="Noto Sans"/>
                <a:cs typeface="Noto Sans"/>
              </a:rPr>
              <a:t>literatura</a:t>
            </a:r>
            <a:endParaRPr sz="900">
              <a:latin typeface="Noto Sans"/>
              <a:cs typeface="Noto Sans"/>
            </a:endParaRPr>
          </a:p>
          <a:p>
            <a:pPr marL="106045" indent="-93345">
              <a:lnSpc>
                <a:spcPct val="100000"/>
              </a:lnSpc>
              <a:spcBef>
                <a:spcPts val="219"/>
              </a:spcBef>
              <a:buFont typeface="DejaVu Sans"/>
              <a:buChar char="‣"/>
              <a:tabLst>
                <a:tab pos="106680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5" dirty="0">
                <a:latin typeface="Noto Sans"/>
                <a:cs typeface="Noto Sans"/>
              </a:rPr>
              <a:t>de </a:t>
            </a:r>
            <a:r>
              <a:rPr sz="900" spc="-30" dirty="0">
                <a:latin typeface="Noto Sans"/>
                <a:cs typeface="Noto Sans"/>
              </a:rPr>
              <a:t>l’aranès (a</a:t>
            </a:r>
            <a:r>
              <a:rPr sz="900" spc="45" dirty="0">
                <a:latin typeface="Noto Sans"/>
                <a:cs typeface="Noto Sans"/>
              </a:rPr>
              <a:t> </a:t>
            </a:r>
            <a:r>
              <a:rPr sz="900" spc="-45" dirty="0">
                <a:latin typeface="Noto Sans"/>
                <a:cs typeface="Noto Sans"/>
              </a:rPr>
              <a:t>l’Aran)</a:t>
            </a:r>
            <a:endParaRPr sz="900">
              <a:latin typeface="Noto Sans"/>
              <a:cs typeface="Noto Sans"/>
            </a:endParaRPr>
          </a:p>
          <a:p>
            <a:pPr marL="106045" indent="-93345">
              <a:lnSpc>
                <a:spcPct val="100000"/>
              </a:lnSpc>
              <a:spcBef>
                <a:spcPts val="219"/>
              </a:spcBef>
              <a:buFont typeface="DejaVu Sans"/>
              <a:buChar char="‣"/>
              <a:tabLst>
                <a:tab pos="106680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5" dirty="0">
                <a:latin typeface="Noto Sans"/>
                <a:cs typeface="Noto Sans"/>
              </a:rPr>
              <a:t>de </a:t>
            </a:r>
            <a:r>
              <a:rPr sz="900" spc="-10" dirty="0">
                <a:latin typeface="Noto Sans"/>
                <a:cs typeface="Noto Sans"/>
              </a:rPr>
              <a:t>primera </a:t>
            </a:r>
            <a:r>
              <a:rPr sz="900" spc="-15" dirty="0">
                <a:latin typeface="Noto Sans"/>
                <a:cs typeface="Noto Sans"/>
              </a:rPr>
              <a:t>llengua</a:t>
            </a:r>
            <a:r>
              <a:rPr sz="900" spc="-10" dirty="0">
                <a:latin typeface="Noto Sans"/>
                <a:cs typeface="Noto Sans"/>
              </a:rPr>
              <a:t> </a:t>
            </a:r>
            <a:r>
              <a:rPr sz="900" spc="-15" dirty="0">
                <a:latin typeface="Noto Sans"/>
                <a:cs typeface="Noto Sans"/>
              </a:rPr>
              <a:t>estrangera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0140" y="4140200"/>
            <a:ext cx="1329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indent="-93345">
              <a:lnSpc>
                <a:spcPct val="100000"/>
              </a:lnSpc>
              <a:spcBef>
                <a:spcPts val="100"/>
              </a:spcBef>
              <a:buFont typeface="DejaVu Sans"/>
              <a:buChar char="‣"/>
              <a:tabLst>
                <a:tab pos="106680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5" dirty="0">
                <a:latin typeface="Noto Sans"/>
                <a:cs typeface="Noto Sans"/>
              </a:rPr>
              <a:t>de</a:t>
            </a:r>
            <a:r>
              <a:rPr sz="900" spc="-60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matemàtiques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4057" y="4914138"/>
            <a:ext cx="1731645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360">
              <a:lnSpc>
                <a:spcPct val="119700"/>
              </a:lnSpc>
              <a:spcBef>
                <a:spcPts val="100"/>
              </a:spcBef>
              <a:buFont typeface="DejaVu Sans"/>
              <a:buChar char="‣"/>
              <a:tabLst>
                <a:tab pos="99695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5" dirty="0">
                <a:latin typeface="Noto Sans"/>
                <a:cs typeface="Noto Sans"/>
              </a:rPr>
              <a:t>de </a:t>
            </a:r>
            <a:r>
              <a:rPr sz="900" spc="-10" dirty="0">
                <a:latin typeface="Noto Sans"/>
                <a:cs typeface="Noto Sans"/>
              </a:rPr>
              <a:t>coneixement </a:t>
            </a:r>
            <a:r>
              <a:rPr sz="900" spc="-5" dirty="0">
                <a:latin typeface="Noto Sans"/>
                <a:cs typeface="Noto Sans"/>
              </a:rPr>
              <a:t>del medi  </a:t>
            </a:r>
            <a:r>
              <a:rPr sz="900" spc="-10" dirty="0">
                <a:latin typeface="Noto Sans"/>
                <a:cs typeface="Noto Sans"/>
              </a:rPr>
              <a:t>natural</a:t>
            </a:r>
            <a:endParaRPr sz="900">
              <a:latin typeface="Noto Sans"/>
              <a:cs typeface="Noto Sans"/>
            </a:endParaRPr>
          </a:p>
          <a:p>
            <a:pPr marL="99060" marR="5080" indent="-86360">
              <a:lnSpc>
                <a:spcPct val="119700"/>
              </a:lnSpc>
              <a:spcBef>
                <a:spcPts val="15"/>
              </a:spcBef>
              <a:buFont typeface="DejaVu Sans"/>
              <a:buChar char="‣"/>
              <a:tabLst>
                <a:tab pos="99695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5" dirty="0">
                <a:latin typeface="Noto Sans"/>
                <a:cs typeface="Noto Sans"/>
              </a:rPr>
              <a:t>de </a:t>
            </a:r>
            <a:r>
              <a:rPr sz="900" spc="-10" dirty="0">
                <a:latin typeface="Noto Sans"/>
                <a:cs typeface="Noto Sans"/>
              </a:rPr>
              <a:t>coneixement </a:t>
            </a:r>
            <a:r>
              <a:rPr sz="900" spc="-5" dirty="0">
                <a:latin typeface="Noto Sans"/>
                <a:cs typeface="Noto Sans"/>
              </a:rPr>
              <a:t>del medi  social i </a:t>
            </a:r>
            <a:r>
              <a:rPr sz="900" spc="-10" dirty="0">
                <a:latin typeface="Noto Sans"/>
                <a:cs typeface="Noto Sans"/>
              </a:rPr>
              <a:t>cultural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3739" y="6233159"/>
            <a:ext cx="1758314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5080" indent="-86995">
              <a:lnSpc>
                <a:spcPct val="120400"/>
              </a:lnSpc>
              <a:spcBef>
                <a:spcPts val="100"/>
              </a:spcBef>
              <a:buFont typeface="DejaVu Sans"/>
              <a:buChar char="‣"/>
              <a:tabLst>
                <a:tab pos="100330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25" dirty="0">
                <a:latin typeface="Noto Sans"/>
                <a:cs typeface="Noto Sans"/>
              </a:rPr>
              <a:t>d’educació </a:t>
            </a:r>
            <a:r>
              <a:rPr sz="900" spc="-10" dirty="0">
                <a:latin typeface="Noto Sans"/>
                <a:cs typeface="Noto Sans"/>
              </a:rPr>
              <a:t>artística: </a:t>
            </a:r>
            <a:r>
              <a:rPr sz="900" spc="-5" dirty="0">
                <a:latin typeface="Noto Sans"/>
                <a:cs typeface="Noto Sans"/>
              </a:rPr>
              <a:t>visual  i plàstica, música i</a:t>
            </a:r>
            <a:r>
              <a:rPr sz="900" spc="-10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dansa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3823" y="7443761"/>
            <a:ext cx="1245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89535">
              <a:lnSpc>
                <a:spcPct val="100000"/>
              </a:lnSpc>
              <a:spcBef>
                <a:spcPts val="100"/>
              </a:spcBef>
              <a:buFont typeface="DejaVu Sans"/>
              <a:buChar char="‣"/>
              <a:tabLst>
                <a:tab pos="102870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25" dirty="0">
                <a:latin typeface="Noto Sans"/>
                <a:cs typeface="Noto Sans"/>
              </a:rPr>
              <a:t>d’educació</a:t>
            </a:r>
            <a:r>
              <a:rPr sz="900" spc="-35" dirty="0">
                <a:latin typeface="Noto Sans"/>
                <a:cs typeface="Noto Sans"/>
              </a:rPr>
              <a:t> </a:t>
            </a:r>
            <a:r>
              <a:rPr sz="900" spc="-5" dirty="0">
                <a:latin typeface="Noto Sans"/>
                <a:cs typeface="Noto Sans"/>
              </a:rPr>
              <a:t>física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80509" y="8494593"/>
            <a:ext cx="1906270" cy="35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2710">
              <a:lnSpc>
                <a:spcPct val="120100"/>
              </a:lnSpc>
              <a:spcBef>
                <a:spcPts val="100"/>
              </a:spcBef>
              <a:buFont typeface="DejaVu Sans"/>
              <a:buChar char="‣"/>
              <a:tabLst>
                <a:tab pos="106045" algn="l"/>
              </a:tabLst>
            </a:pPr>
            <a:r>
              <a:rPr sz="900" spc="-10" dirty="0">
                <a:latin typeface="Noto Sans"/>
                <a:cs typeface="Noto Sans"/>
              </a:rPr>
              <a:t>Àrea </a:t>
            </a:r>
            <a:r>
              <a:rPr sz="900" spc="-25" dirty="0">
                <a:latin typeface="Noto Sans"/>
                <a:cs typeface="Noto Sans"/>
              </a:rPr>
              <a:t>d’educació </a:t>
            </a:r>
            <a:r>
              <a:rPr sz="900" spc="-5" dirty="0">
                <a:latin typeface="Noto Sans"/>
                <a:cs typeface="Noto Sans"/>
              </a:rPr>
              <a:t>en valors socials i  cívics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9653" y="2667000"/>
            <a:ext cx="1570990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07314" indent="-94615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107950" algn="l"/>
              </a:tabLst>
            </a:pPr>
            <a:r>
              <a:rPr sz="1000" spc="-5" dirty="0">
                <a:latin typeface="Noto Sans"/>
                <a:cs typeface="Noto Sans"/>
              </a:rPr>
              <a:t>Comunicació</a:t>
            </a:r>
            <a:r>
              <a:rPr sz="1000" spc="-10" dirty="0">
                <a:latin typeface="Noto Sans"/>
                <a:cs typeface="Noto Sans"/>
              </a:rPr>
              <a:t> oral</a:t>
            </a:r>
            <a:endParaRPr sz="1000">
              <a:latin typeface="Noto Sans"/>
              <a:cs typeface="Noto Sans"/>
            </a:endParaRPr>
          </a:p>
          <a:p>
            <a:pPr marL="107314" indent="-9461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7950" algn="l"/>
              </a:tabLst>
            </a:pPr>
            <a:r>
              <a:rPr sz="1000" spc="-10" dirty="0">
                <a:latin typeface="Noto Sans"/>
                <a:cs typeface="Noto Sans"/>
              </a:rPr>
              <a:t>Comprensió</a:t>
            </a:r>
            <a:r>
              <a:rPr sz="1000" spc="-5" dirty="0">
                <a:latin typeface="Noto Sans"/>
                <a:cs typeface="Noto Sans"/>
              </a:rPr>
              <a:t> </a:t>
            </a:r>
            <a:r>
              <a:rPr sz="1000" spc="-10" dirty="0">
                <a:latin typeface="Noto Sans"/>
                <a:cs typeface="Noto Sans"/>
              </a:rPr>
              <a:t>lectora</a:t>
            </a:r>
            <a:endParaRPr sz="1000">
              <a:latin typeface="Noto Sans"/>
              <a:cs typeface="Noto Sans"/>
            </a:endParaRPr>
          </a:p>
          <a:p>
            <a:pPr marL="107314" indent="-9461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7950" algn="l"/>
              </a:tabLst>
            </a:pPr>
            <a:r>
              <a:rPr sz="1000" spc="-5" dirty="0">
                <a:latin typeface="Noto Sans"/>
                <a:cs typeface="Noto Sans"/>
              </a:rPr>
              <a:t>Expressió</a:t>
            </a:r>
            <a:r>
              <a:rPr sz="1000" spc="-10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escrita</a:t>
            </a:r>
            <a:endParaRPr sz="1000">
              <a:latin typeface="Noto Sans"/>
              <a:cs typeface="Noto Sans"/>
            </a:endParaRPr>
          </a:p>
          <a:p>
            <a:pPr marL="107314" indent="-9461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7950" algn="l"/>
              </a:tabLst>
            </a:pPr>
            <a:r>
              <a:rPr sz="1000" spc="-10" dirty="0">
                <a:latin typeface="Noto Sans"/>
                <a:cs typeface="Noto Sans"/>
              </a:rPr>
              <a:t>Literària</a:t>
            </a:r>
            <a:endParaRPr sz="1000">
              <a:latin typeface="Noto Sans"/>
              <a:cs typeface="Noto Sans"/>
            </a:endParaRPr>
          </a:p>
          <a:p>
            <a:pPr marL="107314" indent="-9461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7950" algn="l"/>
              </a:tabLst>
            </a:pPr>
            <a:r>
              <a:rPr sz="1000" spc="-15" dirty="0">
                <a:latin typeface="Noto Sans"/>
                <a:cs typeface="Noto Sans"/>
              </a:rPr>
              <a:t>Plurilingüe </a:t>
            </a:r>
            <a:r>
              <a:rPr sz="1000" spc="-5" dirty="0">
                <a:latin typeface="Noto Sans"/>
                <a:cs typeface="Noto Sans"/>
              </a:rPr>
              <a:t>i</a:t>
            </a:r>
            <a:r>
              <a:rPr sz="1000" spc="-10" dirty="0">
                <a:latin typeface="Noto Sans"/>
                <a:cs typeface="Noto Sans"/>
              </a:rPr>
              <a:t> intercultural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0031" y="8156956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737" y="0"/>
                </a:lnTo>
              </a:path>
            </a:pathLst>
          </a:custGeom>
          <a:ln w="25400">
            <a:solidFill>
              <a:srgbClr val="CF53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8500" y="2146300"/>
            <a:ext cx="628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Àm</a:t>
            </a:r>
            <a:r>
              <a:rPr sz="1400" b="1" spc="-5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6300" y="2076103"/>
            <a:ext cx="2096770" cy="4413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250"/>
              </a:spcBef>
            </a:pPr>
            <a:r>
              <a:rPr sz="1400" b="1" spc="20" dirty="0"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latin typeface="Noto Sans"/>
                <a:cs typeface="Noto Sans"/>
              </a:rPr>
              <a:t>Competències bàsiques</a:t>
            </a:r>
            <a:r>
              <a:rPr sz="1100" spc="-50" dirty="0">
                <a:latin typeface="Noto Sans"/>
                <a:cs typeface="Noto Sans"/>
              </a:rPr>
              <a:t> </a:t>
            </a:r>
            <a:r>
              <a:rPr sz="1100" spc="-10" dirty="0">
                <a:latin typeface="Noto Sans"/>
                <a:cs typeface="Noto Sans"/>
              </a:rPr>
              <a:t>pròpies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3200" y="2171700"/>
            <a:ext cx="514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Arial"/>
                <a:cs typeface="Arial"/>
              </a:rPr>
              <a:t>Àrees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41779" y="3733800"/>
            <a:ext cx="154495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5570" indent="-102870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116205" algn="l"/>
              </a:tabLst>
            </a:pPr>
            <a:r>
              <a:rPr sz="1000" spc="-5" dirty="0">
                <a:latin typeface="Noto Sans"/>
                <a:cs typeface="Noto Sans"/>
              </a:rPr>
              <a:t>Resolució de</a:t>
            </a:r>
            <a:r>
              <a:rPr sz="1000" spc="-35" dirty="0">
                <a:latin typeface="Noto Sans"/>
                <a:cs typeface="Noto Sans"/>
              </a:rPr>
              <a:t> </a:t>
            </a:r>
            <a:r>
              <a:rPr sz="1000" spc="-10" dirty="0">
                <a:latin typeface="Noto Sans"/>
                <a:cs typeface="Noto Sans"/>
              </a:rPr>
              <a:t>problemes</a:t>
            </a:r>
            <a:endParaRPr sz="1000">
              <a:latin typeface="Noto Sans"/>
              <a:cs typeface="Noto Sans"/>
            </a:endParaRPr>
          </a:p>
          <a:p>
            <a:pPr marL="115570" indent="-102870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16205" algn="l"/>
              </a:tabLst>
            </a:pPr>
            <a:r>
              <a:rPr sz="1000" spc="-10" dirty="0">
                <a:latin typeface="Noto Sans"/>
                <a:cs typeface="Noto Sans"/>
              </a:rPr>
              <a:t>Raonament </a:t>
            </a:r>
            <a:r>
              <a:rPr sz="1000" spc="-5" dirty="0">
                <a:latin typeface="Noto Sans"/>
                <a:cs typeface="Noto Sans"/>
              </a:rPr>
              <a:t>i</a:t>
            </a:r>
            <a:r>
              <a:rPr sz="1000" dirty="0">
                <a:latin typeface="Noto Sans"/>
                <a:cs typeface="Noto Sans"/>
              </a:rPr>
              <a:t> </a:t>
            </a:r>
            <a:r>
              <a:rPr sz="1000" spc="-15" dirty="0">
                <a:latin typeface="Noto Sans"/>
                <a:cs typeface="Noto Sans"/>
              </a:rPr>
              <a:t>prova</a:t>
            </a:r>
            <a:endParaRPr sz="1000">
              <a:latin typeface="Noto Sans"/>
              <a:cs typeface="Noto Sans"/>
            </a:endParaRPr>
          </a:p>
          <a:p>
            <a:pPr marL="115570" indent="-102870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16205" algn="l"/>
              </a:tabLst>
            </a:pPr>
            <a:r>
              <a:rPr sz="1000" spc="-10" dirty="0">
                <a:latin typeface="Noto Sans"/>
                <a:cs typeface="Noto Sans"/>
              </a:rPr>
              <a:t>Connexions</a:t>
            </a:r>
            <a:endParaRPr sz="1000">
              <a:latin typeface="Noto Sans"/>
              <a:cs typeface="Noto Sans"/>
            </a:endParaRPr>
          </a:p>
          <a:p>
            <a:pPr marL="115570" marR="592455" indent="-102870">
              <a:lnSpc>
                <a:spcPct val="116700"/>
              </a:lnSpc>
              <a:buSzPct val="60000"/>
              <a:buFont typeface="Arial"/>
              <a:buChar char="•"/>
              <a:tabLst>
                <a:tab pos="116205" algn="l"/>
              </a:tabLst>
            </a:pPr>
            <a:r>
              <a:rPr sz="1000" spc="-5" dirty="0">
                <a:latin typeface="Noto Sans"/>
                <a:cs typeface="Noto Sans"/>
              </a:rPr>
              <a:t>Comunicació</a:t>
            </a:r>
            <a:r>
              <a:rPr sz="1000" spc="-80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i  </a:t>
            </a:r>
            <a:r>
              <a:rPr sz="1000" spc="-10" dirty="0">
                <a:latin typeface="Noto Sans"/>
                <a:cs typeface="Noto Sans"/>
              </a:rPr>
              <a:t>representació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48357" y="4851400"/>
            <a:ext cx="1552575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06045" indent="-93345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5" dirty="0">
                <a:latin typeface="Noto Sans"/>
                <a:cs typeface="Noto Sans"/>
              </a:rPr>
              <a:t>Món</a:t>
            </a:r>
            <a:r>
              <a:rPr sz="1000" spc="-10" dirty="0">
                <a:latin typeface="Noto Sans"/>
                <a:cs typeface="Noto Sans"/>
              </a:rPr>
              <a:t> actual</a:t>
            </a:r>
            <a:endParaRPr sz="1000">
              <a:latin typeface="Noto Sans"/>
              <a:cs typeface="Noto Sans"/>
            </a:endParaRPr>
          </a:p>
          <a:p>
            <a:pPr marL="106045" indent="-9334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5" dirty="0">
                <a:latin typeface="Noto Sans"/>
                <a:cs typeface="Noto Sans"/>
              </a:rPr>
              <a:t>Salut i equilibri</a:t>
            </a:r>
            <a:r>
              <a:rPr sz="1000" spc="-65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personal</a:t>
            </a:r>
            <a:endParaRPr sz="1000">
              <a:latin typeface="Noto Sans"/>
              <a:cs typeface="Noto Sans"/>
            </a:endParaRPr>
          </a:p>
          <a:p>
            <a:pPr marL="106045" marR="464184" indent="-93345">
              <a:lnSpc>
                <a:spcPct val="116700"/>
              </a:lnSpc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20" dirty="0">
                <a:latin typeface="Noto Sans"/>
                <a:cs typeface="Noto Sans"/>
              </a:rPr>
              <a:t>Tecnologia </a:t>
            </a:r>
            <a:r>
              <a:rPr sz="1000" spc="-5" dirty="0">
                <a:latin typeface="Noto Sans"/>
                <a:cs typeface="Noto Sans"/>
              </a:rPr>
              <a:t>i</a:t>
            </a:r>
            <a:r>
              <a:rPr sz="1000" spc="-40" dirty="0">
                <a:latin typeface="Noto Sans"/>
                <a:cs typeface="Noto Sans"/>
              </a:rPr>
              <a:t> </a:t>
            </a:r>
            <a:r>
              <a:rPr sz="1000" spc="-10" dirty="0">
                <a:latin typeface="Noto Sans"/>
                <a:cs typeface="Noto Sans"/>
              </a:rPr>
              <a:t>vida  </a:t>
            </a:r>
            <a:r>
              <a:rPr sz="1000" spc="-5" dirty="0">
                <a:latin typeface="Noto Sans"/>
                <a:cs typeface="Noto Sans"/>
              </a:rPr>
              <a:t>quotidiana</a:t>
            </a:r>
            <a:endParaRPr sz="1000">
              <a:latin typeface="Noto Sans"/>
              <a:cs typeface="Noto Sans"/>
            </a:endParaRPr>
          </a:p>
          <a:p>
            <a:pPr marL="106045" indent="-9334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5" dirty="0">
                <a:latin typeface="Noto Sans"/>
                <a:cs typeface="Noto Sans"/>
              </a:rPr>
              <a:t>Ciutadania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45487" y="5943600"/>
            <a:ext cx="1530985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16700"/>
              </a:lnSpc>
              <a:spcBef>
                <a:spcPts val="100"/>
              </a:spcBef>
              <a:buSzPct val="60000"/>
              <a:buFont typeface="Arial"/>
              <a:buChar char="•"/>
              <a:tabLst>
                <a:tab pos="112395" algn="l"/>
              </a:tabLst>
            </a:pPr>
            <a:r>
              <a:rPr sz="1000" spc="-10" dirty="0">
                <a:latin typeface="Noto Sans"/>
                <a:cs typeface="Noto Sans"/>
              </a:rPr>
              <a:t>Percepció, comprensió </a:t>
            </a:r>
            <a:r>
              <a:rPr sz="1000" spc="-5" dirty="0">
                <a:latin typeface="Noto Sans"/>
                <a:cs typeface="Noto Sans"/>
              </a:rPr>
              <a:t>i  </a:t>
            </a:r>
            <a:r>
              <a:rPr sz="1000" spc="-10" dirty="0">
                <a:latin typeface="Noto Sans"/>
                <a:cs typeface="Noto Sans"/>
              </a:rPr>
              <a:t>valoració</a:t>
            </a:r>
            <a:endParaRPr sz="1000">
              <a:latin typeface="Noto Sans"/>
              <a:cs typeface="Noto Sans"/>
            </a:endParaRPr>
          </a:p>
          <a:p>
            <a:pPr marL="111760" marR="581025" indent="-99060">
              <a:lnSpc>
                <a:spcPct val="116700"/>
              </a:lnSpc>
              <a:buSzPct val="60000"/>
              <a:buFont typeface="Arial"/>
              <a:buChar char="•"/>
              <a:tabLst>
                <a:tab pos="112395" algn="l"/>
              </a:tabLst>
            </a:pPr>
            <a:r>
              <a:rPr sz="1000" spc="-15" dirty="0">
                <a:latin typeface="Noto Sans"/>
                <a:cs typeface="Noto Sans"/>
              </a:rPr>
              <a:t>Interpretació</a:t>
            </a:r>
            <a:r>
              <a:rPr sz="1000" spc="-40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i  </a:t>
            </a:r>
            <a:r>
              <a:rPr sz="1000" spc="-10" dirty="0">
                <a:latin typeface="Noto Sans"/>
                <a:cs typeface="Noto Sans"/>
              </a:rPr>
              <a:t>producció</a:t>
            </a:r>
            <a:endParaRPr sz="1000">
              <a:latin typeface="Noto Sans"/>
              <a:cs typeface="Noto Sans"/>
            </a:endParaRPr>
          </a:p>
          <a:p>
            <a:pPr marL="111760" indent="-99060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12395" algn="l"/>
              </a:tabLst>
            </a:pPr>
            <a:r>
              <a:rPr sz="1000" spc="-20" dirty="0">
                <a:latin typeface="Noto Sans"/>
                <a:cs typeface="Noto Sans"/>
              </a:rPr>
              <a:t>Imaginació </a:t>
            </a:r>
            <a:r>
              <a:rPr sz="1000" spc="-5" dirty="0">
                <a:latin typeface="Noto Sans"/>
                <a:cs typeface="Noto Sans"/>
              </a:rPr>
              <a:t>i</a:t>
            </a:r>
            <a:r>
              <a:rPr sz="1000" spc="-25" dirty="0">
                <a:latin typeface="Noto Sans"/>
                <a:cs typeface="Noto Sans"/>
              </a:rPr>
              <a:t> </a:t>
            </a:r>
            <a:r>
              <a:rPr sz="1000" spc="-10" dirty="0">
                <a:latin typeface="Noto Sans"/>
                <a:cs typeface="Noto Sans"/>
              </a:rPr>
              <a:t>creativitat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48535" y="7124700"/>
            <a:ext cx="1713864" cy="9144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08585" indent="-95885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10" dirty="0">
                <a:latin typeface="Noto Sans"/>
                <a:cs typeface="Noto Sans"/>
              </a:rPr>
              <a:t>Activitat</a:t>
            </a:r>
            <a:r>
              <a:rPr sz="1000" spc="-5" dirty="0">
                <a:latin typeface="Noto Sans"/>
                <a:cs typeface="Noto Sans"/>
              </a:rPr>
              <a:t> física</a:t>
            </a:r>
            <a:endParaRPr sz="1000">
              <a:latin typeface="Noto Sans"/>
              <a:cs typeface="Noto Sans"/>
            </a:endParaRPr>
          </a:p>
          <a:p>
            <a:pPr marL="108585" indent="-9588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5" dirty="0">
                <a:latin typeface="Noto Sans"/>
                <a:cs typeface="Noto Sans"/>
              </a:rPr>
              <a:t>Hàbits saludables</a:t>
            </a:r>
            <a:endParaRPr sz="1000">
              <a:latin typeface="Noto Sans"/>
              <a:cs typeface="Noto Sans"/>
            </a:endParaRPr>
          </a:p>
          <a:p>
            <a:pPr marL="108585" marR="189230" indent="-95885">
              <a:lnSpc>
                <a:spcPct val="116700"/>
              </a:lnSpc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10" dirty="0">
                <a:latin typeface="Noto Sans"/>
                <a:cs typeface="Noto Sans"/>
              </a:rPr>
              <a:t>Expressió </a:t>
            </a:r>
            <a:r>
              <a:rPr sz="1000" spc="-5" dirty="0">
                <a:latin typeface="Noto Sans"/>
                <a:cs typeface="Noto Sans"/>
              </a:rPr>
              <a:t>i</a:t>
            </a:r>
            <a:r>
              <a:rPr sz="1000" spc="-35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comunicació  </a:t>
            </a:r>
            <a:r>
              <a:rPr sz="1000" spc="-10" dirty="0">
                <a:latin typeface="Noto Sans"/>
                <a:cs typeface="Noto Sans"/>
              </a:rPr>
              <a:t>corporal</a:t>
            </a:r>
            <a:endParaRPr sz="1000">
              <a:latin typeface="Noto Sans"/>
              <a:cs typeface="Noto Sans"/>
            </a:endParaRPr>
          </a:p>
          <a:p>
            <a:pPr marL="108585" indent="-9588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09220" algn="l"/>
              </a:tabLst>
            </a:pPr>
            <a:r>
              <a:rPr sz="1000" spc="-5" dirty="0">
                <a:latin typeface="Noto Sans"/>
                <a:cs typeface="Noto Sans"/>
              </a:rPr>
              <a:t>Joc motor i temps de</a:t>
            </a:r>
            <a:r>
              <a:rPr sz="1000" spc="-45" dirty="0">
                <a:latin typeface="Noto Sans"/>
                <a:cs typeface="Noto Sans"/>
              </a:rPr>
              <a:t> </a:t>
            </a:r>
            <a:r>
              <a:rPr sz="1000" spc="-10" dirty="0">
                <a:latin typeface="Noto Sans"/>
                <a:cs typeface="Noto Sans"/>
              </a:rPr>
              <a:t>lleure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40839" y="8394700"/>
            <a:ext cx="1520825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6205" indent="-103505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116839" algn="l"/>
              </a:tabLst>
            </a:pPr>
            <a:r>
              <a:rPr sz="1000" spc="-5" dirty="0">
                <a:latin typeface="Noto Sans"/>
                <a:cs typeface="Noto Sans"/>
              </a:rPr>
              <a:t>Dimensió</a:t>
            </a:r>
            <a:r>
              <a:rPr sz="1000" spc="-10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personal</a:t>
            </a:r>
            <a:endParaRPr sz="1000">
              <a:latin typeface="Noto Sans"/>
              <a:cs typeface="Noto Sans"/>
            </a:endParaRPr>
          </a:p>
          <a:p>
            <a:pPr marL="116205" indent="-10350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16839" algn="l"/>
              </a:tabLst>
            </a:pPr>
            <a:r>
              <a:rPr sz="1000" spc="-5" dirty="0">
                <a:latin typeface="Noto Sans"/>
                <a:cs typeface="Noto Sans"/>
              </a:rPr>
              <a:t>Dimensió</a:t>
            </a:r>
            <a:r>
              <a:rPr sz="1000" spc="-65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interpersonal</a:t>
            </a:r>
            <a:endParaRPr sz="1000">
              <a:latin typeface="Noto Sans"/>
              <a:cs typeface="Noto Sans"/>
            </a:endParaRPr>
          </a:p>
          <a:p>
            <a:pPr marL="116205" indent="-10350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16839" algn="l"/>
              </a:tabLst>
            </a:pPr>
            <a:r>
              <a:rPr sz="1000" spc="-5" dirty="0">
                <a:latin typeface="Noto Sans"/>
                <a:cs typeface="Noto Sans"/>
              </a:rPr>
              <a:t>Dimensió</a:t>
            </a:r>
            <a:r>
              <a:rPr sz="1000" spc="-10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social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00327" y="2630122"/>
            <a:ext cx="929805" cy="1212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41601" y="2651397"/>
            <a:ext cx="847253" cy="1130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05676" y="8096155"/>
            <a:ext cx="1001123" cy="1310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6950" y="8117430"/>
            <a:ext cx="918571" cy="1227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61786" y="2778467"/>
            <a:ext cx="930703" cy="12138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3060" y="2799754"/>
            <a:ext cx="848151" cy="11313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486" y="2529636"/>
            <a:ext cx="6788429" cy="11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586" y="2566784"/>
            <a:ext cx="6712584" cy="0"/>
          </a:xfrm>
          <a:custGeom>
            <a:avLst/>
            <a:gdLst/>
            <a:ahLst/>
            <a:cxnLst/>
            <a:rect l="l" t="t" r="r" b="b"/>
            <a:pathLst>
              <a:path w="6712584">
                <a:moveTo>
                  <a:pt x="0" y="0"/>
                </a:moveTo>
                <a:lnTo>
                  <a:pt x="6712229" y="0"/>
                </a:lnTo>
              </a:path>
            </a:pathLst>
          </a:custGeom>
          <a:ln w="38100">
            <a:solidFill>
              <a:srgbClr val="F85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0031" y="6990092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737" y="0"/>
                </a:lnTo>
              </a:path>
            </a:pathLst>
          </a:custGeom>
          <a:ln w="25400">
            <a:solidFill>
              <a:srgbClr val="CF53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2530" y="5900026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737" y="0"/>
                </a:lnTo>
              </a:path>
            </a:pathLst>
          </a:custGeom>
          <a:ln w="25400">
            <a:solidFill>
              <a:srgbClr val="CF53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2886" y="4767326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737" y="0"/>
                </a:lnTo>
              </a:path>
            </a:pathLst>
          </a:custGeom>
          <a:ln w="25400">
            <a:solidFill>
              <a:srgbClr val="CF53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0031" y="3752545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737" y="0"/>
                </a:lnTo>
              </a:path>
            </a:pathLst>
          </a:custGeom>
          <a:ln w="25400">
            <a:solidFill>
              <a:srgbClr val="CF53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9531" y="3684570"/>
            <a:ext cx="1001515" cy="13108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50805" y="3705844"/>
            <a:ext cx="918964" cy="12283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09022" y="4701302"/>
            <a:ext cx="1002611" cy="13071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50298" y="4722596"/>
            <a:ext cx="919847" cy="1224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69000" y="1498600"/>
            <a:ext cx="482600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41314" y="5824951"/>
            <a:ext cx="915121" cy="12186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48745" y="6954801"/>
            <a:ext cx="923085" cy="12232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91660"/>
            <a:ext cx="6858000" cy="8890"/>
          </a:xfrm>
          <a:custGeom>
            <a:avLst/>
            <a:gdLst/>
            <a:ahLst/>
            <a:cxnLst/>
            <a:rect l="l" t="t" r="r" b="b"/>
            <a:pathLst>
              <a:path w="6858000" h="8890">
                <a:moveTo>
                  <a:pt x="0" y="8652"/>
                </a:moveTo>
                <a:lnTo>
                  <a:pt x="6858000" y="8652"/>
                </a:lnTo>
                <a:lnTo>
                  <a:pt x="6858000" y="0"/>
                </a:lnTo>
                <a:lnTo>
                  <a:pt x="0" y="0"/>
                </a:lnTo>
                <a:lnTo>
                  <a:pt x="0" y="86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952" y="9561520"/>
            <a:ext cx="266700" cy="269875"/>
          </a:xfrm>
          <a:custGeom>
            <a:avLst/>
            <a:gdLst/>
            <a:ahLst/>
            <a:cxnLst/>
            <a:rect l="l" t="t" r="r" b="b"/>
            <a:pathLst>
              <a:path w="266700" h="269875">
                <a:moveTo>
                  <a:pt x="154004" y="0"/>
                </a:moveTo>
                <a:lnTo>
                  <a:pt x="112697" y="0"/>
                </a:lnTo>
                <a:lnTo>
                  <a:pt x="72963" y="12797"/>
                </a:lnTo>
                <a:lnTo>
                  <a:pt x="37944" y="38391"/>
                </a:lnTo>
                <a:lnTo>
                  <a:pt x="12648" y="73823"/>
                </a:lnTo>
                <a:lnTo>
                  <a:pt x="0" y="114025"/>
                </a:lnTo>
                <a:lnTo>
                  <a:pt x="0" y="155818"/>
                </a:lnTo>
                <a:lnTo>
                  <a:pt x="12648" y="196020"/>
                </a:lnTo>
                <a:lnTo>
                  <a:pt x="37944" y="231451"/>
                </a:lnTo>
                <a:lnTo>
                  <a:pt x="72963" y="257045"/>
                </a:lnTo>
                <a:lnTo>
                  <a:pt x="112697" y="269843"/>
                </a:lnTo>
                <a:lnTo>
                  <a:pt x="154004" y="269843"/>
                </a:lnTo>
                <a:lnTo>
                  <a:pt x="193738" y="257045"/>
                </a:lnTo>
                <a:lnTo>
                  <a:pt x="228757" y="231451"/>
                </a:lnTo>
                <a:lnTo>
                  <a:pt x="254054" y="196020"/>
                </a:lnTo>
                <a:lnTo>
                  <a:pt x="266703" y="155818"/>
                </a:lnTo>
                <a:lnTo>
                  <a:pt x="266703" y="114025"/>
                </a:lnTo>
                <a:lnTo>
                  <a:pt x="254054" y="73823"/>
                </a:lnTo>
                <a:lnTo>
                  <a:pt x="228757" y="38391"/>
                </a:lnTo>
                <a:lnTo>
                  <a:pt x="193738" y="12797"/>
                </a:lnTo>
                <a:lnTo>
                  <a:pt x="154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6896100"/>
            <a:ext cx="6731000" cy="839469"/>
          </a:xfrm>
          <a:custGeom>
            <a:avLst/>
            <a:gdLst/>
            <a:ahLst/>
            <a:cxnLst/>
            <a:rect l="l" t="t" r="r" b="b"/>
            <a:pathLst>
              <a:path w="6731000" h="839470">
                <a:moveTo>
                  <a:pt x="0" y="0"/>
                </a:moveTo>
                <a:lnTo>
                  <a:pt x="6730492" y="0"/>
                </a:lnTo>
                <a:lnTo>
                  <a:pt x="6730492" y="839165"/>
                </a:lnTo>
                <a:lnTo>
                  <a:pt x="0" y="839165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7735265"/>
            <a:ext cx="6731000" cy="839469"/>
          </a:xfrm>
          <a:custGeom>
            <a:avLst/>
            <a:gdLst/>
            <a:ahLst/>
            <a:cxnLst/>
            <a:rect l="l" t="t" r="r" b="b"/>
            <a:pathLst>
              <a:path w="6731000" h="839470">
                <a:moveTo>
                  <a:pt x="0" y="0"/>
                </a:moveTo>
                <a:lnTo>
                  <a:pt x="6730492" y="0"/>
                </a:lnTo>
                <a:lnTo>
                  <a:pt x="6730492" y="839177"/>
                </a:lnTo>
                <a:lnTo>
                  <a:pt x="0" y="839177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8574443"/>
            <a:ext cx="6731000" cy="839469"/>
          </a:xfrm>
          <a:custGeom>
            <a:avLst/>
            <a:gdLst/>
            <a:ahLst/>
            <a:cxnLst/>
            <a:rect l="l" t="t" r="r" b="b"/>
            <a:pathLst>
              <a:path w="6731000" h="839470">
                <a:moveTo>
                  <a:pt x="0" y="0"/>
                </a:moveTo>
                <a:lnTo>
                  <a:pt x="6730492" y="0"/>
                </a:lnTo>
                <a:lnTo>
                  <a:pt x="6730492" y="839163"/>
                </a:lnTo>
                <a:lnTo>
                  <a:pt x="0" y="839163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7722568"/>
            <a:ext cx="6738620" cy="25400"/>
          </a:xfrm>
          <a:custGeom>
            <a:avLst/>
            <a:gdLst/>
            <a:ahLst/>
            <a:cxnLst/>
            <a:rect l="l" t="t" r="r" b="b"/>
            <a:pathLst>
              <a:path w="6738620" h="25400">
                <a:moveTo>
                  <a:pt x="0" y="25400"/>
                </a:moveTo>
                <a:lnTo>
                  <a:pt x="6738429" y="25400"/>
                </a:lnTo>
                <a:lnTo>
                  <a:pt x="673842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25" y="857444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5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50" y="8574443"/>
            <a:ext cx="5340350" cy="0"/>
          </a:xfrm>
          <a:custGeom>
            <a:avLst/>
            <a:gdLst/>
            <a:ahLst/>
            <a:cxnLst/>
            <a:rect l="l" t="t" r="r" b="b"/>
            <a:pathLst>
              <a:path w="5340350">
                <a:moveTo>
                  <a:pt x="0" y="0"/>
                </a:moveTo>
                <a:lnTo>
                  <a:pt x="534035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6894512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682"/>
                </a:lnTo>
              </a:path>
            </a:pathLst>
          </a:custGeom>
          <a:ln w="12700">
            <a:solidFill>
              <a:srgbClr val="FDD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6692" y="6894512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682"/>
                </a:lnTo>
              </a:path>
            </a:pathLst>
          </a:custGeom>
          <a:ln w="3175">
            <a:solidFill>
              <a:srgbClr val="FEF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50" y="6896100"/>
            <a:ext cx="6738620" cy="0"/>
          </a:xfrm>
          <a:custGeom>
            <a:avLst/>
            <a:gdLst/>
            <a:ahLst/>
            <a:cxnLst/>
            <a:rect l="l" t="t" r="r" b="b"/>
            <a:pathLst>
              <a:path w="6738620">
                <a:moveTo>
                  <a:pt x="0" y="0"/>
                </a:moveTo>
                <a:lnTo>
                  <a:pt x="6738429" y="0"/>
                </a:lnTo>
              </a:path>
            </a:pathLst>
          </a:custGeom>
          <a:ln w="3175">
            <a:solidFill>
              <a:srgbClr val="FEF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50" y="9413607"/>
            <a:ext cx="6738620" cy="0"/>
          </a:xfrm>
          <a:custGeom>
            <a:avLst/>
            <a:gdLst/>
            <a:ahLst/>
            <a:cxnLst/>
            <a:rect l="l" t="t" r="r" b="b"/>
            <a:pathLst>
              <a:path w="6738620">
                <a:moveTo>
                  <a:pt x="0" y="0"/>
                </a:moveTo>
                <a:lnTo>
                  <a:pt x="6738429" y="0"/>
                </a:lnTo>
              </a:path>
            </a:pathLst>
          </a:custGeom>
          <a:ln w="3175">
            <a:solidFill>
              <a:srgbClr val="FEF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1170" y="7096404"/>
            <a:ext cx="3743045" cy="62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9270" y="7111504"/>
            <a:ext cx="3667125" cy="548640"/>
          </a:xfrm>
          <a:custGeom>
            <a:avLst/>
            <a:gdLst/>
            <a:ahLst/>
            <a:cxnLst/>
            <a:rect l="l" t="t" r="r" b="b"/>
            <a:pathLst>
              <a:path w="3667125" h="548640">
                <a:moveTo>
                  <a:pt x="0" y="0"/>
                </a:moveTo>
                <a:lnTo>
                  <a:pt x="3666845" y="0"/>
                </a:lnTo>
                <a:lnTo>
                  <a:pt x="3666845" y="548639"/>
                </a:lnTo>
                <a:lnTo>
                  <a:pt x="0" y="548639"/>
                </a:lnTo>
                <a:lnTo>
                  <a:pt x="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168379"/>
            <a:ext cx="6858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013" y="2124519"/>
            <a:ext cx="6731000" cy="3996690"/>
          </a:xfrm>
          <a:custGeom>
            <a:avLst/>
            <a:gdLst/>
            <a:ahLst/>
            <a:cxnLst/>
            <a:rect l="l" t="t" r="r" b="b"/>
            <a:pathLst>
              <a:path w="6731000" h="3996690">
                <a:moveTo>
                  <a:pt x="0" y="0"/>
                </a:moveTo>
                <a:lnTo>
                  <a:pt x="6730671" y="0"/>
                </a:lnTo>
                <a:lnTo>
                  <a:pt x="6730671" y="3996359"/>
                </a:lnTo>
                <a:lnTo>
                  <a:pt x="0" y="399635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325" y="5048846"/>
            <a:ext cx="5754585" cy="190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7326" y="1352664"/>
            <a:ext cx="2707005" cy="147955"/>
          </a:xfrm>
          <a:custGeom>
            <a:avLst/>
            <a:gdLst/>
            <a:ahLst/>
            <a:cxnLst/>
            <a:rect l="l" t="t" r="r" b="b"/>
            <a:pathLst>
              <a:path w="2707004" h="147955">
                <a:moveTo>
                  <a:pt x="0" y="147624"/>
                </a:moveTo>
                <a:lnTo>
                  <a:pt x="2706585" y="147624"/>
                </a:lnTo>
                <a:lnTo>
                  <a:pt x="2706585" y="0"/>
                </a:lnTo>
                <a:lnTo>
                  <a:pt x="0" y="0"/>
                </a:lnTo>
                <a:lnTo>
                  <a:pt x="0" y="147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7326" y="1947964"/>
            <a:ext cx="2707005" cy="4053840"/>
          </a:xfrm>
          <a:custGeom>
            <a:avLst/>
            <a:gdLst/>
            <a:ahLst/>
            <a:cxnLst/>
            <a:rect l="l" t="t" r="r" b="b"/>
            <a:pathLst>
              <a:path w="2707004" h="4053840">
                <a:moveTo>
                  <a:pt x="0" y="4053382"/>
                </a:moveTo>
                <a:lnTo>
                  <a:pt x="2706585" y="4053382"/>
                </a:lnTo>
                <a:lnTo>
                  <a:pt x="2706585" y="0"/>
                </a:lnTo>
                <a:lnTo>
                  <a:pt x="0" y="0"/>
                </a:lnTo>
                <a:lnTo>
                  <a:pt x="0" y="4053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6858000" cy="14107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14"/>
            <a:ext cx="6858000" cy="1352550"/>
          </a:xfrm>
          <a:custGeom>
            <a:avLst/>
            <a:gdLst/>
            <a:ahLst/>
            <a:cxnLst/>
            <a:rect l="l" t="t" r="r" b="b"/>
            <a:pathLst>
              <a:path w="6858000" h="1352550">
                <a:moveTo>
                  <a:pt x="0" y="0"/>
                </a:moveTo>
                <a:lnTo>
                  <a:pt x="6858000" y="0"/>
                </a:lnTo>
                <a:lnTo>
                  <a:pt x="6858000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55600" y="393700"/>
            <a:ext cx="4008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000000"/>
                </a:solidFill>
              </a:rPr>
              <a:t>Currículum </a:t>
            </a:r>
            <a:r>
              <a:rPr spc="-260" dirty="0">
                <a:solidFill>
                  <a:srgbClr val="000000"/>
                </a:solidFill>
              </a:rPr>
              <a:t>de </a:t>
            </a:r>
            <a:r>
              <a:rPr spc="-229" dirty="0">
                <a:solidFill>
                  <a:srgbClr val="000000"/>
                </a:solidFill>
              </a:rPr>
              <a:t>l’educació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215" dirty="0">
                <a:solidFill>
                  <a:srgbClr val="000000"/>
                </a:solidFill>
              </a:rPr>
              <a:t>primària</a:t>
            </a:r>
          </a:p>
        </p:txBody>
      </p:sp>
      <p:sp>
        <p:nvSpPr>
          <p:cNvPr id="24" name="object 24"/>
          <p:cNvSpPr/>
          <p:nvPr/>
        </p:nvSpPr>
        <p:spPr>
          <a:xfrm>
            <a:off x="5610" y="9500312"/>
            <a:ext cx="6852920" cy="405765"/>
          </a:xfrm>
          <a:custGeom>
            <a:avLst/>
            <a:gdLst/>
            <a:ahLst/>
            <a:cxnLst/>
            <a:rect l="l" t="t" r="r" b="b"/>
            <a:pathLst>
              <a:path w="6852920" h="405765">
                <a:moveTo>
                  <a:pt x="0" y="0"/>
                </a:moveTo>
                <a:lnTo>
                  <a:pt x="6852389" y="0"/>
                </a:lnTo>
                <a:lnTo>
                  <a:pt x="6852389" y="405687"/>
                </a:lnTo>
                <a:lnTo>
                  <a:pt x="0" y="405687"/>
                </a:lnTo>
                <a:lnTo>
                  <a:pt x="0" y="0"/>
                </a:lnTo>
                <a:close/>
              </a:path>
            </a:pathLst>
          </a:custGeom>
          <a:solidFill>
            <a:srgbClr val="F85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485191"/>
            <a:ext cx="6858000" cy="523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500289"/>
            <a:ext cx="6858000" cy="447675"/>
          </a:xfrm>
          <a:custGeom>
            <a:avLst/>
            <a:gdLst/>
            <a:ahLst/>
            <a:cxnLst/>
            <a:rect l="l" t="t" r="r" b="b"/>
            <a:pathLst>
              <a:path w="6858000" h="447675">
                <a:moveTo>
                  <a:pt x="0" y="0"/>
                </a:moveTo>
                <a:lnTo>
                  <a:pt x="6858000" y="0"/>
                </a:lnTo>
                <a:lnTo>
                  <a:pt x="6858000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5900" y="863600"/>
            <a:ext cx="225044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Organització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600" b="1" spc="-5" dirty="0">
                <a:latin typeface="Arial"/>
                <a:cs typeface="Arial"/>
              </a:rPr>
              <a:t>Organització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curricular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8600" y="4013200"/>
            <a:ext cx="1645920" cy="4546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 d’aprendre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  aprendre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3200" y="5054600"/>
            <a:ext cx="1685289" cy="6705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80"/>
              </a:spcBef>
            </a:pPr>
            <a:r>
              <a:rPr sz="1400" b="1" spc="-5" dirty="0">
                <a:latin typeface="Arial"/>
                <a:cs typeface="Arial"/>
              </a:rPr>
              <a:t>Àmbit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d’autonomia,  iniciativa personal </a:t>
            </a:r>
            <a:r>
              <a:rPr sz="1400" b="1" dirty="0">
                <a:latin typeface="Arial"/>
                <a:cs typeface="Arial"/>
              </a:rPr>
              <a:t>i  emprenedoria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433" y="4858753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737" y="0"/>
                </a:lnTo>
              </a:path>
            </a:pathLst>
          </a:custGeom>
          <a:ln w="25400">
            <a:solidFill>
              <a:srgbClr val="CF53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2000" y="2209800"/>
            <a:ext cx="6280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Àm</a:t>
            </a:r>
            <a:r>
              <a:rPr sz="1400" b="1" spc="-5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0900" y="2063403"/>
            <a:ext cx="2392045" cy="4413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50"/>
              </a:spcBef>
            </a:pPr>
            <a:r>
              <a:rPr sz="1400" b="1" spc="-5" dirty="0"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latin typeface="Noto Sans"/>
                <a:cs typeface="Noto Sans"/>
              </a:rPr>
              <a:t>Competències bàsiques</a:t>
            </a:r>
            <a:r>
              <a:rPr sz="1100" spc="-30" dirty="0">
                <a:latin typeface="Noto Sans"/>
                <a:cs typeface="Noto Sans"/>
              </a:rPr>
              <a:t> </a:t>
            </a:r>
            <a:r>
              <a:rPr sz="1100" spc="-10" dirty="0">
                <a:latin typeface="Noto Sans"/>
                <a:cs typeface="Noto Sans"/>
              </a:rPr>
              <a:t>transversals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38800" y="2222500"/>
            <a:ext cx="514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Arial"/>
                <a:cs typeface="Arial"/>
              </a:rPr>
              <a:t>Àrees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6104" y="2654300"/>
            <a:ext cx="2610485" cy="10922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114935" algn="l"/>
              </a:tabLst>
            </a:pPr>
            <a:r>
              <a:rPr sz="1000" spc="-10" dirty="0">
                <a:latin typeface="Noto Sans"/>
                <a:cs typeface="Noto Sans"/>
              </a:rPr>
              <a:t>Instruments </a:t>
            </a:r>
            <a:r>
              <a:rPr sz="1000" spc="-5" dirty="0">
                <a:latin typeface="Noto Sans"/>
                <a:cs typeface="Noto Sans"/>
              </a:rPr>
              <a:t>i</a:t>
            </a:r>
            <a:r>
              <a:rPr sz="1000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aplicacions</a:t>
            </a:r>
            <a:endParaRPr sz="1000">
              <a:latin typeface="Noto Sans"/>
              <a:cs typeface="Noto Sans"/>
            </a:endParaRPr>
          </a:p>
          <a:p>
            <a:pPr marL="114300" marR="5080" indent="-101600">
              <a:lnSpc>
                <a:spcPct val="116700"/>
              </a:lnSpc>
              <a:buSzPct val="60000"/>
              <a:buFont typeface="Arial"/>
              <a:buChar char="•"/>
              <a:tabLst>
                <a:tab pos="114935" algn="l"/>
              </a:tabLst>
            </a:pPr>
            <a:r>
              <a:rPr sz="1000" spc="-15" dirty="0">
                <a:latin typeface="Noto Sans"/>
                <a:cs typeface="Noto Sans"/>
              </a:rPr>
              <a:t>Tractament </a:t>
            </a:r>
            <a:r>
              <a:rPr sz="1000" spc="-5" dirty="0">
                <a:latin typeface="Noto Sans"/>
                <a:cs typeface="Noto Sans"/>
              </a:rPr>
              <a:t>de la informació i </a:t>
            </a:r>
            <a:r>
              <a:rPr sz="1000" spc="-15" dirty="0">
                <a:latin typeface="Noto Sans"/>
                <a:cs typeface="Noto Sans"/>
              </a:rPr>
              <a:t>organització  </a:t>
            </a:r>
            <a:r>
              <a:rPr sz="1000" spc="-5" dirty="0">
                <a:latin typeface="Noto Sans"/>
                <a:cs typeface="Noto Sans"/>
              </a:rPr>
              <a:t>dels entorns </a:t>
            </a:r>
            <a:r>
              <a:rPr sz="1000" spc="-15" dirty="0">
                <a:latin typeface="Noto Sans"/>
                <a:cs typeface="Noto Sans"/>
              </a:rPr>
              <a:t>digitals </a:t>
            </a:r>
            <a:r>
              <a:rPr sz="1000" spc="-5" dirty="0">
                <a:latin typeface="Noto Sans"/>
                <a:cs typeface="Noto Sans"/>
              </a:rPr>
              <a:t>de </a:t>
            </a:r>
            <a:r>
              <a:rPr sz="1000" spc="-10" dirty="0">
                <a:latin typeface="Noto Sans"/>
                <a:cs typeface="Noto Sans"/>
              </a:rPr>
              <a:t>treball </a:t>
            </a:r>
            <a:r>
              <a:rPr sz="1000" spc="-5" dirty="0">
                <a:latin typeface="Noto Sans"/>
                <a:cs typeface="Noto Sans"/>
              </a:rPr>
              <a:t>i  </a:t>
            </a:r>
            <a:r>
              <a:rPr sz="1000" spc="-25" dirty="0">
                <a:latin typeface="Noto Sans"/>
                <a:cs typeface="Noto Sans"/>
              </a:rPr>
              <a:t>d’aprenentatge</a:t>
            </a:r>
            <a:endParaRPr sz="1000">
              <a:latin typeface="Noto Sans"/>
              <a:cs typeface="Noto Sans"/>
            </a:endParaRPr>
          </a:p>
          <a:p>
            <a:pPr marL="114300" indent="-101600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14935" algn="l"/>
              </a:tabLst>
            </a:pPr>
            <a:r>
              <a:rPr sz="1000" spc="-5" dirty="0">
                <a:latin typeface="Noto Sans"/>
                <a:cs typeface="Noto Sans"/>
              </a:rPr>
              <a:t>Comunicació interpersonal i</a:t>
            </a:r>
            <a:r>
              <a:rPr sz="1000" dirty="0">
                <a:latin typeface="Noto Sans"/>
                <a:cs typeface="Noto Sans"/>
              </a:rPr>
              <a:t> </a:t>
            </a:r>
            <a:r>
              <a:rPr sz="1000" spc="-10" dirty="0">
                <a:latin typeface="Noto Sans"/>
                <a:cs typeface="Noto Sans"/>
              </a:rPr>
              <a:t>col·laboració</a:t>
            </a:r>
            <a:endParaRPr sz="1000">
              <a:latin typeface="Noto Sans"/>
              <a:cs typeface="Noto Sans"/>
            </a:endParaRPr>
          </a:p>
          <a:p>
            <a:pPr marL="114300" indent="-101600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114935" algn="l"/>
              </a:tabLst>
            </a:pPr>
            <a:r>
              <a:rPr sz="1000" spc="-5" dirty="0">
                <a:latin typeface="Noto Sans"/>
                <a:cs typeface="Noto Sans"/>
              </a:rPr>
              <a:t>Hàbits, civisme i </a:t>
            </a:r>
            <a:r>
              <a:rPr sz="1000" spc="-10" dirty="0">
                <a:latin typeface="Noto Sans"/>
                <a:cs typeface="Noto Sans"/>
              </a:rPr>
              <a:t>identitat</a:t>
            </a:r>
            <a:r>
              <a:rPr sz="1000" spc="5" dirty="0">
                <a:latin typeface="Noto Sans"/>
                <a:cs typeface="Noto Sans"/>
              </a:rPr>
              <a:t> </a:t>
            </a:r>
            <a:r>
              <a:rPr sz="1000" spc="-15" dirty="0">
                <a:latin typeface="Noto Sans"/>
                <a:cs typeface="Noto Sans"/>
              </a:rPr>
              <a:t>digital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423" y="2546388"/>
            <a:ext cx="6796417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523" y="2583535"/>
            <a:ext cx="6720840" cy="0"/>
          </a:xfrm>
          <a:custGeom>
            <a:avLst/>
            <a:gdLst/>
            <a:ahLst/>
            <a:cxnLst/>
            <a:rect l="l" t="t" r="r" b="b"/>
            <a:pathLst>
              <a:path w="6720840">
                <a:moveTo>
                  <a:pt x="0" y="0"/>
                </a:moveTo>
                <a:lnTo>
                  <a:pt x="6720217" y="0"/>
                </a:lnTo>
              </a:path>
            </a:pathLst>
          </a:custGeom>
          <a:ln w="38100">
            <a:solidFill>
              <a:srgbClr val="F85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4631" y="3763619"/>
            <a:ext cx="6409055" cy="0"/>
          </a:xfrm>
          <a:custGeom>
            <a:avLst/>
            <a:gdLst/>
            <a:ahLst/>
            <a:cxnLst/>
            <a:rect l="l" t="t" r="r" b="b"/>
            <a:pathLst>
              <a:path w="6409055">
                <a:moveTo>
                  <a:pt x="0" y="0"/>
                </a:moveTo>
                <a:lnTo>
                  <a:pt x="6408737" y="0"/>
                </a:lnTo>
              </a:path>
            </a:pathLst>
          </a:custGeom>
          <a:ln w="25400">
            <a:solidFill>
              <a:srgbClr val="CF53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8600" y="3073400"/>
            <a:ext cx="1102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Àmbit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digital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22259" y="3822700"/>
            <a:ext cx="2291080" cy="736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3025" indent="-60325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73660" algn="l"/>
              </a:tabLst>
            </a:pPr>
            <a:r>
              <a:rPr sz="1000" spc="-10" dirty="0">
                <a:latin typeface="Noto Sans"/>
                <a:cs typeface="Noto Sans"/>
              </a:rPr>
              <a:t>Autoconeixement </a:t>
            </a:r>
            <a:r>
              <a:rPr sz="1000" spc="-5" dirty="0">
                <a:latin typeface="Noto Sans"/>
                <a:cs typeface="Noto Sans"/>
              </a:rPr>
              <a:t>vers</a:t>
            </a:r>
            <a:r>
              <a:rPr sz="1000" spc="-20" dirty="0">
                <a:latin typeface="Noto Sans"/>
                <a:cs typeface="Noto Sans"/>
              </a:rPr>
              <a:t> </a:t>
            </a:r>
            <a:r>
              <a:rPr sz="1000" spc="-25" dirty="0">
                <a:latin typeface="Noto Sans"/>
                <a:cs typeface="Noto Sans"/>
              </a:rPr>
              <a:t>l’aprenentatge</a:t>
            </a:r>
            <a:endParaRPr sz="1000">
              <a:latin typeface="Noto Sans"/>
              <a:cs typeface="Noto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73660" algn="l"/>
              </a:tabLst>
            </a:pPr>
            <a:r>
              <a:rPr sz="1000" spc="-15" dirty="0">
                <a:latin typeface="Noto Sans"/>
                <a:cs typeface="Noto Sans"/>
              </a:rPr>
              <a:t>Aprenentatge</a:t>
            </a:r>
            <a:r>
              <a:rPr sz="1000" spc="-5" dirty="0">
                <a:latin typeface="Noto Sans"/>
                <a:cs typeface="Noto Sans"/>
              </a:rPr>
              <a:t> individual</a:t>
            </a:r>
            <a:endParaRPr sz="1000">
              <a:latin typeface="Noto Sans"/>
              <a:cs typeface="Noto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73660" algn="l"/>
              </a:tabLst>
            </a:pPr>
            <a:r>
              <a:rPr sz="1000" spc="-15" dirty="0">
                <a:latin typeface="Noto Sans"/>
                <a:cs typeface="Noto Sans"/>
              </a:rPr>
              <a:t>Aprenentatge </a:t>
            </a:r>
            <a:r>
              <a:rPr sz="1000" spc="-5" dirty="0">
                <a:latin typeface="Noto Sans"/>
                <a:cs typeface="Noto Sans"/>
              </a:rPr>
              <a:t>en</a:t>
            </a:r>
            <a:r>
              <a:rPr sz="1000" spc="5" dirty="0">
                <a:latin typeface="Noto Sans"/>
                <a:cs typeface="Noto Sans"/>
              </a:rPr>
              <a:t> </a:t>
            </a:r>
            <a:r>
              <a:rPr sz="1000" spc="-20" dirty="0">
                <a:latin typeface="Noto Sans"/>
                <a:cs typeface="Noto Sans"/>
              </a:rPr>
              <a:t>grup</a:t>
            </a:r>
            <a:endParaRPr sz="1000">
              <a:latin typeface="Noto Sans"/>
              <a:cs typeface="Noto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73660" algn="l"/>
              </a:tabLst>
            </a:pPr>
            <a:r>
              <a:rPr sz="1000" spc="-10" dirty="0">
                <a:latin typeface="Noto Sans"/>
                <a:cs typeface="Noto Sans"/>
              </a:rPr>
              <a:t>Actitud </a:t>
            </a:r>
            <a:r>
              <a:rPr sz="1000" spc="-5" dirty="0">
                <a:latin typeface="Noto Sans"/>
                <a:cs typeface="Noto Sans"/>
              </a:rPr>
              <a:t>positiva vers</a:t>
            </a:r>
            <a:r>
              <a:rPr sz="1000" spc="-10" dirty="0">
                <a:latin typeface="Noto Sans"/>
                <a:cs typeface="Noto Sans"/>
              </a:rPr>
              <a:t> </a:t>
            </a:r>
            <a:r>
              <a:rPr sz="1000" spc="-25" dirty="0">
                <a:latin typeface="Noto Sans"/>
                <a:cs typeface="Noto Sans"/>
              </a:rPr>
              <a:t>l’aprenentatge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22259" y="4914900"/>
            <a:ext cx="1983739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3025" indent="-60325">
              <a:lnSpc>
                <a:spcPct val="100000"/>
              </a:lnSpc>
              <a:spcBef>
                <a:spcPts val="300"/>
              </a:spcBef>
              <a:buSzPct val="60000"/>
              <a:buFont typeface="Arial"/>
              <a:buChar char="•"/>
              <a:tabLst>
                <a:tab pos="73660" algn="l"/>
              </a:tabLst>
            </a:pPr>
            <a:r>
              <a:rPr sz="1000" spc="-5" dirty="0">
                <a:latin typeface="Noto Sans"/>
                <a:cs typeface="Noto Sans"/>
              </a:rPr>
              <a:t>Autoconcepte</a:t>
            </a:r>
            <a:endParaRPr sz="1000">
              <a:latin typeface="Noto Sans"/>
              <a:cs typeface="Noto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73660" algn="l"/>
              </a:tabLst>
            </a:pPr>
            <a:r>
              <a:rPr sz="1000" spc="-10" dirty="0">
                <a:latin typeface="Noto Sans"/>
                <a:cs typeface="Noto Sans"/>
              </a:rPr>
              <a:t>Presa </a:t>
            </a:r>
            <a:r>
              <a:rPr sz="1000" spc="-5" dirty="0">
                <a:latin typeface="Noto Sans"/>
                <a:cs typeface="Noto Sans"/>
              </a:rPr>
              <a:t>de</a:t>
            </a:r>
            <a:r>
              <a:rPr sz="1000" dirty="0">
                <a:latin typeface="Noto Sans"/>
                <a:cs typeface="Noto Sans"/>
              </a:rPr>
              <a:t> </a:t>
            </a:r>
            <a:r>
              <a:rPr sz="1000" spc="-5" dirty="0">
                <a:latin typeface="Noto Sans"/>
                <a:cs typeface="Noto Sans"/>
              </a:rPr>
              <a:t>decisions</a:t>
            </a:r>
            <a:endParaRPr sz="1000">
              <a:latin typeface="Noto Sans"/>
              <a:cs typeface="Noto Sans"/>
            </a:endParaRPr>
          </a:p>
          <a:p>
            <a:pPr marL="73025" indent="-60325">
              <a:lnSpc>
                <a:spcPct val="100000"/>
              </a:lnSpc>
              <a:spcBef>
                <a:spcPts val="200"/>
              </a:spcBef>
              <a:buSzPct val="60000"/>
              <a:buFont typeface="Arial"/>
              <a:buChar char="•"/>
              <a:tabLst>
                <a:tab pos="73660" algn="l"/>
              </a:tabLst>
            </a:pPr>
            <a:r>
              <a:rPr sz="1000" spc="-10" dirty="0">
                <a:latin typeface="Noto Sans"/>
                <a:cs typeface="Noto Sans"/>
              </a:rPr>
              <a:t>Creació </a:t>
            </a:r>
            <a:r>
              <a:rPr sz="1000" spc="-5" dirty="0">
                <a:latin typeface="Noto Sans"/>
                <a:cs typeface="Noto Sans"/>
              </a:rPr>
              <a:t>i </a:t>
            </a:r>
            <a:r>
              <a:rPr sz="1000" spc="-10" dirty="0">
                <a:latin typeface="Noto Sans"/>
                <a:cs typeface="Noto Sans"/>
              </a:rPr>
              <a:t>realització </a:t>
            </a:r>
            <a:r>
              <a:rPr sz="1000" spc="-5" dirty="0">
                <a:latin typeface="Noto Sans"/>
                <a:cs typeface="Noto Sans"/>
              </a:rPr>
              <a:t>de</a:t>
            </a:r>
            <a:r>
              <a:rPr sz="1000" spc="25" dirty="0">
                <a:latin typeface="Noto Sans"/>
                <a:cs typeface="Noto Sans"/>
              </a:rPr>
              <a:t> </a:t>
            </a:r>
            <a:r>
              <a:rPr sz="1000" spc="-10" dirty="0">
                <a:latin typeface="Noto Sans"/>
                <a:cs typeface="Noto Sans"/>
              </a:rPr>
              <a:t>projectes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37200" y="3162300"/>
            <a:ext cx="8750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t</a:t>
            </a:r>
            <a:r>
              <a:rPr sz="1300" spc="-40" dirty="0">
                <a:latin typeface="Noto Sans"/>
                <a:cs typeface="Noto Sans"/>
              </a:rPr>
              <a:t>r</a:t>
            </a:r>
            <a:r>
              <a:rPr sz="1300" spc="-10" dirty="0">
                <a:latin typeface="Noto Sans"/>
                <a:cs typeface="Noto Sans"/>
              </a:rPr>
              <a:t>an</a:t>
            </a:r>
            <a:r>
              <a:rPr sz="1300" spc="-5" dirty="0">
                <a:latin typeface="Noto Sans"/>
                <a:cs typeface="Noto Sans"/>
              </a:rPr>
              <a:t>s</a:t>
            </a:r>
            <a:r>
              <a:rPr sz="1300" spc="-10" dirty="0">
                <a:latin typeface="Noto Sans"/>
                <a:cs typeface="Noto Sans"/>
              </a:rPr>
              <a:t>ver</a:t>
            </a:r>
            <a:r>
              <a:rPr sz="1300" spc="-5" dirty="0">
                <a:latin typeface="Noto Sans"/>
                <a:cs typeface="Noto Sans"/>
              </a:rPr>
              <a:t>s</a:t>
            </a:r>
            <a:r>
              <a:rPr sz="1300" spc="-10" dirty="0">
                <a:latin typeface="Noto Sans"/>
                <a:cs typeface="Noto Sans"/>
              </a:rPr>
              <a:t>al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49900" y="4140200"/>
            <a:ext cx="8750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t</a:t>
            </a:r>
            <a:r>
              <a:rPr sz="1300" spc="-40" dirty="0">
                <a:latin typeface="Noto Sans"/>
                <a:cs typeface="Noto Sans"/>
              </a:rPr>
              <a:t>r</a:t>
            </a:r>
            <a:r>
              <a:rPr sz="1300" spc="-10" dirty="0">
                <a:latin typeface="Noto Sans"/>
                <a:cs typeface="Noto Sans"/>
              </a:rPr>
              <a:t>an</a:t>
            </a:r>
            <a:r>
              <a:rPr sz="1300" spc="-5" dirty="0">
                <a:latin typeface="Noto Sans"/>
                <a:cs typeface="Noto Sans"/>
              </a:rPr>
              <a:t>s</a:t>
            </a:r>
            <a:r>
              <a:rPr sz="1300" spc="-10" dirty="0">
                <a:latin typeface="Noto Sans"/>
                <a:cs typeface="Noto Sans"/>
              </a:rPr>
              <a:t>ver</a:t>
            </a:r>
            <a:r>
              <a:rPr sz="1300" spc="-5" dirty="0">
                <a:latin typeface="Noto Sans"/>
                <a:cs typeface="Noto Sans"/>
              </a:rPr>
              <a:t>s</a:t>
            </a:r>
            <a:r>
              <a:rPr sz="1300" spc="-10" dirty="0">
                <a:latin typeface="Noto Sans"/>
                <a:cs typeface="Noto Sans"/>
              </a:rPr>
              <a:t>al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49900" y="5105400"/>
            <a:ext cx="8750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Noto Sans"/>
                <a:cs typeface="Noto Sans"/>
              </a:rPr>
              <a:t>t</a:t>
            </a:r>
            <a:r>
              <a:rPr sz="1300" spc="-40" dirty="0">
                <a:latin typeface="Noto Sans"/>
                <a:cs typeface="Noto Sans"/>
              </a:rPr>
              <a:t>r</a:t>
            </a:r>
            <a:r>
              <a:rPr sz="1300" spc="-10" dirty="0">
                <a:latin typeface="Noto Sans"/>
                <a:cs typeface="Noto Sans"/>
              </a:rPr>
              <a:t>an</a:t>
            </a:r>
            <a:r>
              <a:rPr sz="1300" spc="-5" dirty="0">
                <a:latin typeface="Noto Sans"/>
                <a:cs typeface="Noto Sans"/>
              </a:rPr>
              <a:t>s</a:t>
            </a:r>
            <a:r>
              <a:rPr sz="1300" spc="-10" dirty="0">
                <a:latin typeface="Noto Sans"/>
                <a:cs typeface="Noto Sans"/>
              </a:rPr>
              <a:t>ver</a:t>
            </a:r>
            <a:r>
              <a:rPr sz="1300" spc="-5" dirty="0">
                <a:latin typeface="Noto Sans"/>
                <a:cs typeface="Noto Sans"/>
              </a:rPr>
              <a:t>s</a:t>
            </a:r>
            <a:r>
              <a:rPr sz="1300" spc="-10" dirty="0">
                <a:latin typeface="Noto Sans"/>
                <a:cs typeface="Noto Sans"/>
              </a:rPr>
              <a:t>al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05572" y="3704074"/>
            <a:ext cx="923444" cy="1227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8683" y="9518153"/>
            <a:ext cx="413840" cy="3878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6783" y="9533253"/>
            <a:ext cx="337820" cy="345440"/>
          </a:xfrm>
          <a:custGeom>
            <a:avLst/>
            <a:gdLst/>
            <a:ahLst/>
            <a:cxnLst/>
            <a:rect l="l" t="t" r="r" b="b"/>
            <a:pathLst>
              <a:path w="337820" h="345440">
                <a:moveTo>
                  <a:pt x="168820" y="0"/>
                </a:moveTo>
                <a:lnTo>
                  <a:pt x="125994" y="5620"/>
                </a:lnTo>
                <a:lnTo>
                  <a:pt x="85444" y="22483"/>
                </a:lnTo>
                <a:lnTo>
                  <a:pt x="49446" y="50588"/>
                </a:lnTo>
                <a:lnTo>
                  <a:pt x="21976" y="87418"/>
                </a:lnTo>
                <a:lnTo>
                  <a:pt x="5494" y="128904"/>
                </a:lnTo>
                <a:lnTo>
                  <a:pt x="0" y="172719"/>
                </a:lnTo>
                <a:lnTo>
                  <a:pt x="5494" y="216534"/>
                </a:lnTo>
                <a:lnTo>
                  <a:pt x="21976" y="258021"/>
                </a:lnTo>
                <a:lnTo>
                  <a:pt x="49446" y="294851"/>
                </a:lnTo>
                <a:lnTo>
                  <a:pt x="85444" y="322955"/>
                </a:lnTo>
                <a:lnTo>
                  <a:pt x="125994" y="339818"/>
                </a:lnTo>
                <a:lnTo>
                  <a:pt x="168820" y="345439"/>
                </a:lnTo>
                <a:lnTo>
                  <a:pt x="211646" y="339818"/>
                </a:lnTo>
                <a:lnTo>
                  <a:pt x="252196" y="322955"/>
                </a:lnTo>
                <a:lnTo>
                  <a:pt x="288194" y="294851"/>
                </a:lnTo>
                <a:lnTo>
                  <a:pt x="315664" y="258021"/>
                </a:lnTo>
                <a:lnTo>
                  <a:pt x="332146" y="216534"/>
                </a:lnTo>
                <a:lnTo>
                  <a:pt x="337640" y="172719"/>
                </a:lnTo>
                <a:lnTo>
                  <a:pt x="332146" y="128904"/>
                </a:lnTo>
                <a:lnTo>
                  <a:pt x="315664" y="87418"/>
                </a:lnTo>
                <a:lnTo>
                  <a:pt x="288194" y="50588"/>
                </a:lnTo>
                <a:lnTo>
                  <a:pt x="252196" y="22483"/>
                </a:lnTo>
                <a:lnTo>
                  <a:pt x="211646" y="5620"/>
                </a:lnTo>
                <a:lnTo>
                  <a:pt x="168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09236" y="4773586"/>
            <a:ext cx="923438" cy="12273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 rot="20700000">
            <a:off x="3273706" y="5563902"/>
            <a:ext cx="125849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55" dirty="0">
                <a:solidFill>
                  <a:srgbClr val="8F8F8F"/>
                </a:solidFill>
                <a:latin typeface="Arial"/>
                <a:cs typeface="Arial"/>
              </a:rPr>
              <a:t>En</a:t>
            </a:r>
            <a:r>
              <a:rPr sz="1400" b="1" spc="-85" dirty="0">
                <a:solidFill>
                  <a:srgbClr val="8F8F8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8F8F8F"/>
                </a:solidFill>
                <a:latin typeface="Arial"/>
                <a:cs typeface="Arial"/>
              </a:rPr>
              <a:t>e</a:t>
            </a:r>
            <a:r>
              <a:rPr sz="2100" b="1" spc="7" baseline="1984" dirty="0">
                <a:solidFill>
                  <a:srgbClr val="8F8F8F"/>
                </a:solidFill>
                <a:latin typeface="Arial"/>
                <a:cs typeface="Arial"/>
              </a:rPr>
              <a:t>laborac</a:t>
            </a:r>
            <a:r>
              <a:rPr sz="2100" b="1" spc="7" baseline="3968" dirty="0">
                <a:solidFill>
                  <a:srgbClr val="8F8F8F"/>
                </a:solidFill>
                <a:latin typeface="Arial"/>
                <a:cs typeface="Arial"/>
              </a:rPr>
              <a:t>ió!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20700000">
            <a:off x="3273706" y="4547902"/>
            <a:ext cx="125849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spc="-55" dirty="0">
                <a:solidFill>
                  <a:srgbClr val="8F8F8F"/>
                </a:solidFill>
                <a:latin typeface="Arial"/>
                <a:cs typeface="Arial"/>
              </a:rPr>
              <a:t>En</a:t>
            </a:r>
            <a:r>
              <a:rPr sz="1400" b="1" spc="-85" dirty="0">
                <a:solidFill>
                  <a:srgbClr val="8F8F8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8F8F8F"/>
                </a:solidFill>
                <a:latin typeface="Arial"/>
                <a:cs typeface="Arial"/>
              </a:rPr>
              <a:t>e</a:t>
            </a:r>
            <a:r>
              <a:rPr sz="2100" b="1" spc="7" baseline="1984" dirty="0">
                <a:solidFill>
                  <a:srgbClr val="8F8F8F"/>
                </a:solidFill>
                <a:latin typeface="Arial"/>
                <a:cs typeface="Arial"/>
              </a:rPr>
              <a:t>laborac</a:t>
            </a:r>
            <a:r>
              <a:rPr sz="2100" b="1" spc="7" baseline="3968" dirty="0">
                <a:solidFill>
                  <a:srgbClr val="8F8F8F"/>
                </a:solidFill>
                <a:latin typeface="Arial"/>
                <a:cs typeface="Arial"/>
              </a:rPr>
              <a:t>ió!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131395" y="9534893"/>
            <a:ext cx="259989" cy="299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9500" y="9525000"/>
            <a:ext cx="965200" cy="342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15900" y="7071359"/>
            <a:ext cx="1349375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b="1" spc="-150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25" dirty="0">
                <a:latin typeface="Arial"/>
                <a:cs typeface="Arial"/>
              </a:rPr>
              <a:t>S</a:t>
            </a:r>
            <a:r>
              <a:rPr sz="1400" b="1" spc="-150" dirty="0">
                <a:latin typeface="Arial"/>
                <a:cs typeface="Arial"/>
              </a:rPr>
              <a:t>E</a:t>
            </a:r>
            <a:r>
              <a:rPr sz="1400" b="1" spc="30" dirty="0">
                <a:latin typeface="Arial"/>
                <a:cs typeface="Arial"/>
              </a:rPr>
              <a:t>N</a:t>
            </a:r>
            <a:r>
              <a:rPr sz="1400" b="1" spc="-55" dirty="0">
                <a:latin typeface="Arial"/>
                <a:cs typeface="Arial"/>
              </a:rPr>
              <a:t>YA</a:t>
            </a:r>
            <a:r>
              <a:rPr sz="1400" b="1" spc="150" dirty="0">
                <a:latin typeface="Arial"/>
                <a:cs typeface="Arial"/>
              </a:rPr>
              <a:t>M</a:t>
            </a:r>
            <a:r>
              <a:rPr sz="1400" b="1" spc="-150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NT  </a:t>
            </a:r>
            <a:r>
              <a:rPr sz="1400" b="1" spc="-35" dirty="0">
                <a:latin typeface="Arial"/>
                <a:cs typeface="Arial"/>
              </a:rPr>
              <a:t>OBLIGATORI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5900" y="7871459"/>
            <a:ext cx="937260" cy="50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100"/>
              </a:spcBef>
            </a:pPr>
            <a:r>
              <a:rPr sz="1400" b="1" spc="-50" dirty="0">
                <a:latin typeface="Arial"/>
                <a:cs typeface="Arial"/>
              </a:rPr>
              <a:t>EDUC</a:t>
            </a:r>
            <a:r>
              <a:rPr sz="1400" b="1" spc="-80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CIÓ  </a:t>
            </a:r>
            <a:r>
              <a:rPr sz="1400" b="1" spc="-5" dirty="0">
                <a:latin typeface="Arial"/>
                <a:cs typeface="Arial"/>
              </a:rPr>
              <a:t>PRIMÀRIA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5900" y="8839200"/>
            <a:ext cx="608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90" dirty="0">
                <a:latin typeface="Arial"/>
                <a:cs typeface="Arial"/>
              </a:rPr>
              <a:t>CICLES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24300" y="6870700"/>
            <a:ext cx="2435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Noto Sans"/>
                <a:cs typeface="Noto Sans"/>
              </a:rPr>
              <a:t>Les </a:t>
            </a:r>
            <a:r>
              <a:rPr sz="1400" spc="25" dirty="0">
                <a:latin typeface="Noto Sans"/>
                <a:cs typeface="Noto Sans"/>
              </a:rPr>
              <a:t>8 </a:t>
            </a:r>
            <a:r>
              <a:rPr sz="1400" spc="-10" dirty="0">
                <a:latin typeface="Noto Sans"/>
                <a:cs typeface="Noto Sans"/>
              </a:rPr>
              <a:t>competències</a:t>
            </a:r>
            <a:r>
              <a:rPr sz="1400" spc="-45" dirty="0">
                <a:latin typeface="Noto Sans"/>
                <a:cs typeface="Noto Sans"/>
              </a:rPr>
              <a:t> </a:t>
            </a:r>
            <a:r>
              <a:rPr sz="1400" spc="-5" dirty="0">
                <a:latin typeface="Noto Sans"/>
                <a:cs typeface="Noto Sans"/>
              </a:rPr>
              <a:t>bàsiques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43671" y="7114496"/>
            <a:ext cx="1206500" cy="457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81771" y="7129602"/>
            <a:ext cx="1130300" cy="382270"/>
          </a:xfrm>
          <a:custGeom>
            <a:avLst/>
            <a:gdLst/>
            <a:ahLst/>
            <a:cxnLst/>
            <a:rect l="l" t="t" r="r" b="b"/>
            <a:pathLst>
              <a:path w="1130300" h="382270">
                <a:moveTo>
                  <a:pt x="317500" y="0"/>
                </a:moveTo>
                <a:lnTo>
                  <a:pt x="317500" y="129794"/>
                </a:lnTo>
                <a:lnTo>
                  <a:pt x="0" y="129794"/>
                </a:lnTo>
                <a:lnTo>
                  <a:pt x="0" y="251968"/>
                </a:lnTo>
                <a:lnTo>
                  <a:pt x="317500" y="251968"/>
                </a:lnTo>
                <a:lnTo>
                  <a:pt x="317500" y="381762"/>
                </a:lnTo>
                <a:lnTo>
                  <a:pt x="1130300" y="190881"/>
                </a:lnTo>
                <a:lnTo>
                  <a:pt x="317500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13646" y="7135384"/>
            <a:ext cx="500604" cy="5006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53017" y="7151752"/>
            <a:ext cx="422275" cy="422275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234170" y="0"/>
                </a:moveTo>
                <a:lnTo>
                  <a:pt x="187695" y="0"/>
                </a:lnTo>
                <a:lnTo>
                  <a:pt x="142121" y="10147"/>
                </a:lnTo>
                <a:lnTo>
                  <a:pt x="99249" y="30441"/>
                </a:lnTo>
                <a:lnTo>
                  <a:pt x="60882" y="60882"/>
                </a:lnTo>
                <a:lnTo>
                  <a:pt x="30441" y="99249"/>
                </a:lnTo>
                <a:lnTo>
                  <a:pt x="10147" y="142121"/>
                </a:lnTo>
                <a:lnTo>
                  <a:pt x="0" y="187695"/>
                </a:lnTo>
                <a:lnTo>
                  <a:pt x="0" y="234170"/>
                </a:lnTo>
                <a:lnTo>
                  <a:pt x="10147" y="279744"/>
                </a:lnTo>
                <a:lnTo>
                  <a:pt x="30441" y="322615"/>
                </a:lnTo>
                <a:lnTo>
                  <a:pt x="60882" y="360983"/>
                </a:lnTo>
                <a:lnTo>
                  <a:pt x="99249" y="391424"/>
                </a:lnTo>
                <a:lnTo>
                  <a:pt x="142121" y="411718"/>
                </a:lnTo>
                <a:lnTo>
                  <a:pt x="187695" y="421865"/>
                </a:lnTo>
                <a:lnTo>
                  <a:pt x="234170" y="421865"/>
                </a:lnTo>
                <a:lnTo>
                  <a:pt x="279744" y="411718"/>
                </a:lnTo>
                <a:lnTo>
                  <a:pt x="322615" y="391424"/>
                </a:lnTo>
                <a:lnTo>
                  <a:pt x="360983" y="360983"/>
                </a:lnTo>
                <a:lnTo>
                  <a:pt x="391424" y="322615"/>
                </a:lnTo>
                <a:lnTo>
                  <a:pt x="411718" y="279744"/>
                </a:lnTo>
                <a:lnTo>
                  <a:pt x="421865" y="234170"/>
                </a:lnTo>
                <a:lnTo>
                  <a:pt x="421865" y="187695"/>
                </a:lnTo>
                <a:lnTo>
                  <a:pt x="411718" y="142121"/>
                </a:lnTo>
                <a:lnTo>
                  <a:pt x="391424" y="99249"/>
                </a:lnTo>
                <a:lnTo>
                  <a:pt x="360983" y="60882"/>
                </a:lnTo>
                <a:lnTo>
                  <a:pt x="322615" y="30441"/>
                </a:lnTo>
                <a:lnTo>
                  <a:pt x="279744" y="10147"/>
                </a:lnTo>
                <a:lnTo>
                  <a:pt x="23417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90900" y="7137400"/>
            <a:ext cx="541299" cy="5275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53052" y="7157072"/>
            <a:ext cx="482600" cy="482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92370" y="717337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9" y="0"/>
                </a:moveTo>
                <a:lnTo>
                  <a:pt x="179737" y="0"/>
                </a:lnTo>
                <a:lnTo>
                  <a:pt x="136097" y="9717"/>
                </a:lnTo>
                <a:lnTo>
                  <a:pt x="95045" y="29153"/>
                </a:lnTo>
                <a:lnTo>
                  <a:pt x="58306" y="58306"/>
                </a:lnTo>
                <a:lnTo>
                  <a:pt x="29153" y="95045"/>
                </a:lnTo>
                <a:lnTo>
                  <a:pt x="9717" y="136097"/>
                </a:lnTo>
                <a:lnTo>
                  <a:pt x="0" y="179737"/>
                </a:lnTo>
                <a:lnTo>
                  <a:pt x="0" y="224239"/>
                </a:lnTo>
                <a:lnTo>
                  <a:pt x="9717" y="267879"/>
                </a:lnTo>
                <a:lnTo>
                  <a:pt x="29153" y="308931"/>
                </a:lnTo>
                <a:lnTo>
                  <a:pt x="58306" y="345669"/>
                </a:lnTo>
                <a:lnTo>
                  <a:pt x="95045" y="374823"/>
                </a:lnTo>
                <a:lnTo>
                  <a:pt x="136097" y="394259"/>
                </a:lnTo>
                <a:lnTo>
                  <a:pt x="179737" y="403976"/>
                </a:lnTo>
                <a:lnTo>
                  <a:pt x="224239" y="403976"/>
                </a:lnTo>
                <a:lnTo>
                  <a:pt x="267879" y="394259"/>
                </a:lnTo>
                <a:lnTo>
                  <a:pt x="308931" y="374823"/>
                </a:lnTo>
                <a:lnTo>
                  <a:pt x="345669" y="345669"/>
                </a:lnTo>
                <a:lnTo>
                  <a:pt x="374823" y="308931"/>
                </a:lnTo>
                <a:lnTo>
                  <a:pt x="394259" y="267879"/>
                </a:lnTo>
                <a:lnTo>
                  <a:pt x="403976" y="224239"/>
                </a:lnTo>
                <a:lnTo>
                  <a:pt x="403976" y="179737"/>
                </a:lnTo>
                <a:lnTo>
                  <a:pt x="394259" y="136097"/>
                </a:lnTo>
                <a:lnTo>
                  <a:pt x="374823" y="95045"/>
                </a:lnTo>
                <a:lnTo>
                  <a:pt x="345669" y="58306"/>
                </a:lnTo>
                <a:lnTo>
                  <a:pt x="308931" y="29153"/>
                </a:lnTo>
                <a:lnTo>
                  <a:pt x="267879" y="9717"/>
                </a:lnTo>
                <a:lnTo>
                  <a:pt x="22423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98900" y="7024096"/>
            <a:ext cx="595909" cy="7102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37762" y="7164489"/>
            <a:ext cx="482600" cy="482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56000" y="7143386"/>
            <a:ext cx="456043" cy="4616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76953" y="7163486"/>
            <a:ext cx="482600" cy="482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16268" y="7179800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6" y="0"/>
                </a:moveTo>
                <a:lnTo>
                  <a:pt x="179734" y="0"/>
                </a:lnTo>
                <a:lnTo>
                  <a:pt x="136094" y="9716"/>
                </a:lnTo>
                <a:lnTo>
                  <a:pt x="95040" y="29148"/>
                </a:lnTo>
                <a:lnTo>
                  <a:pt x="58297" y="58297"/>
                </a:lnTo>
                <a:lnTo>
                  <a:pt x="29148" y="95040"/>
                </a:lnTo>
                <a:lnTo>
                  <a:pt x="9716" y="136094"/>
                </a:lnTo>
                <a:lnTo>
                  <a:pt x="0" y="179734"/>
                </a:lnTo>
                <a:lnTo>
                  <a:pt x="0" y="224236"/>
                </a:lnTo>
                <a:lnTo>
                  <a:pt x="9716" y="267876"/>
                </a:lnTo>
                <a:lnTo>
                  <a:pt x="29148" y="308930"/>
                </a:lnTo>
                <a:lnTo>
                  <a:pt x="58297" y="345673"/>
                </a:lnTo>
                <a:lnTo>
                  <a:pt x="95040" y="374822"/>
                </a:lnTo>
                <a:lnTo>
                  <a:pt x="136094" y="394254"/>
                </a:lnTo>
                <a:lnTo>
                  <a:pt x="179734" y="403970"/>
                </a:lnTo>
                <a:lnTo>
                  <a:pt x="224236" y="403970"/>
                </a:lnTo>
                <a:lnTo>
                  <a:pt x="267876" y="394254"/>
                </a:lnTo>
                <a:lnTo>
                  <a:pt x="308930" y="374822"/>
                </a:lnTo>
                <a:lnTo>
                  <a:pt x="345673" y="345673"/>
                </a:lnTo>
                <a:lnTo>
                  <a:pt x="374822" y="308930"/>
                </a:lnTo>
                <a:lnTo>
                  <a:pt x="394254" y="267876"/>
                </a:lnTo>
                <a:lnTo>
                  <a:pt x="403970" y="224236"/>
                </a:lnTo>
                <a:lnTo>
                  <a:pt x="403970" y="179734"/>
                </a:lnTo>
                <a:lnTo>
                  <a:pt x="394254" y="136094"/>
                </a:lnTo>
                <a:lnTo>
                  <a:pt x="374822" y="95040"/>
                </a:lnTo>
                <a:lnTo>
                  <a:pt x="345673" y="58297"/>
                </a:lnTo>
                <a:lnTo>
                  <a:pt x="308930" y="29148"/>
                </a:lnTo>
                <a:lnTo>
                  <a:pt x="267876" y="9716"/>
                </a:lnTo>
                <a:lnTo>
                  <a:pt x="22423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10100" y="7102447"/>
            <a:ext cx="592099" cy="5429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06505" y="7160297"/>
            <a:ext cx="482600" cy="482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45823" y="7176613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9" y="0"/>
                </a:moveTo>
                <a:lnTo>
                  <a:pt x="179737" y="0"/>
                </a:lnTo>
                <a:lnTo>
                  <a:pt x="136097" y="9716"/>
                </a:lnTo>
                <a:lnTo>
                  <a:pt x="95045" y="29148"/>
                </a:lnTo>
                <a:lnTo>
                  <a:pt x="58306" y="58297"/>
                </a:lnTo>
                <a:lnTo>
                  <a:pt x="29153" y="95040"/>
                </a:lnTo>
                <a:lnTo>
                  <a:pt x="9717" y="136094"/>
                </a:lnTo>
                <a:lnTo>
                  <a:pt x="0" y="179734"/>
                </a:lnTo>
                <a:lnTo>
                  <a:pt x="0" y="224236"/>
                </a:lnTo>
                <a:lnTo>
                  <a:pt x="9717" y="267876"/>
                </a:lnTo>
                <a:lnTo>
                  <a:pt x="29153" y="308930"/>
                </a:lnTo>
                <a:lnTo>
                  <a:pt x="58306" y="345673"/>
                </a:lnTo>
                <a:lnTo>
                  <a:pt x="95045" y="374822"/>
                </a:lnTo>
                <a:lnTo>
                  <a:pt x="136097" y="394254"/>
                </a:lnTo>
                <a:lnTo>
                  <a:pt x="179737" y="403970"/>
                </a:lnTo>
                <a:lnTo>
                  <a:pt x="224239" y="403970"/>
                </a:lnTo>
                <a:lnTo>
                  <a:pt x="267879" y="394254"/>
                </a:lnTo>
                <a:lnTo>
                  <a:pt x="308931" y="374822"/>
                </a:lnTo>
                <a:lnTo>
                  <a:pt x="345669" y="345673"/>
                </a:lnTo>
                <a:lnTo>
                  <a:pt x="374818" y="308930"/>
                </a:lnTo>
                <a:lnTo>
                  <a:pt x="394251" y="267876"/>
                </a:lnTo>
                <a:lnTo>
                  <a:pt x="403967" y="224236"/>
                </a:lnTo>
                <a:lnTo>
                  <a:pt x="403967" y="179734"/>
                </a:lnTo>
                <a:lnTo>
                  <a:pt x="394251" y="136094"/>
                </a:lnTo>
                <a:lnTo>
                  <a:pt x="374818" y="95040"/>
                </a:lnTo>
                <a:lnTo>
                  <a:pt x="345669" y="58297"/>
                </a:lnTo>
                <a:lnTo>
                  <a:pt x="308931" y="29148"/>
                </a:lnTo>
                <a:lnTo>
                  <a:pt x="267879" y="9716"/>
                </a:lnTo>
                <a:lnTo>
                  <a:pt x="22423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68405" y="7137400"/>
            <a:ext cx="578294" cy="558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1757" y="7166394"/>
            <a:ext cx="482600" cy="482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21757" y="7182708"/>
            <a:ext cx="480542" cy="4439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50522" y="7144625"/>
            <a:ext cx="482600" cy="482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56872" y="7035800"/>
            <a:ext cx="464527" cy="596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78105" y="7143292"/>
            <a:ext cx="482600" cy="482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17423" y="715960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24239" y="0"/>
                </a:moveTo>
                <a:lnTo>
                  <a:pt x="179737" y="0"/>
                </a:lnTo>
                <a:lnTo>
                  <a:pt x="136097" y="9716"/>
                </a:lnTo>
                <a:lnTo>
                  <a:pt x="95045" y="29148"/>
                </a:lnTo>
                <a:lnTo>
                  <a:pt x="58306" y="58297"/>
                </a:lnTo>
                <a:lnTo>
                  <a:pt x="29153" y="95040"/>
                </a:lnTo>
                <a:lnTo>
                  <a:pt x="9717" y="136094"/>
                </a:lnTo>
                <a:lnTo>
                  <a:pt x="0" y="179734"/>
                </a:lnTo>
                <a:lnTo>
                  <a:pt x="0" y="224236"/>
                </a:lnTo>
                <a:lnTo>
                  <a:pt x="9717" y="267876"/>
                </a:lnTo>
                <a:lnTo>
                  <a:pt x="29153" y="308930"/>
                </a:lnTo>
                <a:lnTo>
                  <a:pt x="58306" y="345673"/>
                </a:lnTo>
                <a:lnTo>
                  <a:pt x="95045" y="374822"/>
                </a:lnTo>
                <a:lnTo>
                  <a:pt x="136097" y="394254"/>
                </a:lnTo>
                <a:lnTo>
                  <a:pt x="179737" y="403970"/>
                </a:lnTo>
                <a:lnTo>
                  <a:pt x="224239" y="403970"/>
                </a:lnTo>
                <a:lnTo>
                  <a:pt x="267879" y="394254"/>
                </a:lnTo>
                <a:lnTo>
                  <a:pt x="308931" y="374822"/>
                </a:lnTo>
                <a:lnTo>
                  <a:pt x="345669" y="345673"/>
                </a:lnTo>
                <a:lnTo>
                  <a:pt x="374823" y="308930"/>
                </a:lnTo>
                <a:lnTo>
                  <a:pt x="394259" y="267876"/>
                </a:lnTo>
                <a:lnTo>
                  <a:pt x="403976" y="224236"/>
                </a:lnTo>
                <a:lnTo>
                  <a:pt x="403976" y="179734"/>
                </a:lnTo>
                <a:lnTo>
                  <a:pt x="394259" y="136094"/>
                </a:lnTo>
                <a:lnTo>
                  <a:pt x="374823" y="95040"/>
                </a:lnTo>
                <a:lnTo>
                  <a:pt x="345669" y="58297"/>
                </a:lnTo>
                <a:lnTo>
                  <a:pt x="308931" y="29148"/>
                </a:lnTo>
                <a:lnTo>
                  <a:pt x="267879" y="9716"/>
                </a:lnTo>
                <a:lnTo>
                  <a:pt x="22423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45200" y="7112000"/>
            <a:ext cx="546023" cy="533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3748" y="7950207"/>
            <a:ext cx="1206500" cy="457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1848" y="7965300"/>
            <a:ext cx="1130300" cy="382270"/>
          </a:xfrm>
          <a:custGeom>
            <a:avLst/>
            <a:gdLst/>
            <a:ahLst/>
            <a:cxnLst/>
            <a:rect l="l" t="t" r="r" b="b"/>
            <a:pathLst>
              <a:path w="1130300" h="382270">
                <a:moveTo>
                  <a:pt x="317500" y="0"/>
                </a:moveTo>
                <a:lnTo>
                  <a:pt x="317500" y="129806"/>
                </a:lnTo>
                <a:lnTo>
                  <a:pt x="0" y="129806"/>
                </a:lnTo>
                <a:lnTo>
                  <a:pt x="0" y="251968"/>
                </a:lnTo>
                <a:lnTo>
                  <a:pt x="317500" y="251968"/>
                </a:lnTo>
                <a:lnTo>
                  <a:pt x="317500" y="381762"/>
                </a:lnTo>
                <a:lnTo>
                  <a:pt x="1130300" y="190881"/>
                </a:lnTo>
                <a:lnTo>
                  <a:pt x="317500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168900" y="8305800"/>
            <a:ext cx="2647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45" dirty="0">
                <a:solidFill>
                  <a:srgbClr val="F85D26"/>
                </a:solidFill>
                <a:latin typeface="Arial"/>
                <a:cs typeface="Arial"/>
              </a:rPr>
              <a:t>+</a:t>
            </a:r>
            <a:endParaRPr sz="33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996791" y="7675270"/>
            <a:ext cx="198120" cy="3200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95851" y="7693380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0"/>
                </a:moveTo>
                <a:lnTo>
                  <a:pt x="0" y="64642"/>
                </a:lnTo>
              </a:path>
            </a:pathLst>
          </a:custGeom>
          <a:ln w="25400">
            <a:solidFill>
              <a:srgbClr val="F85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34891" y="781530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0"/>
                </a:lnTo>
                <a:lnTo>
                  <a:pt x="60959" y="121920"/>
                </a:lnTo>
                <a:lnTo>
                  <a:pt x="121919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94361" y="7682420"/>
            <a:ext cx="198120" cy="3200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93422" y="7700518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25400">
            <a:solidFill>
              <a:srgbClr val="F85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32461" y="7822438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60960" y="121919"/>
                </a:lnTo>
                <a:lnTo>
                  <a:pt x="121920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45272" y="8806779"/>
            <a:ext cx="1206500" cy="4579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83372" y="8821880"/>
            <a:ext cx="1130300" cy="382270"/>
          </a:xfrm>
          <a:custGeom>
            <a:avLst/>
            <a:gdLst/>
            <a:ahLst/>
            <a:cxnLst/>
            <a:rect l="l" t="t" r="r" b="b"/>
            <a:pathLst>
              <a:path w="1130300" h="382270">
                <a:moveTo>
                  <a:pt x="317500" y="0"/>
                </a:moveTo>
                <a:lnTo>
                  <a:pt x="317500" y="129800"/>
                </a:lnTo>
                <a:lnTo>
                  <a:pt x="0" y="129800"/>
                </a:lnTo>
                <a:lnTo>
                  <a:pt x="0" y="251966"/>
                </a:lnTo>
                <a:lnTo>
                  <a:pt x="317500" y="251966"/>
                </a:lnTo>
                <a:lnTo>
                  <a:pt x="317500" y="381767"/>
                </a:lnTo>
                <a:lnTo>
                  <a:pt x="1130300" y="190883"/>
                </a:lnTo>
                <a:lnTo>
                  <a:pt x="317500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96791" y="8361075"/>
            <a:ext cx="198120" cy="47244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95851" y="8509863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660"/>
                </a:lnTo>
              </a:path>
            </a:pathLst>
          </a:custGeom>
          <a:ln w="25400">
            <a:solidFill>
              <a:srgbClr val="F85D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34891" y="8653495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19" y="0"/>
                </a:moveTo>
                <a:lnTo>
                  <a:pt x="0" y="0"/>
                </a:lnTo>
                <a:lnTo>
                  <a:pt x="60959" y="121919"/>
                </a:lnTo>
                <a:lnTo>
                  <a:pt x="121919" y="0"/>
                </a:lnTo>
                <a:close/>
              </a:path>
            </a:pathLst>
          </a:custGeom>
          <a:solidFill>
            <a:srgbClr val="F85D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6262664"/>
            <a:ext cx="6858000" cy="52389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6277762"/>
            <a:ext cx="6847205" cy="448309"/>
          </a:xfrm>
          <a:custGeom>
            <a:avLst/>
            <a:gdLst/>
            <a:ahLst/>
            <a:cxnLst/>
            <a:rect l="l" t="t" r="r" b="b"/>
            <a:pathLst>
              <a:path w="6847205" h="448309">
                <a:moveTo>
                  <a:pt x="0" y="447700"/>
                </a:moveTo>
                <a:lnTo>
                  <a:pt x="0" y="0"/>
                </a:lnTo>
                <a:lnTo>
                  <a:pt x="6847052" y="0"/>
                </a:lnTo>
                <a:lnTo>
                  <a:pt x="6847052" y="447700"/>
                </a:lnTo>
                <a:lnTo>
                  <a:pt x="0" y="4477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28600" y="6400800"/>
            <a:ext cx="26009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Referents per </a:t>
            </a:r>
            <a:r>
              <a:rPr sz="1600" b="1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l’avaluació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969000" y="1485900"/>
            <a:ext cx="482600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69000" y="6273800"/>
            <a:ext cx="482600" cy="4572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04344" y="2570661"/>
            <a:ext cx="923568" cy="12287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94114" y="7730223"/>
            <a:ext cx="2357907" cy="8534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44914" y="7758023"/>
            <a:ext cx="2256790" cy="751840"/>
          </a:xfrm>
          <a:custGeom>
            <a:avLst/>
            <a:gdLst/>
            <a:ahLst/>
            <a:cxnLst/>
            <a:rect l="l" t="t" r="r" b="b"/>
            <a:pathLst>
              <a:path w="2256790" h="751840">
                <a:moveTo>
                  <a:pt x="0" y="0"/>
                </a:moveTo>
                <a:lnTo>
                  <a:pt x="2256294" y="0"/>
                </a:lnTo>
                <a:lnTo>
                  <a:pt x="225629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44914" y="7758023"/>
            <a:ext cx="2256790" cy="751840"/>
          </a:xfrm>
          <a:custGeom>
            <a:avLst/>
            <a:gdLst/>
            <a:ahLst/>
            <a:cxnLst/>
            <a:rect l="l" t="t" r="r" b="b"/>
            <a:pathLst>
              <a:path w="2256790" h="751840">
                <a:moveTo>
                  <a:pt x="0" y="0"/>
                </a:moveTo>
                <a:lnTo>
                  <a:pt x="2256307" y="0"/>
                </a:lnTo>
                <a:lnTo>
                  <a:pt x="2256307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28416" y="7859636"/>
            <a:ext cx="1850389" cy="523240"/>
          </a:xfrm>
          <a:custGeom>
            <a:avLst/>
            <a:gdLst/>
            <a:ahLst/>
            <a:cxnLst/>
            <a:rect l="l" t="t" r="r" b="b"/>
            <a:pathLst>
              <a:path w="1850389" h="523240">
                <a:moveTo>
                  <a:pt x="0" y="0"/>
                </a:moveTo>
                <a:lnTo>
                  <a:pt x="1849894" y="0"/>
                </a:lnTo>
                <a:lnTo>
                  <a:pt x="1849894" y="523239"/>
                </a:lnTo>
                <a:lnTo>
                  <a:pt x="0" y="523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162300" y="7879080"/>
            <a:ext cx="1710689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200" spc="-5" dirty="0">
                <a:latin typeface="Noto Sans"/>
                <a:cs typeface="Noto Sans"/>
              </a:rPr>
              <a:t>Competències</a:t>
            </a:r>
            <a:r>
              <a:rPr sz="1200" spc="-85" dirty="0">
                <a:latin typeface="Noto Sans"/>
                <a:cs typeface="Noto Sans"/>
              </a:rPr>
              <a:t> </a:t>
            </a:r>
            <a:r>
              <a:rPr sz="1200" spc="-5" dirty="0">
                <a:latin typeface="Noto Sans"/>
                <a:cs typeface="Noto Sans"/>
              </a:rPr>
              <a:t>bàsiques  </a:t>
            </a:r>
            <a:r>
              <a:rPr sz="1200" spc="-10" dirty="0">
                <a:latin typeface="Noto Sans"/>
                <a:cs typeface="Noto Sans"/>
              </a:rPr>
              <a:t>pròpies </a:t>
            </a:r>
            <a:r>
              <a:rPr sz="1200" spc="-5" dirty="0">
                <a:latin typeface="Noto Sans"/>
                <a:cs typeface="Noto Sans"/>
              </a:rPr>
              <a:t>de cada</a:t>
            </a:r>
            <a:r>
              <a:rPr sz="1200" spc="-20" dirty="0">
                <a:latin typeface="Noto Sans"/>
                <a:cs typeface="Noto Sans"/>
              </a:rPr>
              <a:t> </a:t>
            </a:r>
            <a:r>
              <a:rPr sz="1200" spc="-10" dirty="0">
                <a:latin typeface="Noto Sans"/>
                <a:cs typeface="Noto Sans"/>
              </a:rPr>
              <a:t>àmbit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894114" y="8586727"/>
            <a:ext cx="2357907" cy="8534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44914" y="8614524"/>
            <a:ext cx="2256790" cy="751840"/>
          </a:xfrm>
          <a:custGeom>
            <a:avLst/>
            <a:gdLst/>
            <a:ahLst/>
            <a:cxnLst/>
            <a:rect l="l" t="t" r="r" b="b"/>
            <a:pathLst>
              <a:path w="2256790" h="751840">
                <a:moveTo>
                  <a:pt x="0" y="0"/>
                </a:moveTo>
                <a:lnTo>
                  <a:pt x="2256294" y="0"/>
                </a:lnTo>
                <a:lnTo>
                  <a:pt x="2256294" y="751843"/>
                </a:lnTo>
                <a:lnTo>
                  <a:pt x="0" y="7518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44914" y="8614524"/>
            <a:ext cx="2256790" cy="751840"/>
          </a:xfrm>
          <a:custGeom>
            <a:avLst/>
            <a:gdLst/>
            <a:ahLst/>
            <a:cxnLst/>
            <a:rect l="l" t="t" r="r" b="b"/>
            <a:pathLst>
              <a:path w="2256790" h="751840">
                <a:moveTo>
                  <a:pt x="0" y="0"/>
                </a:moveTo>
                <a:lnTo>
                  <a:pt x="2256307" y="0"/>
                </a:lnTo>
                <a:lnTo>
                  <a:pt x="2256307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22942" y="8748800"/>
            <a:ext cx="1850389" cy="523240"/>
          </a:xfrm>
          <a:custGeom>
            <a:avLst/>
            <a:gdLst/>
            <a:ahLst/>
            <a:cxnLst/>
            <a:rect l="l" t="t" r="r" b="b"/>
            <a:pathLst>
              <a:path w="1850389" h="523240">
                <a:moveTo>
                  <a:pt x="0" y="0"/>
                </a:moveTo>
                <a:lnTo>
                  <a:pt x="1849907" y="0"/>
                </a:lnTo>
                <a:lnTo>
                  <a:pt x="1849907" y="523240"/>
                </a:lnTo>
                <a:lnTo>
                  <a:pt x="0" y="5232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162300" y="8768080"/>
            <a:ext cx="1572260" cy="45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200" spc="-5" dirty="0">
                <a:latin typeface="Noto Sans"/>
                <a:cs typeface="Noto Sans"/>
              </a:rPr>
              <a:t>Criteris </a:t>
            </a:r>
            <a:r>
              <a:rPr sz="1200" spc="-25" dirty="0">
                <a:latin typeface="Noto Sans"/>
                <a:cs typeface="Noto Sans"/>
              </a:rPr>
              <a:t>d’avaluació</a:t>
            </a:r>
            <a:r>
              <a:rPr sz="1200" spc="-90" dirty="0">
                <a:latin typeface="Noto Sans"/>
                <a:cs typeface="Noto Sans"/>
              </a:rPr>
              <a:t> </a:t>
            </a:r>
            <a:r>
              <a:rPr sz="1200" spc="-5" dirty="0">
                <a:latin typeface="Noto Sans"/>
                <a:cs typeface="Noto Sans"/>
              </a:rPr>
              <a:t>de  cada </a:t>
            </a:r>
            <a:r>
              <a:rPr sz="1200" spc="-15" dirty="0">
                <a:latin typeface="Noto Sans"/>
                <a:cs typeface="Noto Sans"/>
              </a:rPr>
              <a:t>àrea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359400" y="7977959"/>
            <a:ext cx="1473225" cy="14287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10200" y="8005762"/>
            <a:ext cx="1372235" cy="1327150"/>
          </a:xfrm>
          <a:custGeom>
            <a:avLst/>
            <a:gdLst/>
            <a:ahLst/>
            <a:cxnLst/>
            <a:rect l="l" t="t" r="r" b="b"/>
            <a:pathLst>
              <a:path w="1372234" h="1327150">
                <a:moveTo>
                  <a:pt x="0" y="0"/>
                </a:moveTo>
                <a:lnTo>
                  <a:pt x="1371625" y="0"/>
                </a:lnTo>
                <a:lnTo>
                  <a:pt x="1371625" y="1327147"/>
                </a:lnTo>
                <a:lnTo>
                  <a:pt x="0" y="13271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10200" y="8005762"/>
            <a:ext cx="1372235" cy="1327150"/>
          </a:xfrm>
          <a:custGeom>
            <a:avLst/>
            <a:gdLst/>
            <a:ahLst/>
            <a:cxnLst/>
            <a:rect l="l" t="t" r="r" b="b"/>
            <a:pathLst>
              <a:path w="1372234" h="1327150">
                <a:moveTo>
                  <a:pt x="0" y="0"/>
                </a:moveTo>
                <a:lnTo>
                  <a:pt x="1371625" y="0"/>
                </a:lnTo>
                <a:lnTo>
                  <a:pt x="1371625" y="1327150"/>
                </a:lnTo>
                <a:lnTo>
                  <a:pt x="0" y="13271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42470" y="8213204"/>
            <a:ext cx="1285240" cy="777240"/>
          </a:xfrm>
          <a:custGeom>
            <a:avLst/>
            <a:gdLst/>
            <a:ahLst/>
            <a:cxnLst/>
            <a:rect l="l" t="t" r="r" b="b"/>
            <a:pathLst>
              <a:path w="1285240" h="777240">
                <a:moveTo>
                  <a:pt x="0" y="0"/>
                </a:moveTo>
                <a:lnTo>
                  <a:pt x="1285151" y="0"/>
                </a:lnTo>
                <a:lnTo>
                  <a:pt x="1285151" y="777243"/>
                </a:lnTo>
                <a:lnTo>
                  <a:pt x="0" y="77724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5524500" y="8237219"/>
            <a:ext cx="11207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1300" spc="-5" dirty="0">
                <a:latin typeface="Noto Sans"/>
                <a:cs typeface="Noto Sans"/>
              </a:rPr>
              <a:t>Comp</a:t>
            </a:r>
            <a:r>
              <a:rPr sz="1300" spc="-10" dirty="0">
                <a:latin typeface="Noto Sans"/>
                <a:cs typeface="Noto Sans"/>
              </a:rPr>
              <a:t>etè</a:t>
            </a:r>
            <a:r>
              <a:rPr sz="1300" spc="-15" dirty="0">
                <a:latin typeface="Noto Sans"/>
                <a:cs typeface="Noto Sans"/>
              </a:rPr>
              <a:t>n</a:t>
            </a:r>
            <a:r>
              <a:rPr sz="1300" spc="-10" dirty="0">
                <a:latin typeface="Noto Sans"/>
                <a:cs typeface="Noto Sans"/>
              </a:rPr>
              <a:t>ci</a:t>
            </a:r>
            <a:r>
              <a:rPr sz="1300" spc="-5" dirty="0">
                <a:latin typeface="Noto Sans"/>
                <a:cs typeface="Noto Sans"/>
              </a:rPr>
              <a:t>es  bàsiques  </a:t>
            </a:r>
            <a:r>
              <a:rPr sz="1300" spc="-10" dirty="0">
                <a:latin typeface="Noto Sans"/>
                <a:cs typeface="Noto Sans"/>
              </a:rPr>
              <a:t>transversals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60"/>
              </a:spcBef>
            </a:pPr>
            <a:r>
              <a:rPr spc="-30" dirty="0"/>
              <a:t>Generalitat </a:t>
            </a:r>
            <a:r>
              <a:rPr spc="-15" dirty="0"/>
              <a:t>de</a:t>
            </a:r>
            <a:r>
              <a:rPr spc="15" dirty="0"/>
              <a:t> </a:t>
            </a:r>
            <a:r>
              <a:rPr spc="-30" dirty="0"/>
              <a:t>Catalunya</a:t>
            </a:r>
          </a:p>
          <a:p>
            <a:pPr marL="12700">
              <a:lnSpc>
                <a:spcPts val="1320"/>
              </a:lnSpc>
            </a:pPr>
            <a:r>
              <a:rPr b="1" spc="10" dirty="0">
                <a:latin typeface="Arial"/>
                <a:cs typeface="Arial"/>
              </a:rPr>
              <a:t>Departament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d’Ensenyament</a:t>
            </a:r>
          </a:p>
        </p:txBody>
      </p:sp>
      <p:sp>
        <p:nvSpPr>
          <p:cNvPr id="115" name="object 1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20" dirty="0"/>
              <a:t>9</a:t>
            </a:fld>
            <a:endParaRPr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3351</Words>
  <Application>Microsoft Office PowerPoint</Application>
  <PresentationFormat>Paper A4 (210 x 297 mm)</PresentationFormat>
  <Paragraphs>679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23</vt:i4>
      </vt:variant>
    </vt:vector>
  </HeadingPairs>
  <TitlesOfParts>
    <vt:vector size="24" baseType="lpstr">
      <vt:lpstr>Office Theme</vt:lpstr>
      <vt:lpstr>Un currículum competencial per a 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 Metodologia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 Avaluació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  <vt:lpstr>Currículum de l’educació primària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currículum competencial per a  l’educació primària</dc:title>
  <dc:creator>crp</dc:creator>
  <cp:lastModifiedBy>E</cp:lastModifiedBy>
  <cp:revision>1</cp:revision>
  <dcterms:created xsi:type="dcterms:W3CDTF">2018-10-09T11:22:55Z</dcterms:created>
  <dcterms:modified xsi:type="dcterms:W3CDTF">2018-10-09T11:23:58Z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2018-10-09T00:00:00Z</vt:filetime>
  </property>
</Properties>
</file>