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Lato" panose="020B0604020202020204" charset="0"/>
      <p:regular r:id="rId4"/>
      <p:bold r:id="rId5"/>
      <p:italic r:id="rId6"/>
      <p:boldItalic r:id="rId7"/>
    </p:embeddedFont>
    <p:embeddedFont>
      <p:font typeface="Raleway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-78" y="-3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53726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title"/>
          </p:nvPr>
        </p:nvSpPr>
        <p:spPr>
          <a:xfrm>
            <a:off x="265500" y="120875"/>
            <a:ext cx="4045200" cy="259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900"/>
              <a:t>CASAL D’ESTIU  DE CATALÀ PER A NOUVINGUTS</a:t>
            </a:r>
            <a:endParaRPr sz="3900"/>
          </a:p>
        </p:txBody>
      </p:sp>
      <p:sp>
        <p:nvSpPr>
          <p:cNvPr id="73" name="Google Shape;73;p13"/>
          <p:cNvSpPr txBox="1">
            <a:spLocks noGrp="1"/>
          </p:cNvSpPr>
          <p:nvPr>
            <p:ph type="body" idx="2"/>
          </p:nvPr>
        </p:nvSpPr>
        <p:spPr>
          <a:xfrm>
            <a:off x="4939500" y="120875"/>
            <a:ext cx="3837000" cy="42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Durant aquest mes de juliol, a Rubí Forma, els dimarts i dijous  de 9 a 11h s’estan realitzant els Casals de llengua catalana per a l’alumnat nouvingut.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Les activitats que es realitzen són totes de caràcter oral, per poder-se familiaritzar amb les expressions habituals i el vocabulari més bàsic.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s"/>
              <a:t>Benvinguts i benvingudes a Catalunya!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4" name="Google Shape;7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0175" y="2715576"/>
            <a:ext cx="2247900" cy="241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Presentació en pantalla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5" baseType="lpstr">
      <vt:lpstr>Arial</vt:lpstr>
      <vt:lpstr>Lato</vt:lpstr>
      <vt:lpstr>Raleway</vt:lpstr>
      <vt:lpstr>Swiss</vt:lpstr>
      <vt:lpstr>CASAL D’ESTIU  DE CATALÀ PER A NOUVINGUTS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CASAL D’ESTIU  DE CATALÀ PER A NOUVINGUTS</dc:title>
  <dc:creator>Soley Manuel, Clara</dc:creator>
  <cp:lastModifiedBy>Soley Manuel, Clara</cp:lastModifiedBy>
  <cp:revision>2</cp:revision>
  <dcterms:modified xsi:type="dcterms:W3CDTF">2020-07-10T11:21:00Z</dcterms:modified>
</cp:coreProperties>
</file>