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307" r:id="rId4"/>
    <p:sldId id="287" r:id="rId5"/>
    <p:sldId id="283" r:id="rId6"/>
    <p:sldId id="271" r:id="rId7"/>
    <p:sldId id="285" r:id="rId8"/>
    <p:sldId id="261" r:id="rId9"/>
    <p:sldId id="286" r:id="rId10"/>
    <p:sldId id="263" r:id="rId11"/>
    <p:sldId id="264" r:id="rId12"/>
    <p:sldId id="267" r:id="rId13"/>
    <p:sldId id="268" r:id="rId14"/>
    <p:sldId id="269" r:id="rId15"/>
    <p:sldId id="270" r:id="rId16"/>
    <p:sldId id="265" r:id="rId17"/>
    <p:sldId id="272" r:id="rId18"/>
    <p:sldId id="275" r:id="rId19"/>
    <p:sldId id="273" r:id="rId20"/>
    <p:sldId id="274" r:id="rId21"/>
    <p:sldId id="276" r:id="rId22"/>
    <p:sldId id="278" r:id="rId23"/>
    <p:sldId id="279" r:id="rId24"/>
    <p:sldId id="277" r:id="rId25"/>
    <p:sldId id="280" r:id="rId26"/>
    <p:sldId id="281" r:id="rId27"/>
    <p:sldId id="288" r:id="rId28"/>
    <p:sldId id="291" r:id="rId29"/>
    <p:sldId id="289" r:id="rId30"/>
    <p:sldId id="290" r:id="rId31"/>
    <p:sldId id="292" r:id="rId32"/>
    <p:sldId id="293" r:id="rId33"/>
    <p:sldId id="295" r:id="rId34"/>
    <p:sldId id="298" r:id="rId35"/>
    <p:sldId id="294" r:id="rId36"/>
    <p:sldId id="297" r:id="rId37"/>
    <p:sldId id="299" r:id="rId38"/>
    <p:sldId id="300" r:id="rId39"/>
    <p:sldId id="301" r:id="rId40"/>
    <p:sldId id="302" r:id="rId41"/>
    <p:sldId id="303" r:id="rId42"/>
    <p:sldId id="304" r:id="rId43"/>
    <p:sldId id="306" r:id="rId44"/>
    <p:sldId id="308" r:id="rId45"/>
    <p:sldId id="305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uis Canes" initials="LC" lastIdx="2" clrIdx="0">
    <p:extLst>
      <p:ext uri="{19B8F6BF-5375-455C-9EA6-DF929625EA0E}">
        <p15:presenceInfo xmlns:p15="http://schemas.microsoft.com/office/powerpoint/2012/main" userId="Lluis Can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3266D-3571-4575-BA3E-5D8ACA7BD34B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E61DCF2-96F8-4133-8362-885A36DDF14B}">
      <dgm:prSet/>
      <dgm:spPr/>
      <dgm:t>
        <a:bodyPr/>
        <a:lstStyle/>
        <a:p>
          <a:r>
            <a:rPr lang="es-ES"/>
            <a:t>Occipito-frontal</a:t>
          </a:r>
          <a:endParaRPr lang="en-US"/>
        </a:p>
      </dgm:t>
    </dgm:pt>
    <dgm:pt modelId="{EEF78243-864B-4CB3-A1D3-16AACD142E98}" type="parTrans" cxnId="{B241AEE1-F14F-4F9D-8857-735F8A50ED8F}">
      <dgm:prSet/>
      <dgm:spPr/>
      <dgm:t>
        <a:bodyPr/>
        <a:lstStyle/>
        <a:p>
          <a:endParaRPr lang="en-US"/>
        </a:p>
      </dgm:t>
    </dgm:pt>
    <dgm:pt modelId="{818121EA-C30A-420A-A933-86476EBDFAB2}" type="sibTrans" cxnId="{B241AEE1-F14F-4F9D-8857-735F8A50ED8F}">
      <dgm:prSet/>
      <dgm:spPr/>
      <dgm:t>
        <a:bodyPr/>
        <a:lstStyle/>
        <a:p>
          <a:endParaRPr lang="en-US"/>
        </a:p>
      </dgm:t>
    </dgm:pt>
    <dgm:pt modelId="{0AD721DB-423D-4D51-A94D-EAA555C514C2}">
      <dgm:prSet/>
      <dgm:spPr/>
      <dgm:t>
        <a:bodyPr/>
        <a:lstStyle/>
        <a:p>
          <a:r>
            <a:rPr lang="es-ES"/>
            <a:t>Superciliar </a:t>
          </a:r>
          <a:endParaRPr lang="en-US"/>
        </a:p>
      </dgm:t>
    </dgm:pt>
    <dgm:pt modelId="{10C9D505-F7BE-417C-AD6E-F3D98CF640AD}" type="parTrans" cxnId="{7DB70183-CBC8-49B4-A3BB-55A3BFB7292A}">
      <dgm:prSet/>
      <dgm:spPr/>
      <dgm:t>
        <a:bodyPr/>
        <a:lstStyle/>
        <a:p>
          <a:endParaRPr lang="en-US"/>
        </a:p>
      </dgm:t>
    </dgm:pt>
    <dgm:pt modelId="{52690B8A-3AC1-404E-82CC-1CBE3EFBADB9}" type="sibTrans" cxnId="{7DB70183-CBC8-49B4-A3BB-55A3BFB7292A}">
      <dgm:prSet/>
      <dgm:spPr/>
      <dgm:t>
        <a:bodyPr/>
        <a:lstStyle/>
        <a:p>
          <a:endParaRPr lang="en-US"/>
        </a:p>
      </dgm:t>
    </dgm:pt>
    <dgm:pt modelId="{F328A8C2-1E01-4C33-854A-AB681FBAF37F}">
      <dgm:prSet/>
      <dgm:spPr/>
      <dgm:t>
        <a:bodyPr/>
        <a:lstStyle/>
        <a:p>
          <a:r>
            <a:rPr lang="es-ES"/>
            <a:t>Orbicular dels ulls</a:t>
          </a:r>
          <a:endParaRPr lang="en-US"/>
        </a:p>
      </dgm:t>
    </dgm:pt>
    <dgm:pt modelId="{946FC84D-F26A-4BA4-8B5F-0E812AC6B2FE}" type="parTrans" cxnId="{48F89045-4DFC-43F3-8162-3AA7245269E2}">
      <dgm:prSet/>
      <dgm:spPr/>
      <dgm:t>
        <a:bodyPr/>
        <a:lstStyle/>
        <a:p>
          <a:endParaRPr lang="en-US"/>
        </a:p>
      </dgm:t>
    </dgm:pt>
    <dgm:pt modelId="{EBB9CC24-C6E5-492B-969F-CCCB6C6FA482}" type="sibTrans" cxnId="{48F89045-4DFC-43F3-8162-3AA7245269E2}">
      <dgm:prSet/>
      <dgm:spPr/>
      <dgm:t>
        <a:bodyPr/>
        <a:lstStyle/>
        <a:p>
          <a:endParaRPr lang="en-US"/>
        </a:p>
      </dgm:t>
    </dgm:pt>
    <dgm:pt modelId="{BED915AC-2CEB-4204-8B79-69BB5E56B548}">
      <dgm:prSet/>
      <dgm:spPr/>
      <dgm:t>
        <a:bodyPr/>
        <a:lstStyle/>
        <a:p>
          <a:r>
            <a:rPr lang="es-ES"/>
            <a:t>Piramidal </a:t>
          </a:r>
          <a:endParaRPr lang="en-US"/>
        </a:p>
      </dgm:t>
    </dgm:pt>
    <dgm:pt modelId="{09A7E284-EA42-4A0B-A786-7D3BBA48F35D}" type="parTrans" cxnId="{59F1E217-B49F-4148-90AD-C3D690BD654C}">
      <dgm:prSet/>
      <dgm:spPr/>
      <dgm:t>
        <a:bodyPr/>
        <a:lstStyle/>
        <a:p>
          <a:endParaRPr lang="en-US"/>
        </a:p>
      </dgm:t>
    </dgm:pt>
    <dgm:pt modelId="{C88BA907-6BCF-4FA1-B205-27A7A4029BEB}" type="sibTrans" cxnId="{59F1E217-B49F-4148-90AD-C3D690BD654C}">
      <dgm:prSet/>
      <dgm:spPr/>
      <dgm:t>
        <a:bodyPr/>
        <a:lstStyle/>
        <a:p>
          <a:endParaRPr lang="en-US"/>
        </a:p>
      </dgm:t>
    </dgm:pt>
    <dgm:pt modelId="{6628F3AB-2125-4B60-BA04-45CF137A62B5}">
      <dgm:prSet/>
      <dgm:spPr/>
      <dgm:t>
        <a:bodyPr/>
        <a:lstStyle/>
        <a:p>
          <a:r>
            <a:rPr lang="es-ES"/>
            <a:t>Elevadors de llavi superior i nas</a:t>
          </a:r>
          <a:endParaRPr lang="en-US"/>
        </a:p>
      </dgm:t>
    </dgm:pt>
    <dgm:pt modelId="{B8798153-1612-4023-8FF9-2335145D3BEA}" type="parTrans" cxnId="{20BC1AB3-1303-4EF5-B0F8-C43798DE1F8D}">
      <dgm:prSet/>
      <dgm:spPr/>
      <dgm:t>
        <a:bodyPr/>
        <a:lstStyle/>
        <a:p>
          <a:endParaRPr lang="en-US"/>
        </a:p>
      </dgm:t>
    </dgm:pt>
    <dgm:pt modelId="{B1AD9934-C575-42D0-92FA-66475F27F84B}" type="sibTrans" cxnId="{20BC1AB3-1303-4EF5-B0F8-C43798DE1F8D}">
      <dgm:prSet/>
      <dgm:spPr/>
      <dgm:t>
        <a:bodyPr/>
        <a:lstStyle/>
        <a:p>
          <a:endParaRPr lang="en-US"/>
        </a:p>
      </dgm:t>
    </dgm:pt>
    <dgm:pt modelId="{7BF98188-7127-4021-BC19-3411D03E5C04}">
      <dgm:prSet/>
      <dgm:spPr/>
      <dgm:t>
        <a:bodyPr/>
        <a:lstStyle/>
        <a:p>
          <a:r>
            <a:rPr lang="es-ES"/>
            <a:t>Zigomàtics </a:t>
          </a:r>
          <a:endParaRPr lang="en-US"/>
        </a:p>
      </dgm:t>
    </dgm:pt>
    <dgm:pt modelId="{5D0FA872-CF12-4331-A4E6-7AC5AD6E0027}" type="parTrans" cxnId="{760868BE-A2BA-48BA-9DF3-2A8F5D8E31D4}">
      <dgm:prSet/>
      <dgm:spPr/>
      <dgm:t>
        <a:bodyPr/>
        <a:lstStyle/>
        <a:p>
          <a:endParaRPr lang="en-US"/>
        </a:p>
      </dgm:t>
    </dgm:pt>
    <dgm:pt modelId="{25DEBBC6-BCF8-46B2-9656-287B6DEAD1CB}" type="sibTrans" cxnId="{760868BE-A2BA-48BA-9DF3-2A8F5D8E31D4}">
      <dgm:prSet/>
      <dgm:spPr/>
      <dgm:t>
        <a:bodyPr/>
        <a:lstStyle/>
        <a:p>
          <a:endParaRPr lang="en-US"/>
        </a:p>
      </dgm:t>
    </dgm:pt>
    <dgm:pt modelId="{1C1BFD97-DD2B-4395-B8A6-385061431562}" type="pres">
      <dgm:prSet presAssocID="{6DD3266D-3571-4575-BA3E-5D8ACA7BD34B}" presName="linear" presStyleCnt="0">
        <dgm:presLayoutVars>
          <dgm:dir/>
          <dgm:animLvl val="lvl"/>
          <dgm:resizeHandles val="exact"/>
        </dgm:presLayoutVars>
      </dgm:prSet>
      <dgm:spPr/>
    </dgm:pt>
    <dgm:pt modelId="{43D3D026-BD20-4A90-82C0-827E397EFDC1}" type="pres">
      <dgm:prSet presAssocID="{FE61DCF2-96F8-4133-8362-885A36DDF14B}" presName="parentLin" presStyleCnt="0"/>
      <dgm:spPr/>
    </dgm:pt>
    <dgm:pt modelId="{BC3F47D8-DB32-4D8B-98AB-1C5B048536A9}" type="pres">
      <dgm:prSet presAssocID="{FE61DCF2-96F8-4133-8362-885A36DDF14B}" presName="parentLeftMargin" presStyleLbl="node1" presStyleIdx="0" presStyleCnt="6"/>
      <dgm:spPr/>
    </dgm:pt>
    <dgm:pt modelId="{C0A43FD5-D48B-4895-9A78-61B2D1029740}" type="pres">
      <dgm:prSet presAssocID="{FE61DCF2-96F8-4133-8362-885A36DDF14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488AA39-A963-4B20-9E04-980AF3DE761A}" type="pres">
      <dgm:prSet presAssocID="{FE61DCF2-96F8-4133-8362-885A36DDF14B}" presName="negativeSpace" presStyleCnt="0"/>
      <dgm:spPr/>
    </dgm:pt>
    <dgm:pt modelId="{F34F770E-B812-4CBB-ABF5-7DA5A06BF927}" type="pres">
      <dgm:prSet presAssocID="{FE61DCF2-96F8-4133-8362-885A36DDF14B}" presName="childText" presStyleLbl="conFgAcc1" presStyleIdx="0" presStyleCnt="6">
        <dgm:presLayoutVars>
          <dgm:bulletEnabled val="1"/>
        </dgm:presLayoutVars>
      </dgm:prSet>
      <dgm:spPr/>
    </dgm:pt>
    <dgm:pt modelId="{0C4B911A-4F22-4739-9954-6513E9633674}" type="pres">
      <dgm:prSet presAssocID="{818121EA-C30A-420A-A933-86476EBDFAB2}" presName="spaceBetweenRectangles" presStyleCnt="0"/>
      <dgm:spPr/>
    </dgm:pt>
    <dgm:pt modelId="{A7B689CC-AEF4-4F81-80CF-C1B3288DE445}" type="pres">
      <dgm:prSet presAssocID="{0AD721DB-423D-4D51-A94D-EAA555C514C2}" presName="parentLin" presStyleCnt="0"/>
      <dgm:spPr/>
    </dgm:pt>
    <dgm:pt modelId="{BFB7024D-87D6-40BB-9D9C-C1360C30327D}" type="pres">
      <dgm:prSet presAssocID="{0AD721DB-423D-4D51-A94D-EAA555C514C2}" presName="parentLeftMargin" presStyleLbl="node1" presStyleIdx="0" presStyleCnt="6"/>
      <dgm:spPr/>
    </dgm:pt>
    <dgm:pt modelId="{BADF5ECB-FFD0-44B0-B64E-A3CB0BDAC520}" type="pres">
      <dgm:prSet presAssocID="{0AD721DB-423D-4D51-A94D-EAA555C514C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4B9498D-5B7F-4C03-A081-77E985D1C337}" type="pres">
      <dgm:prSet presAssocID="{0AD721DB-423D-4D51-A94D-EAA555C514C2}" presName="negativeSpace" presStyleCnt="0"/>
      <dgm:spPr/>
    </dgm:pt>
    <dgm:pt modelId="{91C27915-265F-457E-B732-A3F8CC958639}" type="pres">
      <dgm:prSet presAssocID="{0AD721DB-423D-4D51-A94D-EAA555C514C2}" presName="childText" presStyleLbl="conFgAcc1" presStyleIdx="1" presStyleCnt="6">
        <dgm:presLayoutVars>
          <dgm:bulletEnabled val="1"/>
        </dgm:presLayoutVars>
      </dgm:prSet>
      <dgm:spPr/>
    </dgm:pt>
    <dgm:pt modelId="{5A7E92E8-F38A-4C0B-82C6-8B5272022B2B}" type="pres">
      <dgm:prSet presAssocID="{52690B8A-3AC1-404E-82CC-1CBE3EFBADB9}" presName="spaceBetweenRectangles" presStyleCnt="0"/>
      <dgm:spPr/>
    </dgm:pt>
    <dgm:pt modelId="{01352C2D-48EE-45D7-9923-896F60534C36}" type="pres">
      <dgm:prSet presAssocID="{F328A8C2-1E01-4C33-854A-AB681FBAF37F}" presName="parentLin" presStyleCnt="0"/>
      <dgm:spPr/>
    </dgm:pt>
    <dgm:pt modelId="{A22E85AE-7320-4317-ACB1-F25D601B4277}" type="pres">
      <dgm:prSet presAssocID="{F328A8C2-1E01-4C33-854A-AB681FBAF37F}" presName="parentLeftMargin" presStyleLbl="node1" presStyleIdx="1" presStyleCnt="6"/>
      <dgm:spPr/>
    </dgm:pt>
    <dgm:pt modelId="{6DC9446E-1E3A-4FB6-A73F-8E429BBB3CF7}" type="pres">
      <dgm:prSet presAssocID="{F328A8C2-1E01-4C33-854A-AB681FBAF37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D24204F-1311-4EBF-8591-CBE9C88701AE}" type="pres">
      <dgm:prSet presAssocID="{F328A8C2-1E01-4C33-854A-AB681FBAF37F}" presName="negativeSpace" presStyleCnt="0"/>
      <dgm:spPr/>
    </dgm:pt>
    <dgm:pt modelId="{F5EA3ABE-A99C-4344-AB03-05F0CFE18720}" type="pres">
      <dgm:prSet presAssocID="{F328A8C2-1E01-4C33-854A-AB681FBAF37F}" presName="childText" presStyleLbl="conFgAcc1" presStyleIdx="2" presStyleCnt="6">
        <dgm:presLayoutVars>
          <dgm:bulletEnabled val="1"/>
        </dgm:presLayoutVars>
      </dgm:prSet>
      <dgm:spPr/>
    </dgm:pt>
    <dgm:pt modelId="{01286942-6F2D-43C4-A685-7974CFD41172}" type="pres">
      <dgm:prSet presAssocID="{EBB9CC24-C6E5-492B-969F-CCCB6C6FA482}" presName="spaceBetweenRectangles" presStyleCnt="0"/>
      <dgm:spPr/>
    </dgm:pt>
    <dgm:pt modelId="{85BDC4FB-4A7F-4507-8CEB-3D2802FE0A46}" type="pres">
      <dgm:prSet presAssocID="{BED915AC-2CEB-4204-8B79-69BB5E56B548}" presName="parentLin" presStyleCnt="0"/>
      <dgm:spPr/>
    </dgm:pt>
    <dgm:pt modelId="{4B97F6C6-9885-45FA-B22F-9D5AFDD4BE72}" type="pres">
      <dgm:prSet presAssocID="{BED915AC-2CEB-4204-8B79-69BB5E56B548}" presName="parentLeftMargin" presStyleLbl="node1" presStyleIdx="2" presStyleCnt="6"/>
      <dgm:spPr/>
    </dgm:pt>
    <dgm:pt modelId="{07CAF03A-08AB-4335-9EFA-F675A83F3B25}" type="pres">
      <dgm:prSet presAssocID="{BED915AC-2CEB-4204-8B79-69BB5E56B54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6D60B96-E0F3-451B-9A04-2A8D327B8C32}" type="pres">
      <dgm:prSet presAssocID="{BED915AC-2CEB-4204-8B79-69BB5E56B548}" presName="negativeSpace" presStyleCnt="0"/>
      <dgm:spPr/>
    </dgm:pt>
    <dgm:pt modelId="{68FECCF0-97BF-4369-AB8E-AD01D6CBC2E1}" type="pres">
      <dgm:prSet presAssocID="{BED915AC-2CEB-4204-8B79-69BB5E56B548}" presName="childText" presStyleLbl="conFgAcc1" presStyleIdx="3" presStyleCnt="6">
        <dgm:presLayoutVars>
          <dgm:bulletEnabled val="1"/>
        </dgm:presLayoutVars>
      </dgm:prSet>
      <dgm:spPr/>
    </dgm:pt>
    <dgm:pt modelId="{DF9E3051-EE5E-4082-8EAF-F5E6EF2920F2}" type="pres">
      <dgm:prSet presAssocID="{C88BA907-6BCF-4FA1-B205-27A7A4029BEB}" presName="spaceBetweenRectangles" presStyleCnt="0"/>
      <dgm:spPr/>
    </dgm:pt>
    <dgm:pt modelId="{D8435F46-643E-4D2C-AEBC-7D7E9E1DA128}" type="pres">
      <dgm:prSet presAssocID="{6628F3AB-2125-4B60-BA04-45CF137A62B5}" presName="parentLin" presStyleCnt="0"/>
      <dgm:spPr/>
    </dgm:pt>
    <dgm:pt modelId="{CEA1A5D9-EEE6-4E74-B47A-D491DE71C3E8}" type="pres">
      <dgm:prSet presAssocID="{6628F3AB-2125-4B60-BA04-45CF137A62B5}" presName="parentLeftMargin" presStyleLbl="node1" presStyleIdx="3" presStyleCnt="6"/>
      <dgm:spPr/>
    </dgm:pt>
    <dgm:pt modelId="{53EE4787-25C5-4E32-9E85-F5C458318A41}" type="pres">
      <dgm:prSet presAssocID="{6628F3AB-2125-4B60-BA04-45CF137A62B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5E495A0-45C3-4310-A8A7-2DABE1F2AD07}" type="pres">
      <dgm:prSet presAssocID="{6628F3AB-2125-4B60-BA04-45CF137A62B5}" presName="negativeSpace" presStyleCnt="0"/>
      <dgm:spPr/>
    </dgm:pt>
    <dgm:pt modelId="{A44C8E95-4A6C-4875-8A4A-01427A89451A}" type="pres">
      <dgm:prSet presAssocID="{6628F3AB-2125-4B60-BA04-45CF137A62B5}" presName="childText" presStyleLbl="conFgAcc1" presStyleIdx="4" presStyleCnt="6">
        <dgm:presLayoutVars>
          <dgm:bulletEnabled val="1"/>
        </dgm:presLayoutVars>
      </dgm:prSet>
      <dgm:spPr/>
    </dgm:pt>
    <dgm:pt modelId="{C48F705A-2000-46FF-A462-F8486C51DDB3}" type="pres">
      <dgm:prSet presAssocID="{B1AD9934-C575-42D0-92FA-66475F27F84B}" presName="spaceBetweenRectangles" presStyleCnt="0"/>
      <dgm:spPr/>
    </dgm:pt>
    <dgm:pt modelId="{51435EE1-CC30-4DD3-97E4-9CC8D51AC87A}" type="pres">
      <dgm:prSet presAssocID="{7BF98188-7127-4021-BC19-3411D03E5C04}" presName="parentLin" presStyleCnt="0"/>
      <dgm:spPr/>
    </dgm:pt>
    <dgm:pt modelId="{4DA3EFD9-3F67-4757-A6DB-34561F9E14C8}" type="pres">
      <dgm:prSet presAssocID="{7BF98188-7127-4021-BC19-3411D03E5C04}" presName="parentLeftMargin" presStyleLbl="node1" presStyleIdx="4" presStyleCnt="6"/>
      <dgm:spPr/>
    </dgm:pt>
    <dgm:pt modelId="{FBE24E5A-878C-4702-9802-4D916AC93994}" type="pres">
      <dgm:prSet presAssocID="{7BF98188-7127-4021-BC19-3411D03E5C04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5DD30CBD-C05E-4D55-B0C4-5F814EBFCBCB}" type="pres">
      <dgm:prSet presAssocID="{7BF98188-7127-4021-BC19-3411D03E5C04}" presName="negativeSpace" presStyleCnt="0"/>
      <dgm:spPr/>
    </dgm:pt>
    <dgm:pt modelId="{6CFBFA57-A5E1-4502-B798-C1D7DFFD3792}" type="pres">
      <dgm:prSet presAssocID="{7BF98188-7127-4021-BC19-3411D03E5C0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CD30B0E-5634-4E84-A233-4522BAB4ACD9}" type="presOf" srcId="{0AD721DB-423D-4D51-A94D-EAA555C514C2}" destId="{BFB7024D-87D6-40BB-9D9C-C1360C30327D}" srcOrd="0" destOrd="0" presId="urn:microsoft.com/office/officeart/2005/8/layout/list1"/>
    <dgm:cxn modelId="{78E20116-21EC-462B-B7EE-B1D6482A8635}" type="presOf" srcId="{BED915AC-2CEB-4204-8B79-69BB5E56B548}" destId="{4B97F6C6-9885-45FA-B22F-9D5AFDD4BE72}" srcOrd="0" destOrd="0" presId="urn:microsoft.com/office/officeart/2005/8/layout/list1"/>
    <dgm:cxn modelId="{59F1E217-B49F-4148-90AD-C3D690BD654C}" srcId="{6DD3266D-3571-4575-BA3E-5D8ACA7BD34B}" destId="{BED915AC-2CEB-4204-8B79-69BB5E56B548}" srcOrd="3" destOrd="0" parTransId="{09A7E284-EA42-4A0B-A786-7D3BBA48F35D}" sibTransId="{C88BA907-6BCF-4FA1-B205-27A7A4029BEB}"/>
    <dgm:cxn modelId="{0B278B2F-6F6B-49F6-AC91-E65E7C601C7B}" type="presOf" srcId="{6628F3AB-2125-4B60-BA04-45CF137A62B5}" destId="{CEA1A5D9-EEE6-4E74-B47A-D491DE71C3E8}" srcOrd="0" destOrd="0" presId="urn:microsoft.com/office/officeart/2005/8/layout/list1"/>
    <dgm:cxn modelId="{6E463134-701E-44E9-9F5E-F18193DCE846}" type="presOf" srcId="{BED915AC-2CEB-4204-8B79-69BB5E56B548}" destId="{07CAF03A-08AB-4335-9EFA-F675A83F3B25}" srcOrd="1" destOrd="0" presId="urn:microsoft.com/office/officeart/2005/8/layout/list1"/>
    <dgm:cxn modelId="{48F89045-4DFC-43F3-8162-3AA7245269E2}" srcId="{6DD3266D-3571-4575-BA3E-5D8ACA7BD34B}" destId="{F328A8C2-1E01-4C33-854A-AB681FBAF37F}" srcOrd="2" destOrd="0" parTransId="{946FC84D-F26A-4BA4-8B5F-0E812AC6B2FE}" sibTransId="{EBB9CC24-C6E5-492B-969F-CCCB6C6FA482}"/>
    <dgm:cxn modelId="{A00CDB66-6A5D-440F-88CC-02DBDB4F9915}" type="presOf" srcId="{7BF98188-7127-4021-BC19-3411D03E5C04}" destId="{4DA3EFD9-3F67-4757-A6DB-34561F9E14C8}" srcOrd="0" destOrd="0" presId="urn:microsoft.com/office/officeart/2005/8/layout/list1"/>
    <dgm:cxn modelId="{80266E4A-25BB-4908-BE72-CD1C08B20EC4}" type="presOf" srcId="{F328A8C2-1E01-4C33-854A-AB681FBAF37F}" destId="{A22E85AE-7320-4317-ACB1-F25D601B4277}" srcOrd="0" destOrd="0" presId="urn:microsoft.com/office/officeart/2005/8/layout/list1"/>
    <dgm:cxn modelId="{C9202E56-8F4B-48A6-8D25-B4413FEE48B4}" type="presOf" srcId="{7BF98188-7127-4021-BC19-3411D03E5C04}" destId="{FBE24E5A-878C-4702-9802-4D916AC93994}" srcOrd="1" destOrd="0" presId="urn:microsoft.com/office/officeart/2005/8/layout/list1"/>
    <dgm:cxn modelId="{7DB70183-CBC8-49B4-A3BB-55A3BFB7292A}" srcId="{6DD3266D-3571-4575-BA3E-5D8ACA7BD34B}" destId="{0AD721DB-423D-4D51-A94D-EAA555C514C2}" srcOrd="1" destOrd="0" parTransId="{10C9D505-F7BE-417C-AD6E-F3D98CF640AD}" sibTransId="{52690B8A-3AC1-404E-82CC-1CBE3EFBADB9}"/>
    <dgm:cxn modelId="{5882F084-3B8D-412F-B1D0-289433B0766A}" type="presOf" srcId="{F328A8C2-1E01-4C33-854A-AB681FBAF37F}" destId="{6DC9446E-1E3A-4FB6-A73F-8E429BBB3CF7}" srcOrd="1" destOrd="0" presId="urn:microsoft.com/office/officeart/2005/8/layout/list1"/>
    <dgm:cxn modelId="{DF1D6E86-3FDB-4B9F-8926-49AE65D7C756}" type="presOf" srcId="{FE61DCF2-96F8-4133-8362-885A36DDF14B}" destId="{BC3F47D8-DB32-4D8B-98AB-1C5B048536A9}" srcOrd="0" destOrd="0" presId="urn:microsoft.com/office/officeart/2005/8/layout/list1"/>
    <dgm:cxn modelId="{20BC1AB3-1303-4EF5-B0F8-C43798DE1F8D}" srcId="{6DD3266D-3571-4575-BA3E-5D8ACA7BD34B}" destId="{6628F3AB-2125-4B60-BA04-45CF137A62B5}" srcOrd="4" destOrd="0" parTransId="{B8798153-1612-4023-8FF9-2335145D3BEA}" sibTransId="{B1AD9934-C575-42D0-92FA-66475F27F84B}"/>
    <dgm:cxn modelId="{760868BE-A2BA-48BA-9DF3-2A8F5D8E31D4}" srcId="{6DD3266D-3571-4575-BA3E-5D8ACA7BD34B}" destId="{7BF98188-7127-4021-BC19-3411D03E5C04}" srcOrd="5" destOrd="0" parTransId="{5D0FA872-CF12-4331-A4E6-7AC5AD6E0027}" sibTransId="{25DEBBC6-BCF8-46B2-9656-287B6DEAD1CB}"/>
    <dgm:cxn modelId="{09669DD1-9F1F-4BC3-8E01-CCC7AD7B158D}" type="presOf" srcId="{6DD3266D-3571-4575-BA3E-5D8ACA7BD34B}" destId="{1C1BFD97-DD2B-4395-B8A6-385061431562}" srcOrd="0" destOrd="0" presId="urn:microsoft.com/office/officeart/2005/8/layout/list1"/>
    <dgm:cxn modelId="{B241AEE1-F14F-4F9D-8857-735F8A50ED8F}" srcId="{6DD3266D-3571-4575-BA3E-5D8ACA7BD34B}" destId="{FE61DCF2-96F8-4133-8362-885A36DDF14B}" srcOrd="0" destOrd="0" parTransId="{EEF78243-864B-4CB3-A1D3-16AACD142E98}" sibTransId="{818121EA-C30A-420A-A933-86476EBDFAB2}"/>
    <dgm:cxn modelId="{B7073AEA-FF33-424A-91AA-DC2EF937ADEF}" type="presOf" srcId="{0AD721DB-423D-4D51-A94D-EAA555C514C2}" destId="{BADF5ECB-FFD0-44B0-B64E-A3CB0BDAC520}" srcOrd="1" destOrd="0" presId="urn:microsoft.com/office/officeart/2005/8/layout/list1"/>
    <dgm:cxn modelId="{165DCCF1-A403-4F88-AAE2-66A279AEF4BC}" type="presOf" srcId="{6628F3AB-2125-4B60-BA04-45CF137A62B5}" destId="{53EE4787-25C5-4E32-9E85-F5C458318A41}" srcOrd="1" destOrd="0" presId="urn:microsoft.com/office/officeart/2005/8/layout/list1"/>
    <dgm:cxn modelId="{58D87AF5-1FBE-4DF0-9E89-B9A6309A8CA8}" type="presOf" srcId="{FE61DCF2-96F8-4133-8362-885A36DDF14B}" destId="{C0A43FD5-D48B-4895-9A78-61B2D1029740}" srcOrd="1" destOrd="0" presId="urn:microsoft.com/office/officeart/2005/8/layout/list1"/>
    <dgm:cxn modelId="{A50566CF-406C-4CDF-A5FD-6B70DD5B65EC}" type="presParOf" srcId="{1C1BFD97-DD2B-4395-B8A6-385061431562}" destId="{43D3D026-BD20-4A90-82C0-827E397EFDC1}" srcOrd="0" destOrd="0" presId="urn:microsoft.com/office/officeart/2005/8/layout/list1"/>
    <dgm:cxn modelId="{5C9418D4-3B48-4E41-81BA-EFA7434B1DE4}" type="presParOf" srcId="{43D3D026-BD20-4A90-82C0-827E397EFDC1}" destId="{BC3F47D8-DB32-4D8B-98AB-1C5B048536A9}" srcOrd="0" destOrd="0" presId="urn:microsoft.com/office/officeart/2005/8/layout/list1"/>
    <dgm:cxn modelId="{F357F5BC-42DD-49A2-9792-D3899E3375C3}" type="presParOf" srcId="{43D3D026-BD20-4A90-82C0-827E397EFDC1}" destId="{C0A43FD5-D48B-4895-9A78-61B2D1029740}" srcOrd="1" destOrd="0" presId="urn:microsoft.com/office/officeart/2005/8/layout/list1"/>
    <dgm:cxn modelId="{7CB75EC1-F3FF-4E86-9C76-626B2B27CAAB}" type="presParOf" srcId="{1C1BFD97-DD2B-4395-B8A6-385061431562}" destId="{C488AA39-A963-4B20-9E04-980AF3DE761A}" srcOrd="1" destOrd="0" presId="urn:microsoft.com/office/officeart/2005/8/layout/list1"/>
    <dgm:cxn modelId="{006F5A1C-D268-47F7-B03B-186882BEBB54}" type="presParOf" srcId="{1C1BFD97-DD2B-4395-B8A6-385061431562}" destId="{F34F770E-B812-4CBB-ABF5-7DA5A06BF927}" srcOrd="2" destOrd="0" presId="urn:microsoft.com/office/officeart/2005/8/layout/list1"/>
    <dgm:cxn modelId="{A3DAEE84-3767-45D3-A860-085C37175443}" type="presParOf" srcId="{1C1BFD97-DD2B-4395-B8A6-385061431562}" destId="{0C4B911A-4F22-4739-9954-6513E9633674}" srcOrd="3" destOrd="0" presId="urn:microsoft.com/office/officeart/2005/8/layout/list1"/>
    <dgm:cxn modelId="{96BBCFD3-AB22-4E22-9A6B-958A35BF5FEB}" type="presParOf" srcId="{1C1BFD97-DD2B-4395-B8A6-385061431562}" destId="{A7B689CC-AEF4-4F81-80CF-C1B3288DE445}" srcOrd="4" destOrd="0" presId="urn:microsoft.com/office/officeart/2005/8/layout/list1"/>
    <dgm:cxn modelId="{658F0232-D66F-4945-8488-E46E2535733D}" type="presParOf" srcId="{A7B689CC-AEF4-4F81-80CF-C1B3288DE445}" destId="{BFB7024D-87D6-40BB-9D9C-C1360C30327D}" srcOrd="0" destOrd="0" presId="urn:microsoft.com/office/officeart/2005/8/layout/list1"/>
    <dgm:cxn modelId="{0DDA836C-2A90-47BC-BBD0-F948E3BFACD3}" type="presParOf" srcId="{A7B689CC-AEF4-4F81-80CF-C1B3288DE445}" destId="{BADF5ECB-FFD0-44B0-B64E-A3CB0BDAC520}" srcOrd="1" destOrd="0" presId="urn:microsoft.com/office/officeart/2005/8/layout/list1"/>
    <dgm:cxn modelId="{BF98E730-9279-47DC-9A37-133077D11E22}" type="presParOf" srcId="{1C1BFD97-DD2B-4395-B8A6-385061431562}" destId="{34B9498D-5B7F-4C03-A081-77E985D1C337}" srcOrd="5" destOrd="0" presId="urn:microsoft.com/office/officeart/2005/8/layout/list1"/>
    <dgm:cxn modelId="{A9276135-A780-455E-A456-2DDC03650690}" type="presParOf" srcId="{1C1BFD97-DD2B-4395-B8A6-385061431562}" destId="{91C27915-265F-457E-B732-A3F8CC958639}" srcOrd="6" destOrd="0" presId="urn:microsoft.com/office/officeart/2005/8/layout/list1"/>
    <dgm:cxn modelId="{42600D43-1623-4502-A6B1-FBB21432D113}" type="presParOf" srcId="{1C1BFD97-DD2B-4395-B8A6-385061431562}" destId="{5A7E92E8-F38A-4C0B-82C6-8B5272022B2B}" srcOrd="7" destOrd="0" presId="urn:microsoft.com/office/officeart/2005/8/layout/list1"/>
    <dgm:cxn modelId="{16F74332-55B8-45A6-B5D5-2DA8B526B822}" type="presParOf" srcId="{1C1BFD97-DD2B-4395-B8A6-385061431562}" destId="{01352C2D-48EE-45D7-9923-896F60534C36}" srcOrd="8" destOrd="0" presId="urn:microsoft.com/office/officeart/2005/8/layout/list1"/>
    <dgm:cxn modelId="{A509571E-0C52-4195-BEA9-1E09F7C85002}" type="presParOf" srcId="{01352C2D-48EE-45D7-9923-896F60534C36}" destId="{A22E85AE-7320-4317-ACB1-F25D601B4277}" srcOrd="0" destOrd="0" presId="urn:microsoft.com/office/officeart/2005/8/layout/list1"/>
    <dgm:cxn modelId="{8107D4F9-DFD2-44F1-B453-6C268629DAAF}" type="presParOf" srcId="{01352C2D-48EE-45D7-9923-896F60534C36}" destId="{6DC9446E-1E3A-4FB6-A73F-8E429BBB3CF7}" srcOrd="1" destOrd="0" presId="urn:microsoft.com/office/officeart/2005/8/layout/list1"/>
    <dgm:cxn modelId="{1A993A69-7148-4B9B-B2B9-26903B984CB9}" type="presParOf" srcId="{1C1BFD97-DD2B-4395-B8A6-385061431562}" destId="{8D24204F-1311-4EBF-8591-CBE9C88701AE}" srcOrd="9" destOrd="0" presId="urn:microsoft.com/office/officeart/2005/8/layout/list1"/>
    <dgm:cxn modelId="{B636D77B-CB93-4D6E-9646-B40329CC6D33}" type="presParOf" srcId="{1C1BFD97-DD2B-4395-B8A6-385061431562}" destId="{F5EA3ABE-A99C-4344-AB03-05F0CFE18720}" srcOrd="10" destOrd="0" presId="urn:microsoft.com/office/officeart/2005/8/layout/list1"/>
    <dgm:cxn modelId="{74C605C0-EC86-4ED8-A3FA-6A1CAD4A24FE}" type="presParOf" srcId="{1C1BFD97-DD2B-4395-B8A6-385061431562}" destId="{01286942-6F2D-43C4-A685-7974CFD41172}" srcOrd="11" destOrd="0" presId="urn:microsoft.com/office/officeart/2005/8/layout/list1"/>
    <dgm:cxn modelId="{CAF3CCDA-DBCE-4D7F-A3CF-3622C3D27478}" type="presParOf" srcId="{1C1BFD97-DD2B-4395-B8A6-385061431562}" destId="{85BDC4FB-4A7F-4507-8CEB-3D2802FE0A46}" srcOrd="12" destOrd="0" presId="urn:microsoft.com/office/officeart/2005/8/layout/list1"/>
    <dgm:cxn modelId="{E14FAFBA-56D4-4AEB-BE16-D5781C4B58D5}" type="presParOf" srcId="{85BDC4FB-4A7F-4507-8CEB-3D2802FE0A46}" destId="{4B97F6C6-9885-45FA-B22F-9D5AFDD4BE72}" srcOrd="0" destOrd="0" presId="urn:microsoft.com/office/officeart/2005/8/layout/list1"/>
    <dgm:cxn modelId="{3279A05A-2BB0-43E9-8DBA-9FFFAE007DF3}" type="presParOf" srcId="{85BDC4FB-4A7F-4507-8CEB-3D2802FE0A46}" destId="{07CAF03A-08AB-4335-9EFA-F675A83F3B25}" srcOrd="1" destOrd="0" presId="urn:microsoft.com/office/officeart/2005/8/layout/list1"/>
    <dgm:cxn modelId="{12C80EDD-E549-4750-81E9-7E4A5DB70E76}" type="presParOf" srcId="{1C1BFD97-DD2B-4395-B8A6-385061431562}" destId="{96D60B96-E0F3-451B-9A04-2A8D327B8C32}" srcOrd="13" destOrd="0" presId="urn:microsoft.com/office/officeart/2005/8/layout/list1"/>
    <dgm:cxn modelId="{E4D7434D-9517-4B6A-9048-C1ECF4D62890}" type="presParOf" srcId="{1C1BFD97-DD2B-4395-B8A6-385061431562}" destId="{68FECCF0-97BF-4369-AB8E-AD01D6CBC2E1}" srcOrd="14" destOrd="0" presId="urn:microsoft.com/office/officeart/2005/8/layout/list1"/>
    <dgm:cxn modelId="{D7B3BEB4-4CB8-4301-BDDE-C9BD01BA338B}" type="presParOf" srcId="{1C1BFD97-DD2B-4395-B8A6-385061431562}" destId="{DF9E3051-EE5E-4082-8EAF-F5E6EF2920F2}" srcOrd="15" destOrd="0" presId="urn:microsoft.com/office/officeart/2005/8/layout/list1"/>
    <dgm:cxn modelId="{070AF879-F91D-4CCC-B2C5-AFC58C7595FD}" type="presParOf" srcId="{1C1BFD97-DD2B-4395-B8A6-385061431562}" destId="{D8435F46-643E-4D2C-AEBC-7D7E9E1DA128}" srcOrd="16" destOrd="0" presId="urn:microsoft.com/office/officeart/2005/8/layout/list1"/>
    <dgm:cxn modelId="{58B177AE-537C-4CE5-ADC8-39A5E04D4371}" type="presParOf" srcId="{D8435F46-643E-4D2C-AEBC-7D7E9E1DA128}" destId="{CEA1A5D9-EEE6-4E74-B47A-D491DE71C3E8}" srcOrd="0" destOrd="0" presId="urn:microsoft.com/office/officeart/2005/8/layout/list1"/>
    <dgm:cxn modelId="{A24A6568-8B5B-409A-AB53-3D186FE76D34}" type="presParOf" srcId="{D8435F46-643E-4D2C-AEBC-7D7E9E1DA128}" destId="{53EE4787-25C5-4E32-9E85-F5C458318A41}" srcOrd="1" destOrd="0" presId="urn:microsoft.com/office/officeart/2005/8/layout/list1"/>
    <dgm:cxn modelId="{512EC747-1C46-4ADE-8C0D-8FE25FA8773A}" type="presParOf" srcId="{1C1BFD97-DD2B-4395-B8A6-385061431562}" destId="{A5E495A0-45C3-4310-A8A7-2DABE1F2AD07}" srcOrd="17" destOrd="0" presId="urn:microsoft.com/office/officeart/2005/8/layout/list1"/>
    <dgm:cxn modelId="{E5930897-49DA-4509-A305-1C3386EF7208}" type="presParOf" srcId="{1C1BFD97-DD2B-4395-B8A6-385061431562}" destId="{A44C8E95-4A6C-4875-8A4A-01427A89451A}" srcOrd="18" destOrd="0" presId="urn:microsoft.com/office/officeart/2005/8/layout/list1"/>
    <dgm:cxn modelId="{530D7C29-098A-49C5-AEA2-996B455219CA}" type="presParOf" srcId="{1C1BFD97-DD2B-4395-B8A6-385061431562}" destId="{C48F705A-2000-46FF-A462-F8486C51DDB3}" srcOrd="19" destOrd="0" presId="urn:microsoft.com/office/officeart/2005/8/layout/list1"/>
    <dgm:cxn modelId="{BA7F7A2E-28AB-4664-8DA5-80871DE0F8FE}" type="presParOf" srcId="{1C1BFD97-DD2B-4395-B8A6-385061431562}" destId="{51435EE1-CC30-4DD3-97E4-9CC8D51AC87A}" srcOrd="20" destOrd="0" presId="urn:microsoft.com/office/officeart/2005/8/layout/list1"/>
    <dgm:cxn modelId="{2BE1EF07-2624-494B-9DAD-97AFF426F175}" type="presParOf" srcId="{51435EE1-CC30-4DD3-97E4-9CC8D51AC87A}" destId="{4DA3EFD9-3F67-4757-A6DB-34561F9E14C8}" srcOrd="0" destOrd="0" presId="urn:microsoft.com/office/officeart/2005/8/layout/list1"/>
    <dgm:cxn modelId="{94EECAAA-4EBE-4756-AA75-B384E8896D2B}" type="presParOf" srcId="{51435EE1-CC30-4DD3-97E4-9CC8D51AC87A}" destId="{FBE24E5A-878C-4702-9802-4D916AC93994}" srcOrd="1" destOrd="0" presId="urn:microsoft.com/office/officeart/2005/8/layout/list1"/>
    <dgm:cxn modelId="{29902FD4-0FFA-4269-91DC-74C9D6CA18D9}" type="presParOf" srcId="{1C1BFD97-DD2B-4395-B8A6-385061431562}" destId="{5DD30CBD-C05E-4D55-B0C4-5F814EBFCBCB}" srcOrd="21" destOrd="0" presId="urn:microsoft.com/office/officeart/2005/8/layout/list1"/>
    <dgm:cxn modelId="{52C30F90-6B3C-4F85-A3DB-A05FD3DB0769}" type="presParOf" srcId="{1C1BFD97-DD2B-4395-B8A6-385061431562}" destId="{6CFBFA57-A5E1-4502-B798-C1D7DFFD379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F770E-B812-4CBB-ABF5-7DA5A06BF927}">
      <dsp:nvSpPr>
        <dsp:cNvPr id="0" name=""/>
        <dsp:cNvSpPr/>
      </dsp:nvSpPr>
      <dsp:spPr>
        <a:xfrm>
          <a:off x="0" y="316334"/>
          <a:ext cx="57283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A43FD5-D48B-4895-9A78-61B2D1029740}">
      <dsp:nvSpPr>
        <dsp:cNvPr id="0" name=""/>
        <dsp:cNvSpPr/>
      </dsp:nvSpPr>
      <dsp:spPr>
        <a:xfrm>
          <a:off x="286417" y="50654"/>
          <a:ext cx="4009840" cy="53136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562" tIns="0" rIns="1515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Occipito-frontal</a:t>
          </a:r>
          <a:endParaRPr lang="en-US" sz="1800" kern="1200"/>
        </a:p>
      </dsp:txBody>
      <dsp:txXfrm>
        <a:off x="312356" y="76593"/>
        <a:ext cx="3957962" cy="479482"/>
      </dsp:txXfrm>
    </dsp:sp>
    <dsp:sp modelId="{91C27915-265F-457E-B732-A3F8CC958639}">
      <dsp:nvSpPr>
        <dsp:cNvPr id="0" name=""/>
        <dsp:cNvSpPr/>
      </dsp:nvSpPr>
      <dsp:spPr>
        <a:xfrm>
          <a:off x="0" y="1132814"/>
          <a:ext cx="57283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DF5ECB-FFD0-44B0-B64E-A3CB0BDAC520}">
      <dsp:nvSpPr>
        <dsp:cNvPr id="0" name=""/>
        <dsp:cNvSpPr/>
      </dsp:nvSpPr>
      <dsp:spPr>
        <a:xfrm>
          <a:off x="286417" y="867134"/>
          <a:ext cx="4009840" cy="53136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3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562" tIns="0" rIns="1515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Superciliar </a:t>
          </a:r>
          <a:endParaRPr lang="en-US" sz="1800" kern="1200"/>
        </a:p>
      </dsp:txBody>
      <dsp:txXfrm>
        <a:off x="312356" y="893073"/>
        <a:ext cx="3957962" cy="479482"/>
      </dsp:txXfrm>
    </dsp:sp>
    <dsp:sp modelId="{F5EA3ABE-A99C-4344-AB03-05F0CFE18720}">
      <dsp:nvSpPr>
        <dsp:cNvPr id="0" name=""/>
        <dsp:cNvSpPr/>
      </dsp:nvSpPr>
      <dsp:spPr>
        <a:xfrm>
          <a:off x="0" y="1949294"/>
          <a:ext cx="57283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9446E-1E3A-4FB6-A73F-8E429BBB3CF7}">
      <dsp:nvSpPr>
        <dsp:cNvPr id="0" name=""/>
        <dsp:cNvSpPr/>
      </dsp:nvSpPr>
      <dsp:spPr>
        <a:xfrm>
          <a:off x="286417" y="1683614"/>
          <a:ext cx="4009840" cy="53136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4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562" tIns="0" rIns="1515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Orbicular dels ulls</a:t>
          </a:r>
          <a:endParaRPr lang="en-US" sz="1800" kern="1200"/>
        </a:p>
      </dsp:txBody>
      <dsp:txXfrm>
        <a:off x="312356" y="1709553"/>
        <a:ext cx="3957962" cy="479482"/>
      </dsp:txXfrm>
    </dsp:sp>
    <dsp:sp modelId="{68FECCF0-97BF-4369-AB8E-AD01D6CBC2E1}">
      <dsp:nvSpPr>
        <dsp:cNvPr id="0" name=""/>
        <dsp:cNvSpPr/>
      </dsp:nvSpPr>
      <dsp:spPr>
        <a:xfrm>
          <a:off x="0" y="2765775"/>
          <a:ext cx="57283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AF03A-08AB-4335-9EFA-F675A83F3B25}">
      <dsp:nvSpPr>
        <dsp:cNvPr id="0" name=""/>
        <dsp:cNvSpPr/>
      </dsp:nvSpPr>
      <dsp:spPr>
        <a:xfrm>
          <a:off x="286417" y="2500094"/>
          <a:ext cx="4009840" cy="53136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562" tIns="0" rIns="1515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Piramidal </a:t>
          </a:r>
          <a:endParaRPr lang="en-US" sz="1800" kern="1200"/>
        </a:p>
      </dsp:txBody>
      <dsp:txXfrm>
        <a:off x="312356" y="2526033"/>
        <a:ext cx="3957962" cy="479482"/>
      </dsp:txXfrm>
    </dsp:sp>
    <dsp:sp modelId="{A44C8E95-4A6C-4875-8A4A-01427A89451A}">
      <dsp:nvSpPr>
        <dsp:cNvPr id="0" name=""/>
        <dsp:cNvSpPr/>
      </dsp:nvSpPr>
      <dsp:spPr>
        <a:xfrm>
          <a:off x="0" y="3582255"/>
          <a:ext cx="57283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E4787-25C5-4E32-9E85-F5C458318A41}">
      <dsp:nvSpPr>
        <dsp:cNvPr id="0" name=""/>
        <dsp:cNvSpPr/>
      </dsp:nvSpPr>
      <dsp:spPr>
        <a:xfrm>
          <a:off x="286417" y="3316575"/>
          <a:ext cx="4009840" cy="53136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6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562" tIns="0" rIns="1515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Elevadors de llavi superior i nas</a:t>
          </a:r>
          <a:endParaRPr lang="en-US" sz="1800" kern="1200"/>
        </a:p>
      </dsp:txBody>
      <dsp:txXfrm>
        <a:off x="312356" y="3342514"/>
        <a:ext cx="3957962" cy="479482"/>
      </dsp:txXfrm>
    </dsp:sp>
    <dsp:sp modelId="{6CFBFA57-A5E1-4502-B798-C1D7DFFD3792}">
      <dsp:nvSpPr>
        <dsp:cNvPr id="0" name=""/>
        <dsp:cNvSpPr/>
      </dsp:nvSpPr>
      <dsp:spPr>
        <a:xfrm>
          <a:off x="0" y="4398735"/>
          <a:ext cx="572834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24E5A-878C-4702-9802-4D916AC93994}">
      <dsp:nvSpPr>
        <dsp:cNvPr id="0" name=""/>
        <dsp:cNvSpPr/>
      </dsp:nvSpPr>
      <dsp:spPr>
        <a:xfrm>
          <a:off x="286417" y="4133055"/>
          <a:ext cx="4009840" cy="531360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1562" tIns="0" rIns="15156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Zigomàtics </a:t>
          </a:r>
          <a:endParaRPr lang="en-US" sz="1800" kern="1200"/>
        </a:p>
      </dsp:txBody>
      <dsp:txXfrm>
        <a:off x="312356" y="4158994"/>
        <a:ext cx="395796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usuaris.tinet.cat/varribas/5/5%20Expressiocorporalsession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siembraestrellas.blogspot.com/2019/10/articulemas-silabarios-y-gestos-de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scaparaules.cat/wp-content/uploads/2019/08/Diferenciar-tonalitats.-Parlem-del-so.-Test_Pescaparaules.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siembraestrellas.blogspot.com/search?q=memoria+auditiva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opediamail.com/articulos/80_LGPDM-Andreu_Sauca_mascarillas.pdf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mSrXhkKc4_YilNt3ba4V3Ygf2wsceBfU/vi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0B94Asi45T9QkN2ZpM1lkQTNrSXM/view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opediamail.com/articulos/43_Cerrillo_-_Protocolo_practico_para_el_masaje_facial_miofuncional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972D6-88FA-4CFE-A325-77D14116F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430674"/>
            <a:ext cx="10572000" cy="2971051"/>
          </a:xfrm>
        </p:spPr>
        <p:txBody>
          <a:bodyPr/>
          <a:lstStyle/>
          <a:p>
            <a:r>
              <a:rPr lang="es-ES" dirty="0"/>
              <a:t>COMUNICACIÓ EMMASCARADA</a:t>
            </a:r>
            <a:br>
              <a:rPr lang="es-ES" dirty="0"/>
            </a:br>
            <a:r>
              <a:rPr lang="es-ES" sz="2000" dirty="0"/>
              <a:t>Nova </a:t>
            </a:r>
            <a:r>
              <a:rPr lang="es-ES" sz="2000" dirty="0" err="1"/>
              <a:t>Normalitat</a:t>
            </a:r>
            <a:r>
              <a:rPr lang="es-ES" sz="2000" dirty="0"/>
              <a:t>: CONSCIÈNCIA COMUNICATIVA</a:t>
            </a:r>
            <a:br>
              <a:rPr lang="es-ES" sz="2000" dirty="0"/>
            </a:br>
            <a:endParaRPr lang="es-ES" sz="2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CC1645-C7C3-4273-89B4-DBF5854C4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682062"/>
            <a:ext cx="10572000" cy="928463"/>
          </a:xfrm>
        </p:spPr>
        <p:txBody>
          <a:bodyPr>
            <a:normAutofit fontScale="25000" lnSpcReduction="20000"/>
          </a:bodyPr>
          <a:lstStyle/>
          <a:p>
            <a:r>
              <a:rPr lang="es-ES" sz="8800" dirty="0"/>
              <a:t>Dirigida per: Núria Segura </a:t>
            </a:r>
            <a:r>
              <a:rPr lang="es-ES" sz="8800" dirty="0" err="1"/>
              <a:t>Elias</a:t>
            </a:r>
            <a:r>
              <a:rPr lang="es-ES" sz="8800" dirty="0"/>
              <a:t>.</a:t>
            </a:r>
          </a:p>
          <a:p>
            <a:r>
              <a:rPr lang="es-ES" sz="8800" dirty="0"/>
              <a:t>Estrena el 10 de Desembre 2020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Gráfico 4" descr="Máscara de fiesta">
            <a:extLst>
              <a:ext uri="{FF2B5EF4-FFF2-40B4-BE49-F238E27FC236}">
                <a16:creationId xmlns:a16="http://schemas.microsoft.com/office/drawing/2014/main" id="{185794F2-452F-4316-8187-1BBE2824E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77018" y="688858"/>
            <a:ext cx="3094181" cy="342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94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CC382D-66D3-45E0-BB74-B239B9EE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/>
              <a:t>COMUNICACIÓ EMMASCARADA</a:t>
            </a:r>
            <a:endParaRPr lang="es-ES" dirty="0"/>
          </a:p>
        </p:txBody>
      </p:sp>
      <p:pic>
        <p:nvPicPr>
          <p:cNvPr id="7" name="Graphic 6" descr="Éxito de grupo">
            <a:extLst>
              <a:ext uri="{FF2B5EF4-FFF2-40B4-BE49-F238E27FC236}">
                <a16:creationId xmlns:a16="http://schemas.microsoft.com/office/drawing/2014/main" id="{9601A6F7-AC7E-4073-B00B-9A590CEE5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518155-52E6-4FA6-9124-FF9508312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810001"/>
            <a:ext cx="6968094" cy="4135223"/>
          </a:xfrm>
          <a:effectLst/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endParaRPr lang="es-ES" sz="1500" dirty="0"/>
          </a:p>
          <a:p>
            <a:pPr>
              <a:lnSpc>
                <a:spcPct val="90000"/>
              </a:lnSpc>
            </a:pPr>
            <a:r>
              <a:rPr lang="es-ES" sz="1500" b="1" dirty="0" err="1"/>
              <a:t>Braços</a:t>
            </a:r>
            <a:r>
              <a:rPr lang="es-ES" sz="1500" b="1" dirty="0"/>
              <a:t> i </a:t>
            </a:r>
            <a:r>
              <a:rPr lang="es-ES" sz="1500" b="1" dirty="0" err="1"/>
              <a:t>mans</a:t>
            </a:r>
            <a:r>
              <a:rPr lang="es-ES" sz="1500" b="1" dirty="0"/>
              <a:t>. El cos</a:t>
            </a:r>
            <a:r>
              <a:rPr lang="es-ES" sz="1500" dirty="0"/>
              <a:t>.</a:t>
            </a:r>
          </a:p>
          <a:p>
            <a:pPr lvl="1">
              <a:lnSpc>
                <a:spcPct val="90000"/>
              </a:lnSpc>
            </a:pPr>
            <a:r>
              <a:rPr lang="es-ES" sz="1500" dirty="0"/>
              <a:t>Ser </a:t>
            </a:r>
            <a:r>
              <a:rPr lang="es-ES" sz="1500" dirty="0" err="1"/>
              <a:t>conscients</a:t>
            </a:r>
            <a:r>
              <a:rPr lang="es-ES" sz="1500" dirty="0"/>
              <a:t>, si no </a:t>
            </a:r>
            <a:r>
              <a:rPr lang="es-ES" sz="1500" dirty="0" err="1"/>
              <a:t>ens</a:t>
            </a:r>
            <a:r>
              <a:rPr lang="es-ES" sz="1500" dirty="0"/>
              <a:t> </a:t>
            </a:r>
            <a:r>
              <a:rPr lang="es-ES" sz="1500" dirty="0" err="1"/>
              <a:t>surt</a:t>
            </a:r>
            <a:r>
              <a:rPr lang="es-ES" sz="1500" dirty="0"/>
              <a:t> de manera natural, que </a:t>
            </a:r>
            <a:r>
              <a:rPr lang="es-ES" sz="1500" dirty="0" err="1"/>
              <a:t>hem</a:t>
            </a:r>
            <a:r>
              <a:rPr lang="es-ES" sz="1500" dirty="0"/>
              <a:t> de COMPLEMENTAR  LA INFORMACIÓ PARLADA AMB EL GEST. </a:t>
            </a:r>
            <a:r>
              <a:rPr lang="es-ES" sz="1500" dirty="0" err="1"/>
              <a:t>Això</a:t>
            </a:r>
            <a:r>
              <a:rPr lang="es-ES" sz="1500" dirty="0"/>
              <a:t> </a:t>
            </a:r>
            <a:r>
              <a:rPr lang="es-ES" sz="1500" dirty="0" err="1"/>
              <a:t>ens</a:t>
            </a:r>
            <a:r>
              <a:rPr lang="es-ES" sz="1500" dirty="0"/>
              <a:t> </a:t>
            </a:r>
            <a:r>
              <a:rPr lang="es-ES" sz="1500" dirty="0" err="1"/>
              <a:t>ajudarà</a:t>
            </a:r>
            <a:r>
              <a:rPr lang="es-ES" sz="1500" dirty="0"/>
              <a:t> a: </a:t>
            </a:r>
          </a:p>
          <a:p>
            <a:pPr lvl="2">
              <a:lnSpc>
                <a:spcPct val="90000"/>
              </a:lnSpc>
            </a:pPr>
            <a:r>
              <a:rPr lang="es-ES" sz="1500" dirty="0" err="1"/>
              <a:t>Processar</a:t>
            </a:r>
            <a:r>
              <a:rPr lang="es-ES" sz="1500" dirty="0"/>
              <a:t> i interpretar </a:t>
            </a:r>
            <a:r>
              <a:rPr lang="es-ES" sz="1500" dirty="0" err="1"/>
              <a:t>molt</a:t>
            </a:r>
            <a:r>
              <a:rPr lang="es-ES" sz="1500" dirty="0"/>
              <a:t> </a:t>
            </a:r>
            <a:r>
              <a:rPr lang="es-ES" sz="1500" dirty="0" err="1"/>
              <a:t>millor</a:t>
            </a:r>
            <a:r>
              <a:rPr lang="es-ES" sz="1500" dirty="0"/>
              <a:t> la información que </a:t>
            </a:r>
            <a:r>
              <a:rPr lang="es-ES" sz="1500" dirty="0" err="1"/>
              <a:t>ens</a:t>
            </a:r>
            <a:r>
              <a:rPr lang="es-ES" sz="1500" dirty="0"/>
              <a:t> arriba.</a:t>
            </a:r>
          </a:p>
          <a:p>
            <a:pPr lvl="2">
              <a:lnSpc>
                <a:spcPct val="90000"/>
              </a:lnSpc>
            </a:pPr>
            <a:r>
              <a:rPr lang="es-ES" sz="1500" dirty="0"/>
              <a:t>El </a:t>
            </a:r>
            <a:r>
              <a:rPr lang="es-ES" sz="1500" dirty="0" err="1"/>
              <a:t>pensament</a:t>
            </a:r>
            <a:r>
              <a:rPr lang="es-ES" sz="1500" dirty="0"/>
              <a:t> </a:t>
            </a:r>
            <a:r>
              <a:rPr lang="es-ES" sz="1500" dirty="0" err="1"/>
              <a:t>s’organitza</a:t>
            </a:r>
            <a:r>
              <a:rPr lang="es-ES" sz="1500" dirty="0"/>
              <a:t> </a:t>
            </a:r>
            <a:r>
              <a:rPr lang="es-ES" sz="1500" dirty="0" err="1"/>
              <a:t>millor</a:t>
            </a:r>
            <a:r>
              <a:rPr lang="es-ES" sz="1500" dirty="0"/>
              <a:t> (</a:t>
            </a:r>
            <a:r>
              <a:rPr lang="es-ES" sz="1500" dirty="0" err="1"/>
              <a:t>ajuda</a:t>
            </a:r>
            <a:r>
              <a:rPr lang="es-ES" sz="1500" dirty="0"/>
              <a:t> visual)</a:t>
            </a:r>
          </a:p>
          <a:p>
            <a:pPr lvl="2">
              <a:lnSpc>
                <a:spcPct val="90000"/>
              </a:lnSpc>
            </a:pPr>
            <a:r>
              <a:rPr lang="es-ES" sz="1500" dirty="0" err="1"/>
              <a:t>Expressa’t</a:t>
            </a:r>
            <a:r>
              <a:rPr lang="es-ES" sz="1500" dirty="0"/>
              <a:t> </a:t>
            </a:r>
            <a:r>
              <a:rPr lang="es-ES" sz="1500" dirty="0" err="1"/>
              <a:t>amb</a:t>
            </a:r>
            <a:r>
              <a:rPr lang="es-ES" sz="1500" dirty="0"/>
              <a:t> </a:t>
            </a:r>
            <a:r>
              <a:rPr lang="es-ES" sz="1500" dirty="0" err="1"/>
              <a:t>més</a:t>
            </a:r>
            <a:r>
              <a:rPr lang="es-ES" sz="1500" dirty="0"/>
              <a:t> gestos i </a:t>
            </a:r>
            <a:r>
              <a:rPr lang="es-ES" sz="1500" dirty="0" err="1"/>
              <a:t>demana</a:t>
            </a:r>
            <a:r>
              <a:rPr lang="es-ES" sz="1500" dirty="0"/>
              <a:t> que </a:t>
            </a:r>
            <a:r>
              <a:rPr lang="es-ES" sz="1500" dirty="0" err="1"/>
              <a:t>s’expressin</a:t>
            </a:r>
            <a:r>
              <a:rPr lang="es-ES" sz="1500" dirty="0"/>
              <a:t> </a:t>
            </a:r>
            <a:r>
              <a:rPr lang="es-ES" sz="1500" dirty="0" err="1"/>
              <a:t>els</a:t>
            </a:r>
            <a:r>
              <a:rPr lang="es-ES" sz="1500" dirty="0"/>
              <a:t> </a:t>
            </a:r>
            <a:r>
              <a:rPr lang="es-ES" sz="1500" dirty="0" err="1"/>
              <a:t>alumnes</a:t>
            </a:r>
            <a:r>
              <a:rPr lang="es-ES" sz="1500" dirty="0"/>
              <a:t> també. </a:t>
            </a:r>
          </a:p>
          <a:p>
            <a:pPr lvl="2">
              <a:lnSpc>
                <a:spcPct val="90000"/>
              </a:lnSpc>
            </a:pPr>
            <a:r>
              <a:rPr lang="es-ES" sz="1500" dirty="0" err="1"/>
              <a:t>Amb</a:t>
            </a:r>
            <a:r>
              <a:rPr lang="es-ES" sz="1500" dirty="0"/>
              <a:t> la distancia de </a:t>
            </a:r>
            <a:r>
              <a:rPr lang="es-ES" sz="1500" dirty="0" err="1"/>
              <a:t>seguretat</a:t>
            </a:r>
            <a:r>
              <a:rPr lang="es-ES" sz="1500" dirty="0"/>
              <a:t> </a:t>
            </a:r>
            <a:r>
              <a:rPr lang="es-ES" sz="1500" dirty="0" err="1"/>
              <a:t>els</a:t>
            </a:r>
            <a:r>
              <a:rPr lang="es-ES" sz="1500" dirty="0"/>
              <a:t> </a:t>
            </a:r>
            <a:r>
              <a:rPr lang="es-ES" sz="1500" dirty="0" err="1"/>
              <a:t>alumnes</a:t>
            </a:r>
            <a:r>
              <a:rPr lang="es-ES" sz="1500" dirty="0"/>
              <a:t> </a:t>
            </a:r>
            <a:r>
              <a:rPr lang="es-ES" sz="1500" dirty="0" err="1"/>
              <a:t>tenen</a:t>
            </a:r>
            <a:r>
              <a:rPr lang="es-ES" sz="1500" dirty="0"/>
              <a:t> </a:t>
            </a:r>
            <a:r>
              <a:rPr lang="es-ES" sz="1500" dirty="0" err="1"/>
              <a:t>molt</a:t>
            </a:r>
            <a:r>
              <a:rPr lang="es-ES" sz="1500" dirty="0"/>
              <a:t> </a:t>
            </a:r>
            <a:r>
              <a:rPr lang="es-ES" sz="1500" dirty="0" err="1"/>
              <a:t>més</a:t>
            </a:r>
            <a:r>
              <a:rPr lang="es-ES" sz="1500" dirty="0"/>
              <a:t> </a:t>
            </a:r>
            <a:r>
              <a:rPr lang="es-ES" sz="1500" dirty="0" err="1"/>
              <a:t>espai</a:t>
            </a:r>
            <a:r>
              <a:rPr lang="es-ES" sz="1500" dirty="0"/>
              <a:t> per incorporar la </a:t>
            </a:r>
            <a:r>
              <a:rPr lang="es-ES" sz="1500" dirty="0" err="1"/>
              <a:t>gestualitat</a:t>
            </a:r>
            <a:r>
              <a:rPr lang="es-ES" sz="1500" dirty="0"/>
              <a:t> </a:t>
            </a:r>
            <a:r>
              <a:rPr lang="es-ES" sz="1500" dirty="0" err="1"/>
              <a:t>dins</a:t>
            </a:r>
            <a:r>
              <a:rPr lang="es-ES" sz="1500" dirty="0"/>
              <a:t> </a:t>
            </a:r>
            <a:r>
              <a:rPr lang="es-ES" sz="1500" dirty="0" err="1"/>
              <a:t>l’aula</a:t>
            </a:r>
            <a:r>
              <a:rPr lang="es-ES" sz="1500" dirty="0"/>
              <a:t>.</a:t>
            </a:r>
          </a:p>
          <a:p>
            <a:pPr lvl="2">
              <a:lnSpc>
                <a:spcPct val="90000"/>
              </a:lnSpc>
            </a:pPr>
            <a:r>
              <a:rPr lang="es-ES" sz="1500" dirty="0"/>
              <a:t>Sigues un </a:t>
            </a:r>
            <a:r>
              <a:rPr lang="es-ES" sz="1500" dirty="0" err="1"/>
              <a:t>model</a:t>
            </a:r>
            <a:r>
              <a:rPr lang="es-ES" sz="1500" dirty="0"/>
              <a:t> a </a:t>
            </a:r>
            <a:r>
              <a:rPr lang="es-ES" sz="1500" dirty="0" err="1"/>
              <a:t>l’hora</a:t>
            </a:r>
            <a:r>
              <a:rPr lang="es-ES" sz="1500" dirty="0"/>
              <a:t> </a:t>
            </a:r>
            <a:r>
              <a:rPr lang="es-ES" sz="1500" dirty="0" err="1"/>
              <a:t>d’expressar</a:t>
            </a:r>
            <a:r>
              <a:rPr lang="es-ES" sz="1500" dirty="0"/>
              <a:t>-te </a:t>
            </a:r>
            <a:r>
              <a:rPr lang="es-ES" sz="1500" dirty="0" err="1"/>
              <a:t>amb</a:t>
            </a:r>
            <a:r>
              <a:rPr lang="es-ES" sz="1500" dirty="0"/>
              <a:t> el </a:t>
            </a:r>
            <a:r>
              <a:rPr lang="es-ES" sz="1500" dirty="0" err="1"/>
              <a:t>gest</a:t>
            </a:r>
            <a:r>
              <a:rPr lang="es-ES" sz="1500" dirty="0"/>
              <a:t> </a:t>
            </a:r>
            <a:r>
              <a:rPr lang="es-ES" sz="1500" dirty="0" err="1"/>
              <a:t>marcant</a:t>
            </a:r>
            <a:r>
              <a:rPr lang="es-ES" sz="1500" dirty="0"/>
              <a:t> </a:t>
            </a:r>
            <a:r>
              <a:rPr lang="es-ES" sz="1500" dirty="0" err="1"/>
              <a:t>més</a:t>
            </a:r>
            <a:r>
              <a:rPr lang="es-ES" sz="1500" dirty="0"/>
              <a:t> el </a:t>
            </a:r>
            <a:r>
              <a:rPr lang="es-ES" sz="1500" dirty="0" err="1"/>
              <a:t>moviment</a:t>
            </a:r>
            <a:r>
              <a:rPr lang="es-ES" sz="1500" dirty="0"/>
              <a:t> del </a:t>
            </a:r>
            <a:r>
              <a:rPr lang="es-ES" sz="1500" dirty="0" err="1"/>
              <a:t>cos,i</a:t>
            </a:r>
            <a:r>
              <a:rPr lang="es-ES" sz="1500" dirty="0"/>
              <a:t> en especial, el de </a:t>
            </a:r>
            <a:r>
              <a:rPr lang="es-ES" sz="1500" dirty="0" err="1"/>
              <a:t>braços</a:t>
            </a:r>
            <a:r>
              <a:rPr lang="es-ES" sz="1500" dirty="0"/>
              <a:t> i </a:t>
            </a:r>
            <a:r>
              <a:rPr lang="es-ES" sz="1500" dirty="0" err="1"/>
              <a:t>mans</a:t>
            </a:r>
            <a:r>
              <a:rPr lang="es-ES" sz="1500" dirty="0"/>
              <a:t>.</a:t>
            </a:r>
          </a:p>
          <a:p>
            <a:pPr lvl="2">
              <a:lnSpc>
                <a:spcPct val="90000"/>
              </a:lnSpc>
            </a:pPr>
            <a:r>
              <a:rPr lang="es-ES" sz="1500" dirty="0"/>
              <a:t>El cos </a:t>
            </a:r>
            <a:r>
              <a:rPr lang="es-ES" sz="1500" dirty="0" err="1"/>
              <a:t>ens</a:t>
            </a:r>
            <a:r>
              <a:rPr lang="es-ES" sz="1500" dirty="0"/>
              <a:t> </a:t>
            </a:r>
            <a:r>
              <a:rPr lang="es-ES" sz="1500" dirty="0" err="1"/>
              <a:t>dóna</a:t>
            </a:r>
            <a:r>
              <a:rPr lang="es-ES" sz="1500" dirty="0"/>
              <a:t> </a:t>
            </a:r>
            <a:r>
              <a:rPr lang="es-ES" sz="1500" dirty="0" err="1"/>
              <a:t>molta</a:t>
            </a:r>
            <a:r>
              <a:rPr lang="es-ES" sz="1500" dirty="0"/>
              <a:t> información i </a:t>
            </a:r>
            <a:r>
              <a:rPr lang="es-ES" sz="1500" dirty="0" err="1"/>
              <a:t>ens</a:t>
            </a:r>
            <a:r>
              <a:rPr lang="es-ES" sz="1500" dirty="0"/>
              <a:t> </a:t>
            </a:r>
            <a:r>
              <a:rPr lang="es-ES" sz="1500" dirty="0" err="1"/>
              <a:t>ajuda</a:t>
            </a:r>
            <a:r>
              <a:rPr lang="es-ES" sz="1500" dirty="0"/>
              <a:t> a </a:t>
            </a:r>
            <a:r>
              <a:rPr lang="es-ES" sz="1500" dirty="0" err="1"/>
              <a:t>llegir</a:t>
            </a:r>
            <a:r>
              <a:rPr lang="es-ES" sz="1500" dirty="0"/>
              <a:t> les </a:t>
            </a:r>
            <a:r>
              <a:rPr lang="es-ES" sz="1500" dirty="0" err="1"/>
              <a:t>emocions</a:t>
            </a:r>
            <a:r>
              <a:rPr lang="es-ES" sz="1500" dirty="0"/>
              <a:t> (</a:t>
            </a:r>
            <a:r>
              <a:rPr lang="es-ES" sz="1500" dirty="0" err="1"/>
              <a:t>arrossegar</a:t>
            </a:r>
            <a:r>
              <a:rPr lang="es-ES" sz="1500" dirty="0"/>
              <a:t> </a:t>
            </a:r>
            <a:r>
              <a:rPr lang="es-ES" sz="1500" dirty="0" err="1"/>
              <a:t>els</a:t>
            </a:r>
            <a:r>
              <a:rPr lang="es-ES" sz="1500" dirty="0"/>
              <a:t> </a:t>
            </a:r>
            <a:r>
              <a:rPr lang="es-ES" sz="1500" dirty="0" err="1"/>
              <a:t>peus</a:t>
            </a:r>
            <a:r>
              <a:rPr lang="es-ES" sz="1500" dirty="0"/>
              <a:t>, </a:t>
            </a:r>
            <a:r>
              <a:rPr lang="es-ES" sz="1500" dirty="0" err="1"/>
              <a:t>espatlles</a:t>
            </a:r>
            <a:r>
              <a:rPr lang="es-ES" sz="1500" dirty="0"/>
              <a:t> </a:t>
            </a:r>
            <a:r>
              <a:rPr lang="es-ES" sz="1500" dirty="0" err="1"/>
              <a:t>caigudes</a:t>
            </a:r>
            <a:r>
              <a:rPr lang="es-ES" sz="1500" dirty="0"/>
              <a:t>…)</a:t>
            </a:r>
          </a:p>
          <a:p>
            <a:pPr lvl="2">
              <a:lnSpc>
                <a:spcPct val="90000"/>
              </a:lnSpc>
            </a:pPr>
            <a:endParaRPr lang="es-ES" sz="1500" dirty="0"/>
          </a:p>
          <a:p>
            <a:pPr lvl="1">
              <a:lnSpc>
                <a:spcPct val="90000"/>
              </a:lnSpc>
            </a:pPr>
            <a:endParaRPr lang="es-ES" sz="15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25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E9A248-5047-48A4-A99D-D4910E43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836" y="1109759"/>
            <a:ext cx="3444211" cy="478718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EL COS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 err="1"/>
              <a:t>Direccionalitat</a:t>
            </a:r>
            <a:r>
              <a:rPr lang="en-US" sz="2000" dirty="0"/>
              <a:t>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ASCENDENT: </a:t>
            </a:r>
            <a:br>
              <a:rPr lang="en-US" sz="2000" dirty="0"/>
            </a:br>
            <a:r>
              <a:rPr lang="en-US" sz="2000" dirty="0"/>
              <a:t>	+ </a:t>
            </a:r>
            <a:r>
              <a:rPr lang="en-US" sz="2000" dirty="0" err="1"/>
              <a:t>energia</a:t>
            </a:r>
            <a:br>
              <a:rPr lang="en-US" sz="2000" dirty="0"/>
            </a:br>
            <a:r>
              <a:rPr lang="en-US" sz="2000" dirty="0"/>
              <a:t>	+ alegria</a:t>
            </a:r>
            <a:br>
              <a:rPr lang="en-US" sz="2000" dirty="0"/>
            </a:br>
            <a:r>
              <a:rPr lang="en-US" sz="2000" dirty="0"/>
              <a:t>	+ </a:t>
            </a:r>
            <a:r>
              <a:rPr lang="en-US" sz="2000" dirty="0" err="1"/>
              <a:t>proactivitat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DESCENDENT:</a:t>
            </a:r>
            <a:br>
              <a:rPr lang="en-US" sz="2000" dirty="0"/>
            </a:br>
            <a:r>
              <a:rPr lang="en-US" sz="2000" dirty="0"/>
              <a:t>	+ </a:t>
            </a:r>
            <a:r>
              <a:rPr lang="en-US" sz="2000" dirty="0" err="1"/>
              <a:t>pasotisme</a:t>
            </a:r>
            <a:br>
              <a:rPr lang="en-US" sz="2000" dirty="0"/>
            </a:br>
            <a:r>
              <a:rPr lang="en-US" sz="2000" dirty="0"/>
              <a:t>	+ </a:t>
            </a:r>
            <a:r>
              <a:rPr lang="en-US" sz="2000" dirty="0" err="1"/>
              <a:t>cansanci</a:t>
            </a:r>
            <a:br>
              <a:rPr lang="en-US" sz="2000" dirty="0"/>
            </a:br>
            <a:r>
              <a:rPr lang="en-US" sz="2000" dirty="0"/>
              <a:t>	+ </a:t>
            </a:r>
            <a:r>
              <a:rPr lang="en-US" sz="2000" dirty="0" err="1"/>
              <a:t>apatia</a:t>
            </a:r>
            <a:r>
              <a:rPr lang="en-US" sz="2000" dirty="0"/>
              <a:t>, </a:t>
            </a:r>
            <a:r>
              <a:rPr lang="en-US" sz="2000" dirty="0" err="1"/>
              <a:t>avorriment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Lleugerament</a:t>
            </a:r>
            <a:r>
              <a:rPr lang="en-US" sz="2000" dirty="0"/>
              <a:t> AVANÇAT:</a:t>
            </a:r>
            <a:br>
              <a:rPr lang="en-US" sz="2000" dirty="0"/>
            </a:br>
            <a:r>
              <a:rPr lang="en-US" sz="2000" dirty="0"/>
              <a:t>	+ </a:t>
            </a:r>
            <a:r>
              <a:rPr lang="en-US" sz="2000" dirty="0" err="1"/>
              <a:t>interès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En</a:t>
            </a:r>
            <a:r>
              <a:rPr lang="en-US" sz="2000" dirty="0"/>
              <a:t> RETROCÉS:</a:t>
            </a:r>
            <a:br>
              <a:rPr lang="en-US" sz="2000" dirty="0"/>
            </a:br>
            <a:r>
              <a:rPr lang="en-US" sz="2000" dirty="0"/>
              <a:t>	+ </a:t>
            </a:r>
            <a:r>
              <a:rPr lang="en-US" sz="2000" dirty="0" err="1"/>
              <a:t>distància</a:t>
            </a:r>
            <a:endParaRPr lang="en-US" sz="2000" dirty="0"/>
          </a:p>
        </p:txBody>
      </p:sp>
      <p:pic>
        <p:nvPicPr>
          <p:cNvPr id="7" name="Graphic 6" descr="Éxito de grupo">
            <a:extLst>
              <a:ext uri="{FF2B5EF4-FFF2-40B4-BE49-F238E27FC236}">
                <a16:creationId xmlns:a16="http://schemas.microsoft.com/office/drawing/2014/main" id="{D03EE98C-A825-4B4D-A24E-8537D166C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715554" y="643465"/>
            <a:ext cx="5397897" cy="539789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7606790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E9A248-5047-48A4-A99D-D4910E43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38" y="542163"/>
            <a:ext cx="3476674" cy="561535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000" dirty="0"/>
              <a:t>MANS I BRAÇOS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 err="1"/>
              <a:t>Ens</a:t>
            </a:r>
            <a:r>
              <a:rPr lang="en-US" sz="2000" dirty="0"/>
              <a:t> </a:t>
            </a:r>
            <a:r>
              <a:rPr lang="en-US" sz="2000" dirty="0" err="1"/>
              <a:t>serviran</a:t>
            </a:r>
            <a:r>
              <a:rPr lang="en-US" sz="2000" dirty="0"/>
              <a:t> per: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Substituir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Reforçar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Il.lustrar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la </a:t>
            </a:r>
            <a:r>
              <a:rPr lang="en-US" sz="2000" dirty="0" err="1"/>
              <a:t>comunicació</a:t>
            </a:r>
            <a:r>
              <a:rPr lang="en-US" sz="2000" dirty="0"/>
              <a:t> verbal.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QUÈ NO FER?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- Mans a les </a:t>
            </a:r>
            <a:r>
              <a:rPr lang="en-US" sz="2000" dirty="0" err="1"/>
              <a:t>butxaques</a:t>
            </a:r>
            <a:br>
              <a:rPr lang="en-US" sz="2000" dirty="0"/>
            </a:br>
            <a:r>
              <a:rPr lang="en-US" sz="2000" dirty="0"/>
              <a:t>- Mans a </a:t>
            </a:r>
            <a:r>
              <a:rPr lang="en-US" sz="2000" dirty="0" err="1"/>
              <a:t>l’esquena</a:t>
            </a:r>
            <a:r>
              <a:rPr lang="en-US" sz="2000" dirty="0"/>
              <a:t> (</a:t>
            </a:r>
            <a:r>
              <a:rPr lang="en-US" sz="2000" dirty="0" err="1"/>
              <a:t>distància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Braços</a:t>
            </a:r>
            <a:r>
              <a:rPr lang="en-US" sz="2000" dirty="0"/>
              <a:t> </a:t>
            </a:r>
            <a:r>
              <a:rPr lang="en-US" sz="2000" dirty="0" err="1"/>
              <a:t>creuats</a:t>
            </a:r>
            <a:r>
              <a:rPr lang="en-US" sz="2000" dirty="0"/>
              <a:t> (</a:t>
            </a:r>
            <a:r>
              <a:rPr lang="en-US" sz="2000" dirty="0" err="1"/>
              <a:t>arrogància</a:t>
            </a:r>
            <a:r>
              <a:rPr lang="en-US" sz="2000" dirty="0"/>
              <a:t> o </a:t>
            </a:r>
            <a:r>
              <a:rPr lang="en-US" sz="2000" dirty="0" err="1"/>
              <a:t>pasotisme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Gestos</a:t>
            </a:r>
            <a:r>
              <a:rPr lang="en-US" sz="2000" dirty="0"/>
              <a:t> </a:t>
            </a:r>
            <a:r>
              <a:rPr lang="en-US" sz="2000" dirty="0" err="1"/>
              <a:t>adaptadors</a:t>
            </a:r>
            <a:r>
              <a:rPr lang="en-US" sz="2000" dirty="0"/>
              <a:t> </a:t>
            </a:r>
            <a:r>
              <a:rPr lang="en-US" sz="2000" dirty="0" err="1"/>
              <a:t>denoten</a:t>
            </a:r>
            <a:r>
              <a:rPr lang="en-US" sz="2000" dirty="0"/>
              <a:t> </a:t>
            </a:r>
            <a:r>
              <a:rPr lang="en-US" sz="2000" dirty="0" err="1"/>
              <a:t>incomoditat</a:t>
            </a:r>
            <a:r>
              <a:rPr lang="en-US" sz="2000" dirty="0"/>
              <a:t> o </a:t>
            </a:r>
            <a:r>
              <a:rPr lang="en-US" sz="2000" dirty="0" err="1"/>
              <a:t>nerviosisme</a:t>
            </a:r>
            <a:r>
              <a:rPr lang="en-US" sz="2000" dirty="0"/>
              <a:t>: </a:t>
            </a:r>
            <a:r>
              <a:rPr lang="en-US" sz="2000" dirty="0" err="1"/>
              <a:t>tocar</a:t>
            </a:r>
            <a:r>
              <a:rPr lang="en-US" sz="2000" dirty="0"/>
              <a:t>-se </a:t>
            </a:r>
            <a:r>
              <a:rPr lang="en-US" sz="2000" dirty="0" err="1"/>
              <a:t>els</a:t>
            </a:r>
            <a:r>
              <a:rPr lang="en-US" sz="2000" dirty="0"/>
              <a:t> </a:t>
            </a:r>
            <a:r>
              <a:rPr lang="en-US" sz="2000" dirty="0" err="1"/>
              <a:t>cabells</a:t>
            </a:r>
            <a:r>
              <a:rPr lang="en-US" sz="2000" dirty="0"/>
              <a:t>, </a:t>
            </a:r>
            <a:r>
              <a:rPr lang="en-US" sz="2000" dirty="0" err="1"/>
              <a:t>l’anell</a:t>
            </a:r>
            <a:r>
              <a:rPr lang="en-US" sz="2000" dirty="0"/>
              <a:t>, </a:t>
            </a:r>
            <a:r>
              <a:rPr lang="en-US" sz="2000" dirty="0" err="1"/>
              <a:t>rascar-nos</a:t>
            </a:r>
            <a:r>
              <a:rPr lang="en-US" sz="2000" dirty="0"/>
              <a:t> el </a:t>
            </a:r>
            <a:r>
              <a:rPr lang="en-US" sz="2000" dirty="0" err="1"/>
              <a:t>nas</a:t>
            </a:r>
            <a:r>
              <a:rPr lang="en-US" sz="2000" dirty="0"/>
              <a:t>, </a:t>
            </a:r>
            <a:r>
              <a:rPr lang="en-US" sz="2000" dirty="0" err="1"/>
              <a:t>tocar</a:t>
            </a:r>
            <a:r>
              <a:rPr lang="en-US" sz="2000" dirty="0"/>
              <a:t> la </a:t>
            </a:r>
            <a:r>
              <a:rPr lang="en-US" sz="2000" dirty="0" err="1"/>
              <a:t>roba</a:t>
            </a:r>
            <a:r>
              <a:rPr lang="en-US" sz="2000" dirty="0"/>
              <a:t>…</a:t>
            </a:r>
            <a:br>
              <a:rPr lang="en-US" sz="2000" dirty="0"/>
            </a:br>
            <a:br>
              <a:rPr lang="en-US" sz="4400" dirty="0"/>
            </a:br>
            <a:endParaRPr lang="en-US" sz="4400" dirty="0"/>
          </a:p>
        </p:txBody>
      </p:sp>
      <p:pic>
        <p:nvPicPr>
          <p:cNvPr id="7" name="Graphic 6" descr="Lenguaje de signos">
            <a:extLst>
              <a:ext uri="{FF2B5EF4-FFF2-40B4-BE49-F238E27FC236}">
                <a16:creationId xmlns:a16="http://schemas.microsoft.com/office/drawing/2014/main" id="{D03EE98C-A825-4B4D-A24E-8537D166C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715554" y="643465"/>
            <a:ext cx="5397897" cy="539789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748166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55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E9A248-5047-48A4-A99D-D4910E43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836" y="1221845"/>
            <a:ext cx="3444211" cy="42411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MANS I BRAÇOS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QUÈ SÍ FER?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- Mans per </a:t>
            </a:r>
            <a:r>
              <a:rPr lang="en-US" sz="1600" dirty="0" err="1"/>
              <a:t>davant</a:t>
            </a:r>
            <a:r>
              <a:rPr lang="en-US" sz="1600" dirty="0"/>
              <a:t> de </a:t>
            </a:r>
            <a:r>
              <a:rPr lang="en-US" sz="1600" dirty="0" err="1"/>
              <a:t>l’estómac</a:t>
            </a:r>
            <a:r>
              <a:rPr lang="en-US" sz="1600" dirty="0"/>
              <a:t>-melic, </a:t>
            </a:r>
            <a:r>
              <a:rPr lang="en-US" sz="1600" dirty="0" err="1"/>
              <a:t>tocant</a:t>
            </a:r>
            <a:r>
              <a:rPr lang="en-US" sz="1600" dirty="0"/>
              <a:t>-se les </a:t>
            </a:r>
            <a:r>
              <a:rPr lang="en-US" sz="1600" dirty="0" err="1"/>
              <a:t>puntes</a:t>
            </a:r>
            <a:r>
              <a:rPr lang="en-US" sz="1600" dirty="0"/>
              <a:t> </a:t>
            </a:r>
            <a:r>
              <a:rPr lang="en-US" sz="1600" dirty="0" err="1"/>
              <a:t>dels</a:t>
            </a:r>
            <a:r>
              <a:rPr lang="en-US" sz="1600" dirty="0"/>
              <a:t> </a:t>
            </a:r>
            <a:r>
              <a:rPr lang="en-US" sz="1600" dirty="0" err="1"/>
              <a:t>dits</a:t>
            </a:r>
            <a:r>
              <a:rPr lang="en-US" sz="1600" dirty="0"/>
              <a:t> (punt de </a:t>
            </a:r>
            <a:r>
              <a:rPr lang="en-US" sz="1600" dirty="0" err="1"/>
              <a:t>partida</a:t>
            </a:r>
            <a:r>
              <a:rPr lang="en-US" sz="1600" dirty="0"/>
              <a:t>)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- Quan </a:t>
            </a:r>
            <a:r>
              <a:rPr lang="en-US" sz="1600" dirty="0" err="1"/>
              <a:t>comencen</a:t>
            </a:r>
            <a:r>
              <a:rPr lang="en-US" sz="1600" dirty="0"/>
              <a:t> les </a:t>
            </a:r>
            <a:r>
              <a:rPr lang="en-US" sz="1600" dirty="0" err="1"/>
              <a:t>paraules</a:t>
            </a:r>
            <a:r>
              <a:rPr lang="en-US" sz="1600" dirty="0"/>
              <a:t>, les mans </a:t>
            </a:r>
            <a:r>
              <a:rPr lang="en-US" sz="1600" dirty="0" err="1"/>
              <a:t>s’obren</a:t>
            </a:r>
            <a:r>
              <a:rPr lang="en-US" sz="1600" dirty="0"/>
              <a:t>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- Les MANS:</a:t>
            </a:r>
            <a:br>
              <a:rPr lang="en-US" sz="1600" dirty="0"/>
            </a:br>
            <a:r>
              <a:rPr lang="en-US" sz="1600" dirty="0"/>
              <a:t>	+ </a:t>
            </a:r>
            <a:r>
              <a:rPr lang="en-US" sz="1600" dirty="0" err="1"/>
              <a:t>subratllen</a:t>
            </a:r>
            <a:br>
              <a:rPr lang="en-US" sz="1600" dirty="0"/>
            </a:br>
            <a:r>
              <a:rPr lang="en-US" sz="1600" dirty="0"/>
              <a:t>	+ </a:t>
            </a:r>
            <a:r>
              <a:rPr lang="en-US" sz="1600" dirty="0" err="1"/>
              <a:t>marquen</a:t>
            </a:r>
            <a:r>
              <a:rPr lang="en-US" sz="1600" dirty="0"/>
              <a:t> el </a:t>
            </a:r>
            <a:r>
              <a:rPr lang="en-US" sz="1600" dirty="0" err="1"/>
              <a:t>ritme</a:t>
            </a:r>
            <a:r>
              <a:rPr lang="en-US" sz="1600" dirty="0"/>
              <a:t> del </a:t>
            </a:r>
            <a:r>
              <a:rPr lang="en-US" sz="1600" dirty="0" err="1"/>
              <a:t>discurs</a:t>
            </a:r>
            <a:br>
              <a:rPr lang="en-US" sz="1600" dirty="0"/>
            </a:br>
            <a:r>
              <a:rPr lang="en-US" sz="1600" dirty="0"/>
              <a:t>	+ </a:t>
            </a:r>
            <a:r>
              <a:rPr lang="en-US" sz="1600" dirty="0" err="1"/>
              <a:t>gestos</a:t>
            </a:r>
            <a:r>
              <a:rPr lang="en-US" sz="1600" dirty="0"/>
              <a:t> </a:t>
            </a:r>
            <a:r>
              <a:rPr lang="en-US" sz="1600" dirty="0" err="1"/>
              <a:t>il.lustradors</a:t>
            </a:r>
            <a:r>
              <a:rPr lang="en-US" sz="1600" dirty="0"/>
              <a:t>, </a:t>
            </a:r>
            <a:r>
              <a:rPr lang="en-US" sz="1600" dirty="0" err="1"/>
              <a:t>creant</a:t>
            </a:r>
            <a:r>
              <a:rPr lang="en-US" sz="1600" dirty="0"/>
              <a:t> </a:t>
            </a:r>
            <a:r>
              <a:rPr lang="en-US" sz="1600" dirty="0" err="1"/>
              <a:t>imatges</a:t>
            </a:r>
            <a:r>
              <a:rPr lang="en-US" sz="1600" dirty="0"/>
              <a:t> </a:t>
            </a:r>
            <a:r>
              <a:rPr lang="en-US" sz="1600" dirty="0" err="1"/>
              <a:t>mentals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 err="1"/>
              <a:t>als</a:t>
            </a:r>
            <a:r>
              <a:rPr lang="en-US" sz="1600" dirty="0"/>
              <a:t> </a:t>
            </a:r>
            <a:r>
              <a:rPr lang="en-US" sz="1600" dirty="0" err="1"/>
              <a:t>alumnes</a:t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7" name="Graphic 6" descr="Lenguaje de signos">
            <a:extLst>
              <a:ext uri="{FF2B5EF4-FFF2-40B4-BE49-F238E27FC236}">
                <a16:creationId xmlns:a16="http://schemas.microsoft.com/office/drawing/2014/main" id="{D03EE98C-A825-4B4D-A24E-8537D166C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5715554" y="643465"/>
            <a:ext cx="5397897" cy="539789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613195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55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E9A248-5047-48A4-A99D-D4910E43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836" y="1221845"/>
            <a:ext cx="3444211" cy="424113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/>
              <a:t>ACTIVA LES TEVES MANS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r>
              <a:rPr lang="en-US" sz="1600" dirty="0" err="1"/>
              <a:t>farà</a:t>
            </a:r>
            <a:r>
              <a:rPr lang="en-US" sz="1600" dirty="0"/>
              <a:t> que la </a:t>
            </a:r>
            <a:r>
              <a:rPr lang="en-US" sz="1600" dirty="0" err="1"/>
              <a:t>teva</a:t>
            </a:r>
            <a:r>
              <a:rPr lang="en-US" sz="1600" dirty="0"/>
              <a:t> </a:t>
            </a:r>
            <a:r>
              <a:rPr lang="en-US" sz="1600" dirty="0" err="1"/>
              <a:t>expressivitat</a:t>
            </a:r>
            <a:r>
              <a:rPr lang="en-US" sz="1600" dirty="0"/>
              <a:t> vocal </a:t>
            </a:r>
            <a:r>
              <a:rPr lang="en-US" sz="1600" dirty="0" err="1"/>
              <a:t>sigui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+ RICA     + DIVERSA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MOLT MÉS CONSCIENT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pic>
        <p:nvPicPr>
          <p:cNvPr id="7" name="Graphic 6" descr="Lenguaje de signos">
            <a:extLst>
              <a:ext uri="{FF2B5EF4-FFF2-40B4-BE49-F238E27FC236}">
                <a16:creationId xmlns:a16="http://schemas.microsoft.com/office/drawing/2014/main" id="{D03EE98C-A825-4B4D-A24E-8537D166C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5715554" y="643465"/>
            <a:ext cx="5397897" cy="539789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A82E15DF-48A8-46F9-A17B-5CF652443B25}"/>
              </a:ext>
            </a:extLst>
          </p:cNvPr>
          <p:cNvSpPr/>
          <p:nvPr/>
        </p:nvSpPr>
        <p:spPr>
          <a:xfrm>
            <a:off x="2030136" y="1657350"/>
            <a:ext cx="134224" cy="322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15DDBCE0-F688-4581-B2AF-53CCFB6028C9}"/>
              </a:ext>
            </a:extLst>
          </p:cNvPr>
          <p:cNvSpPr/>
          <p:nvPr/>
        </p:nvSpPr>
        <p:spPr>
          <a:xfrm>
            <a:off x="1619075" y="2768367"/>
            <a:ext cx="134224" cy="322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209C90CB-DD4F-48C9-AD50-E448DB38CC6E}"/>
              </a:ext>
            </a:extLst>
          </p:cNvPr>
          <p:cNvSpPr/>
          <p:nvPr/>
        </p:nvSpPr>
        <p:spPr>
          <a:xfrm>
            <a:off x="2650921" y="2768367"/>
            <a:ext cx="134224" cy="322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E175C894-FF26-49F1-BE68-AB579EE48070}"/>
              </a:ext>
            </a:extLst>
          </p:cNvPr>
          <p:cNvSpPr/>
          <p:nvPr/>
        </p:nvSpPr>
        <p:spPr>
          <a:xfrm>
            <a:off x="1619075" y="3575196"/>
            <a:ext cx="134224" cy="322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1985E650-B454-402E-9FC3-6BE70C961958}"/>
              </a:ext>
            </a:extLst>
          </p:cNvPr>
          <p:cNvSpPr/>
          <p:nvPr/>
        </p:nvSpPr>
        <p:spPr>
          <a:xfrm flipH="1">
            <a:off x="2650922" y="3575195"/>
            <a:ext cx="134224" cy="3224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48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55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E9A248-5047-48A4-A99D-D4910E43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949" y="735282"/>
            <a:ext cx="3825379" cy="559840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dirty="0"/>
              <a:t>COM POTENCIAR LES MANS: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Us </a:t>
            </a:r>
            <a:r>
              <a:rPr lang="en-US" sz="1600" dirty="0" err="1"/>
              <a:t>animo</a:t>
            </a:r>
            <a:r>
              <a:rPr lang="en-US" sz="1600" dirty="0"/>
              <a:t> a </a:t>
            </a:r>
            <a:r>
              <a:rPr lang="en-US" sz="1600" dirty="0" err="1"/>
              <a:t>enregistrar-vos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video:</a:t>
            </a:r>
            <a:br>
              <a:rPr lang="en-US" sz="1600" dirty="0"/>
            </a:br>
            <a:r>
              <a:rPr lang="en-US" sz="1600" dirty="0"/>
              <a:t>1. </a:t>
            </a:r>
            <a:r>
              <a:rPr lang="en-US" sz="1600" dirty="0" err="1"/>
              <a:t>Assaja</a:t>
            </a:r>
            <a:r>
              <a:rPr lang="en-US" sz="1600" dirty="0"/>
              <a:t> el </a:t>
            </a:r>
            <a:r>
              <a:rPr lang="en-US" sz="1600" dirty="0" err="1"/>
              <a:t>contingut</a:t>
            </a:r>
            <a:r>
              <a:rPr lang="en-US" sz="1600" dirty="0"/>
              <a:t>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2. </a:t>
            </a:r>
            <a:r>
              <a:rPr lang="en-US" sz="1600" dirty="0" err="1"/>
              <a:t>Fixa’t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el </a:t>
            </a:r>
            <a:r>
              <a:rPr lang="en-US" sz="1600" dirty="0" err="1"/>
              <a:t>teu</a:t>
            </a:r>
            <a:r>
              <a:rPr lang="en-US" sz="1600" dirty="0"/>
              <a:t> </a:t>
            </a:r>
            <a:r>
              <a:rPr lang="en-US" sz="1600" dirty="0" err="1"/>
              <a:t>llenguatge</a:t>
            </a:r>
            <a:r>
              <a:rPr lang="en-US" sz="1600" dirty="0"/>
              <a:t> corporal, </a:t>
            </a:r>
            <a:r>
              <a:rPr lang="en-US" sz="1600" dirty="0" err="1"/>
              <a:t>entrena</a:t>
            </a:r>
            <a:r>
              <a:rPr lang="en-US" sz="1600" dirty="0"/>
              <a:t> </a:t>
            </a:r>
            <a:r>
              <a:rPr lang="en-US" sz="1600" dirty="0" err="1"/>
              <a:t>aquests</a:t>
            </a:r>
            <a:r>
              <a:rPr lang="en-US" sz="1600" dirty="0"/>
              <a:t> </a:t>
            </a:r>
            <a:r>
              <a:rPr lang="en-US" sz="1600" dirty="0" err="1"/>
              <a:t>moviments</a:t>
            </a:r>
            <a:r>
              <a:rPr lang="en-US" sz="1600" dirty="0"/>
              <a:t> per a que </a:t>
            </a:r>
            <a:r>
              <a:rPr lang="en-US" sz="1600" dirty="0" err="1"/>
              <a:t>acabin</a:t>
            </a:r>
            <a:r>
              <a:rPr lang="en-US" sz="1600" dirty="0"/>
              <a:t> sent NATURALS.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3. </a:t>
            </a:r>
            <a:r>
              <a:rPr lang="en-US" sz="1600" dirty="0" err="1"/>
              <a:t>Revisa</a:t>
            </a:r>
            <a:r>
              <a:rPr lang="en-US" sz="1600" dirty="0"/>
              <a:t> com </a:t>
            </a:r>
            <a:r>
              <a:rPr lang="en-US" sz="1600" dirty="0" err="1"/>
              <a:t>veus</a:t>
            </a:r>
            <a:r>
              <a:rPr lang="en-US" sz="1600" dirty="0"/>
              <a:t> la </a:t>
            </a:r>
            <a:r>
              <a:rPr lang="en-US" sz="1600" dirty="0" err="1"/>
              <a:t>teva</a:t>
            </a:r>
            <a:r>
              <a:rPr lang="en-US" sz="1600" dirty="0"/>
              <a:t> GESTUALITZACIÓ, </a:t>
            </a:r>
            <a:r>
              <a:rPr lang="en-US" sz="1600" dirty="0" err="1"/>
              <a:t>serà</a:t>
            </a:r>
            <a:r>
              <a:rPr lang="en-US" sz="1600" dirty="0"/>
              <a:t> la </a:t>
            </a:r>
            <a:r>
              <a:rPr lang="en-US" sz="1600" dirty="0" err="1"/>
              <a:t>teva</a:t>
            </a:r>
            <a:r>
              <a:rPr lang="en-US" sz="1600" dirty="0"/>
              <a:t> </a:t>
            </a:r>
            <a:r>
              <a:rPr lang="en-US" sz="1600" dirty="0" err="1"/>
              <a:t>senyal</a:t>
            </a:r>
            <a:r>
              <a:rPr lang="en-US" sz="1600" dirty="0"/>
              <a:t> </a:t>
            </a:r>
            <a:r>
              <a:rPr lang="en-US" sz="1600" dirty="0" err="1"/>
              <a:t>d’IDENTITAT</a:t>
            </a:r>
            <a:r>
              <a:rPr lang="en-US" sz="1600" dirty="0"/>
              <a:t>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4. </a:t>
            </a:r>
            <a:r>
              <a:rPr lang="en-US" sz="1600" dirty="0" err="1"/>
              <a:t>Importància</a:t>
            </a:r>
            <a:r>
              <a:rPr lang="en-US" sz="1600" dirty="0"/>
              <a:t> de les MANS per a </a:t>
            </a:r>
            <a:r>
              <a:rPr lang="en-US" sz="1600" dirty="0" err="1"/>
              <a:t>fer</a:t>
            </a:r>
            <a:r>
              <a:rPr lang="en-US" sz="1600" dirty="0"/>
              <a:t> el </a:t>
            </a:r>
            <a:r>
              <a:rPr lang="en-US" sz="1600" dirty="0" err="1"/>
              <a:t>nostre</a:t>
            </a:r>
            <a:r>
              <a:rPr lang="en-US" sz="1600" dirty="0"/>
              <a:t> </a:t>
            </a:r>
            <a:r>
              <a:rPr lang="en-US" sz="1600" dirty="0" err="1"/>
              <a:t>discurs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	+ </a:t>
            </a:r>
            <a:r>
              <a:rPr lang="en-US" sz="1600" dirty="0" err="1"/>
              <a:t>convincent</a:t>
            </a:r>
            <a:br>
              <a:rPr lang="en-US" sz="1600" dirty="0"/>
            </a:br>
            <a:r>
              <a:rPr lang="en-US" sz="1600" dirty="0"/>
              <a:t>	+ </a:t>
            </a:r>
            <a:r>
              <a:rPr lang="en-US" sz="1600" dirty="0" err="1"/>
              <a:t>apassionat</a:t>
            </a:r>
            <a:br>
              <a:rPr lang="en-US" sz="1600" dirty="0"/>
            </a:br>
            <a:r>
              <a:rPr lang="en-US" sz="1600" dirty="0"/>
              <a:t>	+ </a:t>
            </a:r>
            <a:r>
              <a:rPr lang="en-US" sz="1600" dirty="0" err="1"/>
              <a:t>expressiu</a:t>
            </a:r>
            <a:r>
              <a:rPr lang="en-US" sz="1600" dirty="0"/>
              <a:t> 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        La GESTICULACIÓ </a:t>
            </a:r>
            <a:r>
              <a:rPr lang="en-US" sz="1600" dirty="0" err="1"/>
              <a:t>i</a:t>
            </a:r>
            <a:r>
              <a:rPr lang="en-US" sz="1600" dirty="0"/>
              <a:t> la ENTONACIÓ </a:t>
            </a:r>
            <a:r>
              <a:rPr lang="en-US" sz="1600" dirty="0" err="1"/>
              <a:t>són</a:t>
            </a:r>
            <a:r>
              <a:rPr lang="en-US" sz="1600" dirty="0"/>
              <a:t> </a:t>
            </a:r>
            <a:r>
              <a:rPr lang="en-US" sz="1600" dirty="0" err="1"/>
              <a:t>germanes</a:t>
            </a:r>
            <a:r>
              <a:rPr lang="en-US" sz="1600" dirty="0"/>
              <a:t> </a:t>
            </a:r>
            <a:r>
              <a:rPr lang="en-US" sz="1600" dirty="0" err="1"/>
              <a:t>bessones</a:t>
            </a:r>
            <a:r>
              <a:rPr lang="en-US" sz="1600" dirty="0"/>
              <a:t>.</a:t>
            </a:r>
          </a:p>
        </p:txBody>
      </p:sp>
      <p:pic>
        <p:nvPicPr>
          <p:cNvPr id="7" name="Graphic 6" descr="Lenguaje de signos">
            <a:extLst>
              <a:ext uri="{FF2B5EF4-FFF2-40B4-BE49-F238E27FC236}">
                <a16:creationId xmlns:a16="http://schemas.microsoft.com/office/drawing/2014/main" id="{D03EE98C-A825-4B4D-A24E-8537D166C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5715554" y="643465"/>
            <a:ext cx="5397897" cy="539789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9" name="Botón de acción: obtener información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3EF2B22-73BB-46F0-A3D3-15570EB41512}"/>
              </a:ext>
            </a:extLst>
          </p:cNvPr>
          <p:cNvSpPr/>
          <p:nvPr/>
        </p:nvSpPr>
        <p:spPr>
          <a:xfrm>
            <a:off x="343949" y="5028675"/>
            <a:ext cx="528506" cy="343949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705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F611655D-86DD-44E5-9999-B2135809D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11443580-A880-4C5F-9EB1-FC254EC65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85AFE5-3619-475B-86B2-5926BBA20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5151992"/>
            <a:ext cx="10930487" cy="673446"/>
          </a:xfr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2000">
                <a:solidFill>
                  <a:srgbClr val="FFFFFF"/>
                </a:solidFill>
              </a:rPr>
            </a:b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14" name="Graphic 13" descr="Bombilla">
            <a:extLst>
              <a:ext uri="{FF2B5EF4-FFF2-40B4-BE49-F238E27FC236}">
                <a16:creationId xmlns:a16="http://schemas.microsoft.com/office/drawing/2014/main" id="{C0BB73E6-1F92-4106-9444-7379E1402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674706" y="69414"/>
            <a:ext cx="4842588" cy="484258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863690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859EB5-6B4D-410C-B637-95FC3C3BB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sz="3400"/>
              <a:t>PROPOSTES DE JOC: infantil/</a:t>
            </a:r>
            <a:r>
              <a:rPr lang="es-ES" sz="3400" err="1"/>
              <a:t>primària</a:t>
            </a:r>
            <a:endParaRPr lang="es-ES" sz="34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74AB8-9949-4322-ABC2-36CA260CF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lvl="1"/>
            <a:r>
              <a:rPr lang="es-ES" sz="2000"/>
              <a:t>Interpretació de paraules: Com imitaríem…(ex: les onades del mar, el vent…?</a:t>
            </a:r>
          </a:p>
          <a:p>
            <a:pPr lvl="1"/>
            <a:r>
              <a:rPr lang="es-ES" sz="2000"/>
              <a:t>Representació de la realitat: </a:t>
            </a:r>
          </a:p>
          <a:p>
            <a:pPr lvl="2"/>
            <a:r>
              <a:rPr lang="es-ES" sz="2000"/>
              <a:t>Ball d’imatges: ballar a partir d’imatges.</a:t>
            </a:r>
          </a:p>
          <a:p>
            <a:pPr lvl="2"/>
            <a:r>
              <a:rPr lang="es-ES" sz="2000"/>
              <a:t>Joc imitatiu: imitar persones, animals, situacions…</a:t>
            </a:r>
          </a:p>
          <a:p>
            <a:pPr lvl="2"/>
            <a:r>
              <a:rPr lang="es-ES" sz="2000"/>
              <a:t>Connexió cançons – activitats quotidianes.</a:t>
            </a:r>
          </a:p>
          <a:p>
            <a:pPr lvl="1"/>
            <a:r>
              <a:rPr lang="es-ES" sz="2000"/>
              <a:t>Expressió emocional:</a:t>
            </a:r>
          </a:p>
          <a:p>
            <a:pPr lvl="2"/>
            <a:r>
              <a:rPr lang="es-ES" sz="2000"/>
              <a:t>A través del moviment del cos,braços i mans</a:t>
            </a:r>
          </a:p>
        </p:txBody>
      </p:sp>
    </p:spTree>
    <p:extLst>
      <p:ext uri="{BB962C8B-B14F-4D97-AF65-F5344CB8AC3E}">
        <p14:creationId xmlns:p14="http://schemas.microsoft.com/office/powerpoint/2010/main" val="541901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402783-EE9F-4FF6-B483-CB98317C1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sz="3400"/>
              <a:t>PROPOSTES DE JOC: infantil/</a:t>
            </a:r>
            <a:r>
              <a:rPr lang="es-ES" sz="3400" err="1"/>
              <a:t>primària</a:t>
            </a:r>
            <a:endParaRPr lang="es-ES" sz="34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63EDE1-F13F-4FA4-BDE6-66C50D732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lvl="1"/>
            <a:r>
              <a:rPr lang="es-ES" sz="2000"/>
              <a:t>Jocs de dramatització:</a:t>
            </a:r>
          </a:p>
          <a:p>
            <a:pPr lvl="2"/>
            <a:r>
              <a:rPr lang="es-ES" sz="2000"/>
              <a:t>Representació teatral</a:t>
            </a:r>
          </a:p>
          <a:p>
            <a:pPr lvl="2"/>
            <a:r>
              <a:rPr lang="es-ES" sz="2000"/>
              <a:t>Mim </a:t>
            </a:r>
          </a:p>
          <a:p>
            <a:pPr lvl="2"/>
            <a:r>
              <a:rPr lang="es-ES" sz="2000"/>
              <a:t>Continuar la historia a partir de gestos i moviments</a:t>
            </a:r>
          </a:p>
          <a:p>
            <a:pPr lvl="2"/>
            <a:r>
              <a:rPr lang="es-ES" sz="2000"/>
              <a:t>Caminar com si…</a:t>
            </a:r>
          </a:p>
          <a:p>
            <a:pPr lvl="2"/>
            <a:r>
              <a:rPr lang="es-ES" sz="2000"/>
              <a:t>Això és… (fer un moviment i que la resta ha d’endevinar)</a:t>
            </a:r>
          </a:p>
          <a:p>
            <a:pPr lvl="1"/>
            <a:r>
              <a:rPr lang="es-ES" sz="2000"/>
              <a:t>Danses i cançons gestualizades</a:t>
            </a:r>
          </a:p>
          <a:p>
            <a:pPr marL="0" indent="0">
              <a:buNone/>
            </a:pPr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578708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85494D-0D44-4321-B37C-1E163E69E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PROPOSTES DE JOC: superior</a:t>
            </a:r>
            <a:br>
              <a:rPr lang="es-ES" dirty="0"/>
            </a:br>
            <a:r>
              <a:rPr lang="es-ES" sz="17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https://usuaris.tinet.cat/varribas/5/5%20Expressiocorporalsessions.pdf</a:t>
            </a:r>
            <a:endParaRPr lang="es-ES" sz="17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1EF9D4-4DB5-4193-8573-E46738F3B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5295972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s-ES" sz="1300" dirty="0"/>
          </a:p>
          <a:p>
            <a:pPr>
              <a:lnSpc>
                <a:spcPct val="90000"/>
              </a:lnSpc>
            </a:pPr>
            <a:r>
              <a:rPr lang="es-ES" sz="1300" dirty="0"/>
              <a:t>Comunicar </a:t>
            </a:r>
            <a:r>
              <a:rPr lang="es-ES" sz="1300" dirty="0" err="1"/>
              <a:t>sensacions</a:t>
            </a:r>
            <a:r>
              <a:rPr lang="es-ES" sz="1300" dirty="0"/>
              <a:t> i </a:t>
            </a:r>
            <a:r>
              <a:rPr lang="es-ES" sz="1300" dirty="0" err="1"/>
              <a:t>sentiments</a:t>
            </a:r>
            <a:r>
              <a:rPr lang="es-ES" sz="1300" dirty="0"/>
              <a:t> </a:t>
            </a:r>
            <a:r>
              <a:rPr lang="es-ES" sz="1300" dirty="0" err="1"/>
              <a:t>amb</a:t>
            </a:r>
            <a:r>
              <a:rPr lang="es-ES" sz="1300" dirty="0"/>
              <a:t> </a:t>
            </a:r>
            <a:r>
              <a:rPr lang="es-ES" sz="1300" dirty="0" err="1"/>
              <a:t>gest</a:t>
            </a:r>
            <a:r>
              <a:rPr lang="es-ES" sz="1300" dirty="0"/>
              <a:t> i </a:t>
            </a:r>
            <a:r>
              <a:rPr lang="es-ES" sz="1300" dirty="0" err="1"/>
              <a:t>moviment</a:t>
            </a:r>
            <a:r>
              <a:rPr lang="es-ES" sz="1300" dirty="0"/>
              <a:t>:</a:t>
            </a:r>
          </a:p>
          <a:p>
            <a:pPr lvl="1">
              <a:lnSpc>
                <a:spcPct val="90000"/>
              </a:lnSpc>
            </a:pPr>
            <a:r>
              <a:rPr lang="es-ES" sz="1300" dirty="0"/>
              <a:t>Quina cara? </a:t>
            </a:r>
            <a:r>
              <a:rPr lang="es-ES" sz="1300" dirty="0" err="1"/>
              <a:t>Quines</a:t>
            </a:r>
            <a:r>
              <a:rPr lang="es-ES" sz="1300" dirty="0"/>
              <a:t> </a:t>
            </a:r>
            <a:r>
              <a:rPr lang="es-ES" sz="1300" dirty="0" err="1"/>
              <a:t>expressions</a:t>
            </a:r>
            <a:r>
              <a:rPr lang="es-ES" sz="1300" dirty="0"/>
              <a:t> </a:t>
            </a:r>
            <a:r>
              <a:rPr lang="es-ES" sz="1300" dirty="0" err="1"/>
              <a:t>facials</a:t>
            </a:r>
            <a:r>
              <a:rPr lang="es-ES" sz="1300" dirty="0"/>
              <a:t> </a:t>
            </a:r>
            <a:r>
              <a:rPr lang="es-ES" sz="1300" dirty="0" err="1"/>
              <a:t>coneixem</a:t>
            </a:r>
            <a:r>
              <a:rPr lang="es-ES" sz="1300" dirty="0"/>
              <a:t>?</a:t>
            </a:r>
          </a:p>
          <a:p>
            <a:pPr lvl="1">
              <a:lnSpc>
                <a:spcPct val="90000"/>
              </a:lnSpc>
            </a:pPr>
            <a:r>
              <a:rPr lang="es-ES" sz="1300" dirty="0" err="1"/>
              <a:t>Concurs</a:t>
            </a:r>
            <a:r>
              <a:rPr lang="es-ES" sz="1300" dirty="0"/>
              <a:t> de </a:t>
            </a:r>
            <a:r>
              <a:rPr lang="es-ES" sz="1300" dirty="0" err="1"/>
              <a:t>carotes</a:t>
            </a:r>
            <a:r>
              <a:rPr lang="es-ES" sz="1300" dirty="0"/>
              <a:t> </a:t>
            </a:r>
            <a:r>
              <a:rPr lang="es-ES" sz="1300" dirty="0" err="1"/>
              <a:t>emmascarades</a:t>
            </a:r>
            <a:endParaRPr lang="es-ES" sz="1300" dirty="0"/>
          </a:p>
          <a:p>
            <a:pPr lvl="1">
              <a:lnSpc>
                <a:spcPct val="90000"/>
              </a:lnSpc>
            </a:pPr>
            <a:r>
              <a:rPr lang="es-ES" sz="1300" dirty="0"/>
              <a:t>El mirall / el mirall </a:t>
            </a:r>
            <a:r>
              <a:rPr lang="es-ES" sz="1300" dirty="0" err="1"/>
              <a:t>invers</a:t>
            </a:r>
            <a:r>
              <a:rPr lang="es-ES" sz="1300" dirty="0"/>
              <a:t> (</a:t>
            </a:r>
            <a:r>
              <a:rPr lang="es-ES" sz="1300" dirty="0" err="1"/>
              <a:t>fer</a:t>
            </a:r>
            <a:r>
              <a:rPr lang="es-ES" sz="1300" dirty="0"/>
              <a:t> </a:t>
            </a:r>
            <a:r>
              <a:rPr lang="es-ES" sz="1300" dirty="0" err="1"/>
              <a:t>l’expressió</a:t>
            </a:r>
            <a:r>
              <a:rPr lang="es-ES" sz="1300" dirty="0"/>
              <a:t> </a:t>
            </a:r>
            <a:r>
              <a:rPr lang="es-ES" sz="1300" dirty="0" err="1"/>
              <a:t>oposada</a:t>
            </a:r>
            <a:r>
              <a:rPr lang="es-ES" sz="1300" dirty="0"/>
              <a:t>)</a:t>
            </a:r>
          </a:p>
          <a:p>
            <a:pPr lvl="1">
              <a:lnSpc>
                <a:spcPct val="90000"/>
              </a:lnSpc>
            </a:pPr>
            <a:r>
              <a:rPr lang="es-ES" sz="1300" dirty="0"/>
              <a:t>Buscar la parella animal</a:t>
            </a:r>
          </a:p>
          <a:p>
            <a:pPr lvl="1">
              <a:lnSpc>
                <a:spcPct val="90000"/>
              </a:lnSpc>
            </a:pPr>
            <a:r>
              <a:rPr lang="es-ES" sz="1300" dirty="0"/>
              <a:t>Saludar-se de </a:t>
            </a:r>
            <a:r>
              <a:rPr lang="es-ES" sz="1300" dirty="0" err="1"/>
              <a:t>diferents</a:t>
            </a:r>
            <a:r>
              <a:rPr lang="es-ES" sz="1300" dirty="0"/>
              <a:t> </a:t>
            </a:r>
            <a:r>
              <a:rPr lang="es-ES" sz="1300" dirty="0" err="1"/>
              <a:t>maneres</a:t>
            </a:r>
            <a:r>
              <a:rPr lang="es-ES" sz="1300" dirty="0"/>
              <a:t> (</a:t>
            </a:r>
            <a:r>
              <a:rPr lang="es-ES" sz="1300" dirty="0" err="1"/>
              <a:t>amic</a:t>
            </a:r>
            <a:r>
              <a:rPr lang="es-ES" sz="1300" dirty="0"/>
              <a:t>, </a:t>
            </a:r>
            <a:r>
              <a:rPr lang="es-ES" sz="1300" dirty="0" err="1"/>
              <a:t>desconegut</a:t>
            </a:r>
            <a:r>
              <a:rPr lang="es-ES" sz="1300" dirty="0"/>
              <a:t>, familiar, </a:t>
            </a:r>
            <a:r>
              <a:rPr lang="es-ES" sz="1300" dirty="0" err="1"/>
              <a:t>mestre</a:t>
            </a:r>
            <a:r>
              <a:rPr lang="es-ES" sz="1300" dirty="0"/>
              <a:t>,…)</a:t>
            </a:r>
          </a:p>
          <a:p>
            <a:pPr lvl="1">
              <a:lnSpc>
                <a:spcPct val="90000"/>
              </a:lnSpc>
            </a:pPr>
            <a:r>
              <a:rPr lang="es-ES" sz="1300" dirty="0" err="1"/>
              <a:t>Sensacions</a:t>
            </a:r>
            <a:r>
              <a:rPr lang="es-ES" sz="1300" dirty="0"/>
              <a:t> </a:t>
            </a:r>
            <a:r>
              <a:rPr lang="es-ES" sz="1300" dirty="0" err="1"/>
              <a:t>quan</a:t>
            </a:r>
            <a:r>
              <a:rPr lang="es-ES" sz="1300" dirty="0"/>
              <a:t> </a:t>
            </a:r>
            <a:r>
              <a:rPr lang="es-ES" sz="1300" dirty="0" err="1"/>
              <a:t>cridem</a:t>
            </a:r>
            <a:r>
              <a:rPr lang="es-ES" sz="1300" dirty="0"/>
              <a:t> (</a:t>
            </a:r>
            <a:r>
              <a:rPr lang="es-ES" sz="1300" dirty="0" err="1"/>
              <a:t>empipats</a:t>
            </a:r>
            <a:r>
              <a:rPr lang="es-ES" sz="1300" dirty="0"/>
              <a:t>, </a:t>
            </a:r>
            <a:r>
              <a:rPr lang="es-ES" sz="1300" dirty="0" err="1"/>
              <a:t>emocionats</a:t>
            </a:r>
            <a:r>
              <a:rPr lang="es-ES" sz="1300" dirty="0"/>
              <a:t>, </a:t>
            </a:r>
            <a:r>
              <a:rPr lang="es-ES" sz="1300" dirty="0" err="1"/>
              <a:t>d’alegría</a:t>
            </a:r>
            <a:r>
              <a:rPr lang="es-ES" sz="1300" dirty="0"/>
              <a:t>,…)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s-ES" sz="1300" dirty="0"/>
          </a:p>
          <a:p>
            <a:pPr>
              <a:lnSpc>
                <a:spcPct val="90000"/>
              </a:lnSpc>
            </a:pPr>
            <a:r>
              <a:rPr lang="es-ES" sz="1300" dirty="0"/>
              <a:t>Representar </a:t>
            </a:r>
            <a:r>
              <a:rPr lang="es-ES" sz="1300" dirty="0" err="1"/>
              <a:t>situacions</a:t>
            </a:r>
            <a:r>
              <a:rPr lang="es-ES" sz="1300" dirty="0"/>
              <a:t> </a:t>
            </a:r>
            <a:r>
              <a:rPr lang="es-ES" sz="1300" dirty="0" err="1"/>
              <a:t>amb</a:t>
            </a:r>
            <a:r>
              <a:rPr lang="es-ES" sz="1300" dirty="0"/>
              <a:t> </a:t>
            </a:r>
            <a:r>
              <a:rPr lang="es-ES" sz="1300" dirty="0" err="1"/>
              <a:t>els</a:t>
            </a:r>
            <a:r>
              <a:rPr lang="es-ES" sz="1300" dirty="0"/>
              <a:t> recursos </a:t>
            </a:r>
            <a:r>
              <a:rPr lang="es-ES" sz="1300" dirty="0" err="1"/>
              <a:t>expressius</a:t>
            </a:r>
            <a:r>
              <a:rPr lang="es-ES" sz="1300" dirty="0"/>
              <a:t> del cos:</a:t>
            </a:r>
          </a:p>
          <a:p>
            <a:pPr lvl="1">
              <a:lnSpc>
                <a:spcPct val="90000"/>
              </a:lnSpc>
            </a:pPr>
            <a:r>
              <a:rPr lang="es-ES" sz="1300" dirty="0"/>
              <a:t>Representar coses </a:t>
            </a:r>
            <a:r>
              <a:rPr lang="es-ES" sz="1300" dirty="0" err="1"/>
              <a:t>abstractes</a:t>
            </a:r>
            <a:r>
              <a:rPr lang="es-ES" sz="1300" dirty="0"/>
              <a:t> de forma </a:t>
            </a:r>
            <a:r>
              <a:rPr lang="es-ES" sz="1300" dirty="0" err="1"/>
              <a:t>estàtica</a:t>
            </a:r>
            <a:r>
              <a:rPr lang="es-ES" sz="1300" dirty="0"/>
              <a:t> o </a:t>
            </a:r>
            <a:r>
              <a:rPr lang="es-ES" sz="1300" dirty="0" err="1"/>
              <a:t>petits</a:t>
            </a:r>
            <a:r>
              <a:rPr lang="es-ES" sz="1300" dirty="0"/>
              <a:t> </a:t>
            </a:r>
            <a:r>
              <a:rPr lang="es-ES" sz="1300" dirty="0" err="1"/>
              <a:t>moviments</a:t>
            </a:r>
            <a:r>
              <a:rPr lang="es-ES" sz="1300" dirty="0"/>
              <a:t> (amor, </a:t>
            </a:r>
            <a:r>
              <a:rPr lang="es-ES" sz="1300" dirty="0" err="1"/>
              <a:t>llibertat</a:t>
            </a:r>
            <a:r>
              <a:rPr lang="es-ES" sz="1300" dirty="0"/>
              <a:t>, </a:t>
            </a:r>
            <a:r>
              <a:rPr lang="es-ES" sz="1300" dirty="0" err="1"/>
              <a:t>fluix</a:t>
            </a:r>
            <a:r>
              <a:rPr lang="es-ES" sz="1300" dirty="0"/>
              <a:t>…)</a:t>
            </a:r>
          </a:p>
          <a:p>
            <a:pPr lvl="1">
              <a:lnSpc>
                <a:spcPct val="90000"/>
              </a:lnSpc>
            </a:pPr>
            <a:r>
              <a:rPr lang="es-ES" sz="1300" dirty="0"/>
              <a:t>Representar </a:t>
            </a:r>
            <a:r>
              <a:rPr lang="es-ES" sz="1300" dirty="0" err="1"/>
              <a:t>objectes</a:t>
            </a:r>
            <a:r>
              <a:rPr lang="es-ES" sz="1300" dirty="0"/>
              <a:t> (tv, </a:t>
            </a:r>
            <a:r>
              <a:rPr lang="es-ES" sz="1300" dirty="0" err="1"/>
              <a:t>rentadora</a:t>
            </a:r>
            <a:r>
              <a:rPr lang="es-ES" sz="1300" dirty="0"/>
              <a:t>, taula, </a:t>
            </a:r>
            <a:r>
              <a:rPr lang="es-ES" sz="1300" dirty="0" err="1"/>
              <a:t>llapis</a:t>
            </a:r>
            <a:r>
              <a:rPr lang="es-ES" sz="1300" dirty="0"/>
              <a:t>, …)</a:t>
            </a:r>
          </a:p>
          <a:p>
            <a:pPr lvl="1">
              <a:lnSpc>
                <a:spcPct val="90000"/>
              </a:lnSpc>
            </a:pPr>
            <a:r>
              <a:rPr lang="es-ES" sz="1300" dirty="0" err="1"/>
              <a:t>Representacions</a:t>
            </a:r>
            <a:r>
              <a:rPr lang="es-ES" sz="1300" dirty="0"/>
              <a:t> </a:t>
            </a:r>
            <a:r>
              <a:rPr lang="es-ES" sz="1300" dirty="0" err="1"/>
              <a:t>d’accions</a:t>
            </a:r>
            <a:r>
              <a:rPr lang="es-ES" sz="1300" dirty="0"/>
              <a:t> </a:t>
            </a:r>
            <a:r>
              <a:rPr lang="es-ES" sz="1300" dirty="0" err="1"/>
              <a:t>típiques</a:t>
            </a:r>
            <a:r>
              <a:rPr lang="es-ES" sz="1300" dirty="0"/>
              <a:t> de </a:t>
            </a:r>
            <a:r>
              <a:rPr lang="es-ES" sz="1300" dirty="0" err="1"/>
              <a:t>mim</a:t>
            </a:r>
            <a:r>
              <a:rPr lang="es-ES" sz="1300" dirty="0"/>
              <a:t> (</a:t>
            </a:r>
            <a:r>
              <a:rPr lang="es-ES" sz="1300" dirty="0" err="1"/>
              <a:t>empènyer</a:t>
            </a:r>
            <a:r>
              <a:rPr lang="es-ES" sz="1300" dirty="0"/>
              <a:t> una </a:t>
            </a:r>
            <a:r>
              <a:rPr lang="es-ES" sz="1300" dirty="0" err="1"/>
              <a:t>paret</a:t>
            </a:r>
            <a:r>
              <a:rPr lang="es-ES" sz="1300" dirty="0"/>
              <a:t>, pujar escales,…)</a:t>
            </a:r>
          </a:p>
          <a:p>
            <a:pPr lvl="1">
              <a:lnSpc>
                <a:spcPct val="90000"/>
              </a:lnSpc>
            </a:pPr>
            <a:endParaRPr lang="es-ES" sz="1300" dirty="0"/>
          </a:p>
        </p:txBody>
      </p:sp>
    </p:spTree>
    <p:extLst>
      <p:ext uri="{BB962C8B-B14F-4D97-AF65-F5344CB8AC3E}">
        <p14:creationId xmlns:p14="http://schemas.microsoft.com/office/powerpoint/2010/main" val="1280789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5BE94B-00D9-439F-93FD-FC75925B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Diploma enrollado">
            <a:extLst>
              <a:ext uri="{FF2B5EF4-FFF2-40B4-BE49-F238E27FC236}">
                <a16:creationId xmlns:a16="http://schemas.microsoft.com/office/drawing/2014/main" id="{FA002973-75D8-4D96-83EF-D25C53D4E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989901"/>
            <a:ext cx="3256098" cy="325609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411EF-8276-4078-81FD-C6DB86C79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904" y="989901"/>
            <a:ext cx="6968094" cy="3682111"/>
          </a:xfrm>
          <a:effectLst/>
        </p:spPr>
        <p:txBody>
          <a:bodyPr>
            <a:normAutofit/>
          </a:bodyPr>
          <a:lstStyle/>
          <a:p>
            <a:endParaRPr lang="es-ES" dirty="0"/>
          </a:p>
          <a:p>
            <a:r>
              <a:rPr lang="es-ES" b="1" dirty="0"/>
              <a:t>LOGOPEDA:</a:t>
            </a:r>
          </a:p>
          <a:p>
            <a:pPr lvl="1"/>
            <a:r>
              <a:rPr lang="es-ES" dirty="0"/>
              <a:t>Diplomatura de </a:t>
            </a:r>
            <a:r>
              <a:rPr lang="es-ES" dirty="0" err="1"/>
              <a:t>Logopèdia</a:t>
            </a:r>
            <a:endParaRPr lang="es-ES" dirty="0"/>
          </a:p>
          <a:p>
            <a:pPr lvl="1"/>
            <a:r>
              <a:rPr lang="es-ES" dirty="0" err="1"/>
              <a:t>Postgrau</a:t>
            </a:r>
            <a:r>
              <a:rPr lang="es-ES" dirty="0"/>
              <a:t> en </a:t>
            </a:r>
            <a:r>
              <a:rPr lang="es-ES" dirty="0" err="1"/>
              <a:t>Trastorns</a:t>
            </a:r>
            <a:r>
              <a:rPr lang="es-ES" dirty="0"/>
              <a:t> de la </a:t>
            </a:r>
            <a:r>
              <a:rPr lang="es-ES" dirty="0" err="1"/>
              <a:t>Veu</a:t>
            </a:r>
            <a:endParaRPr lang="es-ES" dirty="0"/>
          </a:p>
          <a:p>
            <a:pPr lvl="1"/>
            <a:r>
              <a:rPr lang="es-ES" dirty="0"/>
              <a:t>Terapeuta PADOVAN</a:t>
            </a:r>
          </a:p>
          <a:p>
            <a:pPr lvl="1"/>
            <a:r>
              <a:rPr lang="es-ES" dirty="0"/>
              <a:t>Especialista en </a:t>
            </a:r>
            <a:r>
              <a:rPr lang="es-ES" dirty="0" err="1"/>
              <a:t>Teràpia</a:t>
            </a:r>
            <a:r>
              <a:rPr lang="es-ES" dirty="0"/>
              <a:t> de </a:t>
            </a:r>
            <a:r>
              <a:rPr lang="es-ES" dirty="0" err="1"/>
              <a:t>Motricitat</a:t>
            </a:r>
            <a:r>
              <a:rPr lang="es-ES" dirty="0"/>
              <a:t> Orofacial</a:t>
            </a:r>
          </a:p>
          <a:p>
            <a:pPr lvl="1"/>
            <a:r>
              <a:rPr lang="es-ES" dirty="0" err="1"/>
              <a:t>Especialitzada</a:t>
            </a:r>
            <a:r>
              <a:rPr lang="es-ES" dirty="0"/>
              <a:t> en logopedia Neonatal i </a:t>
            </a:r>
            <a:r>
              <a:rPr lang="es-ES" dirty="0" err="1"/>
              <a:t>Pediàtrica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Logopeda CREDA Pere </a:t>
            </a:r>
            <a:r>
              <a:rPr lang="es-ES" dirty="0" err="1"/>
              <a:t>Barnils</a:t>
            </a:r>
            <a:r>
              <a:rPr lang="es-ES" dirty="0"/>
              <a:t> (2010 – 2020)</a:t>
            </a:r>
          </a:p>
          <a:p>
            <a:pPr lvl="1"/>
            <a:r>
              <a:rPr lang="es-ES" dirty="0" err="1"/>
              <a:t>Actualment</a:t>
            </a:r>
            <a:r>
              <a:rPr lang="es-ES" dirty="0"/>
              <a:t> </a:t>
            </a:r>
            <a:r>
              <a:rPr lang="es-ES" dirty="0" err="1"/>
              <a:t>àmbit</a:t>
            </a:r>
            <a:r>
              <a:rPr lang="es-ES" dirty="0"/>
              <a:t> </a:t>
            </a:r>
            <a:r>
              <a:rPr lang="es-ES" dirty="0" err="1"/>
              <a:t>privat</a:t>
            </a:r>
            <a:r>
              <a:rPr lang="es-ES" dirty="0"/>
              <a:t>.</a:t>
            </a:r>
          </a:p>
          <a:p>
            <a:endParaRPr lang="es-ES" dirty="0"/>
          </a:p>
          <a:p>
            <a:pPr marL="1371600" lvl="3" indent="0">
              <a:buNone/>
            </a:pPr>
            <a:endParaRPr lang="es-ES" dirty="0"/>
          </a:p>
          <a:p>
            <a:pPr lvl="2"/>
            <a:endParaRPr lang="es-E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39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6937FD-6D87-49C9-B555-955015DB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PRPOSTES DE JOC: superior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A39334-3247-4DD9-B9F3-09F61B72D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1501629"/>
            <a:ext cx="5365218" cy="4377378"/>
          </a:xfrm>
          <a:effectLst/>
        </p:spPr>
        <p:txBody>
          <a:bodyPr>
            <a:normAutofit/>
          </a:bodyPr>
          <a:lstStyle/>
          <a:p>
            <a:r>
              <a:rPr lang="es-ES" sz="1600" dirty="0" err="1"/>
              <a:t>Utilitzar</a:t>
            </a:r>
            <a:r>
              <a:rPr lang="es-ES" sz="1600" dirty="0"/>
              <a:t> recursos </a:t>
            </a:r>
            <a:r>
              <a:rPr lang="es-ES" sz="1600" dirty="0" err="1"/>
              <a:t>expressius</a:t>
            </a:r>
            <a:r>
              <a:rPr lang="es-ES" sz="1600" dirty="0"/>
              <a:t> del </a:t>
            </a:r>
            <a:r>
              <a:rPr lang="es-ES" sz="1600" dirty="0" err="1"/>
              <a:t>seu</a:t>
            </a:r>
            <a:r>
              <a:rPr lang="es-ES" sz="1600" dirty="0"/>
              <a:t> cos:</a:t>
            </a:r>
          </a:p>
          <a:p>
            <a:pPr lvl="1"/>
            <a:r>
              <a:rPr lang="es-ES" dirty="0" err="1"/>
              <a:t>Canvis</a:t>
            </a:r>
            <a:r>
              <a:rPr lang="es-ES" dirty="0"/>
              <a:t> </a:t>
            </a:r>
            <a:r>
              <a:rPr lang="es-ES" dirty="0" err="1"/>
              <a:t>d’expressió</a:t>
            </a:r>
            <a:endParaRPr lang="es-ES" dirty="0"/>
          </a:p>
          <a:p>
            <a:pPr lvl="1"/>
            <a:r>
              <a:rPr lang="es-ES" dirty="0" err="1"/>
              <a:t>L’objecte</a:t>
            </a:r>
            <a:r>
              <a:rPr lang="es-ES" dirty="0"/>
              <a:t> invisible</a:t>
            </a:r>
          </a:p>
          <a:p>
            <a:pPr lvl="1"/>
            <a:r>
              <a:rPr lang="es-ES" dirty="0" err="1"/>
              <a:t>Descobrir</a:t>
            </a:r>
            <a:r>
              <a:rPr lang="es-ES" dirty="0"/>
              <a:t> </a:t>
            </a:r>
            <a:r>
              <a:rPr lang="es-ES" dirty="0" err="1"/>
              <a:t>l’intrús</a:t>
            </a:r>
            <a:endParaRPr lang="es-ES" dirty="0"/>
          </a:p>
          <a:p>
            <a:pPr marL="457200" lvl="1" indent="0">
              <a:buNone/>
            </a:pPr>
            <a:endParaRPr lang="es-ES" dirty="0"/>
          </a:p>
          <a:p>
            <a:r>
              <a:rPr lang="es-ES" sz="1600" dirty="0"/>
              <a:t>Representar </a:t>
            </a:r>
            <a:r>
              <a:rPr lang="es-ES" sz="1600" dirty="0" err="1"/>
              <a:t>situacions</a:t>
            </a:r>
            <a:r>
              <a:rPr lang="es-ES" sz="1600" dirty="0"/>
              <a:t> </a:t>
            </a:r>
            <a:r>
              <a:rPr lang="es-ES" sz="1600" dirty="0" err="1"/>
              <a:t>quotidianes</a:t>
            </a:r>
            <a:r>
              <a:rPr lang="es-ES" sz="1600" dirty="0"/>
              <a:t> en </a:t>
            </a:r>
            <a:r>
              <a:rPr lang="es-ES" sz="1600" dirty="0" err="1"/>
              <a:t>grup</a:t>
            </a:r>
            <a:r>
              <a:rPr lang="es-ES" sz="1600" dirty="0"/>
              <a:t>:</a:t>
            </a:r>
          </a:p>
          <a:p>
            <a:pPr lvl="1"/>
            <a:r>
              <a:rPr lang="es-ES" dirty="0" err="1"/>
              <a:t>Representació</a:t>
            </a:r>
            <a:r>
              <a:rPr lang="es-ES" dirty="0"/>
              <a:t> en </a:t>
            </a:r>
            <a:r>
              <a:rPr lang="es-ES" dirty="0" err="1"/>
              <a:t>grup</a:t>
            </a:r>
            <a:r>
              <a:rPr lang="es-ES" dirty="0"/>
              <a:t> </a:t>
            </a:r>
            <a:r>
              <a:rPr lang="es-ES" dirty="0" err="1"/>
              <a:t>d’escenes</a:t>
            </a:r>
            <a:r>
              <a:rPr lang="es-ES" dirty="0"/>
              <a:t>: Botiga, </a:t>
            </a:r>
            <a:r>
              <a:rPr lang="es-ES" dirty="0" err="1"/>
              <a:t>escola</a:t>
            </a:r>
            <a:r>
              <a:rPr lang="es-ES" dirty="0"/>
              <a:t>, sopar al restaurant, </a:t>
            </a:r>
            <a:r>
              <a:rPr lang="es-ES" dirty="0" err="1"/>
              <a:t>casament</a:t>
            </a:r>
            <a:r>
              <a:rPr lang="es-ES" dirty="0"/>
              <a:t>, </a:t>
            </a:r>
            <a:r>
              <a:rPr lang="es-ES" dirty="0" err="1"/>
              <a:t>partit</a:t>
            </a:r>
            <a:r>
              <a:rPr lang="es-ES" dirty="0"/>
              <a:t> de futbol, </a:t>
            </a:r>
            <a:r>
              <a:rPr lang="es-ES" dirty="0" err="1"/>
              <a:t>concert</a:t>
            </a:r>
            <a:r>
              <a:rPr lang="es-ES" dirty="0"/>
              <a:t>, cursa.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766960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Labios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5996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858415"/>
            <a:ext cx="6968094" cy="4091089"/>
          </a:xfrm>
          <a:effectLst/>
        </p:spPr>
        <p:txBody>
          <a:bodyPr>
            <a:normAutofit lnSpcReduction="10000"/>
          </a:bodyPr>
          <a:lstStyle/>
          <a:p>
            <a:endParaRPr lang="es-ES" dirty="0"/>
          </a:p>
          <a:p>
            <a:r>
              <a:rPr lang="es-ES" b="1" dirty="0"/>
              <a:t>Parla i </a:t>
            </a:r>
            <a:r>
              <a:rPr lang="es-ES" b="1" dirty="0" err="1"/>
              <a:t>llenguatge</a:t>
            </a:r>
            <a:r>
              <a:rPr lang="es-ES" b="1" dirty="0"/>
              <a:t> </a:t>
            </a:r>
            <a:r>
              <a:rPr lang="es-ES" b="1" dirty="0" err="1"/>
              <a:t>conscient</a:t>
            </a:r>
            <a:endParaRPr lang="es-ES" b="1" dirty="0"/>
          </a:p>
          <a:p>
            <a:pPr lvl="1"/>
            <a:r>
              <a:rPr lang="es-ES" dirty="0"/>
              <a:t>Incrementar </a:t>
            </a:r>
            <a:r>
              <a:rPr lang="es-ES" dirty="0" err="1"/>
              <a:t>l’esforç</a:t>
            </a:r>
            <a:r>
              <a:rPr lang="es-ES" dirty="0"/>
              <a:t> en la </a:t>
            </a:r>
            <a:r>
              <a:rPr lang="es-ES" dirty="0" err="1"/>
              <a:t>pronunciació</a:t>
            </a:r>
            <a:r>
              <a:rPr lang="es-ES" dirty="0"/>
              <a:t>.</a:t>
            </a:r>
          </a:p>
          <a:p>
            <a:pPr lvl="2"/>
            <a:r>
              <a:rPr lang="es-ES" dirty="0" err="1"/>
              <a:t>Articulació</a:t>
            </a:r>
            <a:r>
              <a:rPr lang="es-ES" dirty="0"/>
              <a:t> exagerada i frenada</a:t>
            </a:r>
          </a:p>
          <a:p>
            <a:pPr lvl="2"/>
            <a:r>
              <a:rPr lang="es-ES" dirty="0" err="1"/>
              <a:t>Ús</a:t>
            </a:r>
            <a:r>
              <a:rPr lang="es-ES" dirty="0"/>
              <a:t> de </a:t>
            </a:r>
            <a:r>
              <a:rPr lang="es-ES" dirty="0" err="1"/>
              <a:t>gest</a:t>
            </a:r>
            <a:r>
              <a:rPr lang="es-ES" dirty="0"/>
              <a:t>/signe per especificar </a:t>
            </a:r>
            <a:r>
              <a:rPr lang="es-ES" dirty="0" err="1"/>
              <a:t>sons</a:t>
            </a:r>
            <a:r>
              <a:rPr lang="es-ES" dirty="0"/>
              <a:t> de la parla.</a:t>
            </a:r>
          </a:p>
          <a:p>
            <a:pPr lvl="2"/>
            <a:r>
              <a:rPr lang="es-ES" dirty="0" err="1"/>
              <a:t>Ús</a:t>
            </a:r>
            <a:r>
              <a:rPr lang="es-ES" dirty="0"/>
              <a:t> </a:t>
            </a:r>
            <a:r>
              <a:rPr lang="es-ES" dirty="0" err="1"/>
              <a:t>d’imatges</a:t>
            </a:r>
            <a:r>
              <a:rPr lang="es-ES" dirty="0"/>
              <a:t> </a:t>
            </a:r>
            <a:r>
              <a:rPr lang="es-ES" dirty="0" err="1"/>
              <a:t>bucals</a:t>
            </a:r>
            <a:r>
              <a:rPr lang="es-ES" dirty="0"/>
              <a:t> que </a:t>
            </a:r>
            <a:r>
              <a:rPr lang="es-ES" dirty="0" err="1"/>
              <a:t>representin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sons</a:t>
            </a:r>
            <a:r>
              <a:rPr lang="es-ES" dirty="0"/>
              <a:t> de la parla.</a:t>
            </a:r>
          </a:p>
          <a:p>
            <a:pPr lvl="1"/>
            <a:r>
              <a:rPr lang="es-ES" dirty="0" err="1"/>
              <a:t>Baixar</a:t>
            </a:r>
            <a:r>
              <a:rPr lang="es-ES" dirty="0"/>
              <a:t> el ritme. </a:t>
            </a:r>
            <a:r>
              <a:rPr lang="es-ES" dirty="0" err="1"/>
              <a:t>Reduir</a:t>
            </a:r>
            <a:r>
              <a:rPr lang="es-ES" dirty="0"/>
              <a:t> la </a:t>
            </a:r>
            <a:r>
              <a:rPr lang="es-ES" dirty="0" err="1"/>
              <a:t>velocitat</a:t>
            </a:r>
            <a:r>
              <a:rPr lang="es-ES" dirty="0"/>
              <a:t> de la parla.</a:t>
            </a:r>
          </a:p>
          <a:p>
            <a:pPr lvl="1"/>
            <a:r>
              <a:rPr lang="es-ES" dirty="0"/>
              <a:t>Obertura bucal.</a:t>
            </a:r>
          </a:p>
          <a:p>
            <a:pPr lvl="1"/>
            <a:r>
              <a:rPr lang="es-ES" dirty="0" err="1"/>
              <a:t>Conscients</a:t>
            </a:r>
            <a:r>
              <a:rPr lang="es-ES" dirty="0"/>
              <a:t> de QUÈ i COM </a:t>
            </a:r>
            <a:r>
              <a:rPr lang="es-ES" dirty="0" err="1"/>
              <a:t>comuniquem</a:t>
            </a:r>
            <a:r>
              <a:rPr lang="es-ES" dirty="0"/>
              <a:t>. </a:t>
            </a:r>
            <a:r>
              <a:rPr lang="es-ES" dirty="0" err="1"/>
              <a:t>Podem</a:t>
            </a:r>
            <a:r>
              <a:rPr lang="es-ES" dirty="0"/>
              <a:t> </a:t>
            </a:r>
            <a:r>
              <a:rPr lang="es-ES" dirty="0" err="1"/>
              <a:t>dir</a:t>
            </a:r>
            <a:r>
              <a:rPr lang="es-ES" dirty="0"/>
              <a:t> el </a:t>
            </a:r>
            <a:r>
              <a:rPr lang="es-ES" dirty="0" err="1"/>
              <a:t>mateix</a:t>
            </a:r>
            <a:r>
              <a:rPr lang="es-ES" dirty="0"/>
              <a:t>, </a:t>
            </a:r>
            <a:r>
              <a:rPr lang="es-ES" dirty="0" err="1"/>
              <a:t>estalviant</a:t>
            </a:r>
            <a:r>
              <a:rPr lang="es-ES" dirty="0"/>
              <a:t> </a:t>
            </a:r>
            <a:r>
              <a:rPr lang="es-ES" dirty="0" err="1"/>
              <a:t>paraules</a:t>
            </a:r>
            <a:r>
              <a:rPr lang="es-ES" dirty="0"/>
              <a:t>?</a:t>
            </a:r>
          </a:p>
          <a:p>
            <a:pPr lvl="1"/>
            <a:r>
              <a:rPr lang="es-ES" b="1" dirty="0" err="1"/>
              <a:t>Carícies</a:t>
            </a:r>
            <a:r>
              <a:rPr lang="es-ES" b="1" dirty="0"/>
              <a:t> </a:t>
            </a:r>
            <a:r>
              <a:rPr lang="es-ES" b="1" dirty="0" err="1"/>
              <a:t>verbals</a:t>
            </a:r>
            <a:r>
              <a:rPr lang="es-ES" dirty="0"/>
              <a:t>, </a:t>
            </a:r>
            <a:r>
              <a:rPr lang="es-ES" dirty="0" err="1"/>
              <a:t>substituint</a:t>
            </a:r>
            <a:r>
              <a:rPr lang="es-ES" dirty="0"/>
              <a:t> les </a:t>
            </a:r>
            <a:r>
              <a:rPr lang="es-ES" dirty="0" err="1"/>
              <a:t>físiques</a:t>
            </a:r>
            <a:r>
              <a:rPr lang="es-ES" dirty="0"/>
              <a:t>. EX: “Et faria una </a:t>
            </a:r>
            <a:r>
              <a:rPr lang="es-ES" dirty="0" err="1"/>
              <a:t>abraçada</a:t>
            </a:r>
            <a:r>
              <a:rPr lang="es-ES" dirty="0"/>
              <a:t>!/ Qué </a:t>
            </a:r>
            <a:r>
              <a:rPr lang="es-ES" dirty="0" err="1"/>
              <a:t>content</a:t>
            </a:r>
            <a:r>
              <a:rPr lang="es-ES" dirty="0"/>
              <a:t> </a:t>
            </a:r>
            <a:r>
              <a:rPr lang="es-ES" dirty="0" err="1"/>
              <a:t>estic</a:t>
            </a:r>
            <a:r>
              <a:rPr lang="es-ES" dirty="0"/>
              <a:t> de </a:t>
            </a:r>
            <a:r>
              <a:rPr lang="es-ES" dirty="0" err="1"/>
              <a:t>veure’t</a:t>
            </a:r>
            <a:r>
              <a:rPr lang="es-ES" dirty="0"/>
              <a:t>!...”</a:t>
            </a:r>
          </a:p>
          <a:p>
            <a:pPr marL="457200" lvl="1" indent="0">
              <a:buNone/>
            </a:pPr>
            <a:endParaRPr lang="es-ES" dirty="0"/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30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100D51F-604D-4752-8A3A-C96F3FC43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/>
              <a:t>PROPOSTES DE JOC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9F4F4-18FE-45CC-99E4-24A3392FA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 fontScale="92500" lnSpcReduction="20000"/>
          </a:bodyPr>
          <a:lstStyle/>
          <a:p>
            <a:r>
              <a:rPr lang="es-ES" sz="2000" dirty="0"/>
              <a:t>El </a:t>
            </a:r>
            <a:r>
              <a:rPr lang="es-ES" sz="2000" dirty="0" err="1"/>
              <a:t>gimnàs</a:t>
            </a:r>
            <a:r>
              <a:rPr lang="es-ES" sz="2000" dirty="0"/>
              <a:t> de la boca:</a:t>
            </a:r>
          </a:p>
          <a:p>
            <a:pPr lvl="1"/>
            <a:r>
              <a:rPr lang="es-ES" sz="1800" dirty="0" err="1"/>
              <a:t>Exercicis</a:t>
            </a:r>
            <a:r>
              <a:rPr lang="es-ES" sz="1800" dirty="0"/>
              <a:t> de </a:t>
            </a:r>
            <a:r>
              <a:rPr lang="es-ES" sz="1800" dirty="0" err="1"/>
              <a:t>moviments</a:t>
            </a:r>
            <a:r>
              <a:rPr lang="es-ES" sz="1800" dirty="0"/>
              <a:t> de :</a:t>
            </a:r>
          </a:p>
          <a:p>
            <a:pPr lvl="2"/>
            <a:r>
              <a:rPr lang="es-ES" sz="1600" dirty="0"/>
              <a:t>Mandíbula </a:t>
            </a:r>
          </a:p>
          <a:p>
            <a:pPr lvl="3"/>
            <a:r>
              <a:rPr lang="es-ES" sz="1400" dirty="0" err="1"/>
              <a:t>Obrir</a:t>
            </a:r>
            <a:r>
              <a:rPr lang="es-ES" sz="1400" dirty="0"/>
              <a:t> i tancar </a:t>
            </a:r>
            <a:r>
              <a:rPr lang="es-ES" sz="1400" dirty="0" err="1"/>
              <a:t>exageradament</a:t>
            </a:r>
            <a:endParaRPr lang="es-ES" sz="1400" dirty="0"/>
          </a:p>
          <a:p>
            <a:pPr lvl="3"/>
            <a:r>
              <a:rPr lang="es-ES" sz="1400" dirty="0" err="1"/>
              <a:t>dreta</a:t>
            </a:r>
            <a:r>
              <a:rPr lang="es-ES" sz="1400" dirty="0"/>
              <a:t> – Esquerra </a:t>
            </a:r>
          </a:p>
          <a:p>
            <a:pPr lvl="2"/>
            <a:r>
              <a:rPr lang="es-ES" sz="1600" dirty="0" err="1"/>
              <a:t>Galtes</a:t>
            </a:r>
            <a:r>
              <a:rPr lang="es-ES" sz="1600" dirty="0"/>
              <a:t> </a:t>
            </a:r>
          </a:p>
          <a:p>
            <a:pPr lvl="3"/>
            <a:r>
              <a:rPr lang="es-ES" sz="1400" dirty="0"/>
              <a:t>Inflar i </a:t>
            </a:r>
            <a:r>
              <a:rPr lang="es-ES" sz="1400" dirty="0" err="1"/>
              <a:t>xuclar</a:t>
            </a:r>
            <a:r>
              <a:rPr lang="es-ES" sz="1400" dirty="0"/>
              <a:t> </a:t>
            </a:r>
          </a:p>
          <a:p>
            <a:pPr lvl="2"/>
            <a:r>
              <a:rPr lang="es-ES" sz="1600" dirty="0" err="1"/>
              <a:t>Llavis</a:t>
            </a:r>
            <a:r>
              <a:rPr lang="es-ES" sz="1600" dirty="0"/>
              <a:t> </a:t>
            </a:r>
          </a:p>
          <a:p>
            <a:pPr lvl="3"/>
            <a:r>
              <a:rPr lang="es-ES" sz="1400" dirty="0"/>
              <a:t>“morrito” – </a:t>
            </a:r>
            <a:r>
              <a:rPr lang="es-ES" sz="1400" dirty="0" err="1"/>
              <a:t>somriure</a:t>
            </a:r>
            <a:endParaRPr lang="es-ES" sz="1400" dirty="0"/>
          </a:p>
          <a:p>
            <a:pPr lvl="3"/>
            <a:r>
              <a:rPr lang="es-ES" sz="1400" dirty="0" err="1"/>
              <a:t>vibració</a:t>
            </a:r>
            <a:endParaRPr lang="es-ES" sz="1400" dirty="0"/>
          </a:p>
          <a:p>
            <a:pPr lvl="2"/>
            <a:r>
              <a:rPr lang="es-ES" sz="1600" dirty="0" err="1"/>
              <a:t>Llengua</a:t>
            </a:r>
            <a:endParaRPr lang="es-ES" sz="1600" dirty="0"/>
          </a:p>
          <a:p>
            <a:pPr lvl="3"/>
            <a:r>
              <a:rPr lang="es-ES" sz="1400" dirty="0" err="1"/>
              <a:t>endavant</a:t>
            </a:r>
            <a:r>
              <a:rPr lang="es-ES" sz="1400" dirty="0"/>
              <a:t> – </a:t>
            </a:r>
            <a:r>
              <a:rPr lang="es-ES" sz="1400" dirty="0" err="1"/>
              <a:t>endarrera</a:t>
            </a:r>
            <a:r>
              <a:rPr lang="es-ES" sz="1400" dirty="0"/>
              <a:t> – Esquerra – </a:t>
            </a:r>
            <a:r>
              <a:rPr lang="es-ES" sz="1400" dirty="0" err="1"/>
              <a:t>dreta</a:t>
            </a:r>
            <a:r>
              <a:rPr lang="es-ES" sz="1400" dirty="0"/>
              <a:t> </a:t>
            </a:r>
          </a:p>
          <a:p>
            <a:pPr lvl="3"/>
            <a:r>
              <a:rPr lang="es-ES" sz="1400" dirty="0" err="1"/>
              <a:t>Vibració</a:t>
            </a:r>
            <a:endParaRPr lang="es-ES" sz="1400" dirty="0"/>
          </a:p>
          <a:p>
            <a:pPr lvl="3"/>
            <a:r>
              <a:rPr lang="es-ES" sz="1400" dirty="0"/>
              <a:t>Ventosa </a:t>
            </a:r>
          </a:p>
          <a:p>
            <a:pPr lvl="2"/>
            <a:r>
              <a:rPr lang="es-ES" sz="1600" dirty="0" err="1"/>
              <a:t>Vel</a:t>
            </a:r>
            <a:r>
              <a:rPr lang="es-ES" sz="1600" dirty="0"/>
              <a:t> del paladar</a:t>
            </a:r>
          </a:p>
          <a:p>
            <a:pPr lvl="3"/>
            <a:r>
              <a:rPr lang="es-ES" sz="1400" dirty="0"/>
              <a:t>Ka / a </a:t>
            </a:r>
          </a:p>
        </p:txBody>
      </p:sp>
    </p:spTree>
    <p:extLst>
      <p:ext uri="{BB962C8B-B14F-4D97-AF65-F5344CB8AC3E}">
        <p14:creationId xmlns:p14="http://schemas.microsoft.com/office/powerpoint/2010/main" val="438800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100D51F-604D-4752-8A3A-C96F3FC43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/>
              <a:t>PROPOSTES DE JOC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9F4F4-18FE-45CC-99E4-24A3392FA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556552" cy="4900014"/>
          </a:xfrm>
          <a:effectLst/>
        </p:spPr>
        <p:txBody>
          <a:bodyPr>
            <a:normAutofit/>
          </a:bodyPr>
          <a:lstStyle/>
          <a:p>
            <a:r>
              <a:rPr lang="es-ES" sz="2000" dirty="0" err="1"/>
              <a:t>Articulemes</a:t>
            </a:r>
            <a:r>
              <a:rPr lang="es-ES" sz="2000" dirty="0"/>
              <a:t> </a:t>
            </a:r>
          </a:p>
          <a:p>
            <a:pPr lvl="1"/>
            <a:r>
              <a:rPr lang="es-ES" sz="18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http://siembraestrellas.blogspot.com/2019/10/articulemas-silabarios-y-gestos-de.html</a:t>
            </a:r>
            <a:endParaRPr lang="es-ES" sz="1800" b="1" dirty="0"/>
          </a:p>
          <a:p>
            <a:pPr lvl="1"/>
            <a:r>
              <a:rPr lang="es-ES" sz="1800" dirty="0" err="1"/>
              <a:t>Imatges</a:t>
            </a:r>
            <a:r>
              <a:rPr lang="es-ES" sz="1800" dirty="0"/>
              <a:t> </a:t>
            </a:r>
            <a:r>
              <a:rPr lang="es-ES" sz="1800" dirty="0" err="1"/>
              <a:t>articulemes</a:t>
            </a:r>
            <a:endParaRPr lang="es-ES" sz="1800" dirty="0"/>
          </a:p>
          <a:p>
            <a:pPr lvl="1"/>
            <a:r>
              <a:rPr lang="es-ES" sz="1800" dirty="0"/>
              <a:t>So – </a:t>
            </a:r>
            <a:r>
              <a:rPr lang="es-ES" sz="1800" dirty="0" err="1"/>
              <a:t>imatge</a:t>
            </a:r>
            <a:r>
              <a:rPr lang="es-ES" sz="1800" dirty="0"/>
              <a:t> – </a:t>
            </a:r>
            <a:r>
              <a:rPr lang="es-ES" sz="1800" dirty="0" err="1"/>
              <a:t>gest</a:t>
            </a:r>
            <a:r>
              <a:rPr lang="es-ES" sz="1800" dirty="0"/>
              <a:t> </a:t>
            </a:r>
          </a:p>
          <a:p>
            <a:pPr lvl="1"/>
            <a:r>
              <a:rPr lang="es-ES" sz="1800" dirty="0"/>
              <a:t>Bingo de </a:t>
            </a:r>
            <a:r>
              <a:rPr lang="es-ES" sz="1800" dirty="0" err="1"/>
              <a:t>sons</a:t>
            </a:r>
            <a:r>
              <a:rPr lang="es-ES" sz="1800" dirty="0"/>
              <a:t> </a:t>
            </a:r>
          </a:p>
          <a:p>
            <a:pPr lvl="1"/>
            <a:r>
              <a:rPr lang="es-ES" sz="1800" dirty="0"/>
              <a:t>Lotos </a:t>
            </a:r>
            <a:r>
              <a:rPr lang="es-ES" sz="1800" dirty="0" err="1"/>
              <a:t>fonètics</a:t>
            </a:r>
            <a:r>
              <a:rPr lang="es-ES" sz="1800" dirty="0"/>
              <a:t> </a:t>
            </a:r>
            <a:r>
              <a:rPr lang="es-ES" sz="1800" dirty="0" err="1"/>
              <a:t>fonològics</a:t>
            </a:r>
            <a:endParaRPr lang="es-ES" sz="1800" dirty="0"/>
          </a:p>
          <a:p>
            <a:pPr lvl="1"/>
            <a:r>
              <a:rPr lang="es-ES" sz="1800" dirty="0" err="1"/>
              <a:t>Taulers</a:t>
            </a:r>
            <a:r>
              <a:rPr lang="es-ES" sz="1800" dirty="0"/>
              <a:t> </a:t>
            </a:r>
            <a:r>
              <a:rPr lang="es-ES" sz="1800" dirty="0" err="1"/>
              <a:t>fonètics</a:t>
            </a:r>
            <a:r>
              <a:rPr lang="es-ES" sz="1800" dirty="0"/>
              <a:t> </a:t>
            </a:r>
            <a:r>
              <a:rPr lang="es-ES" sz="1800" dirty="0" err="1"/>
              <a:t>fonològics</a:t>
            </a:r>
            <a:endParaRPr lang="es-ES" sz="1800" dirty="0"/>
          </a:p>
          <a:p>
            <a:pPr lvl="1"/>
            <a:endParaRPr lang="es-ES" sz="1800" dirty="0"/>
          </a:p>
          <a:p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14390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Oreja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810001"/>
            <a:ext cx="6968094" cy="3580281"/>
          </a:xfrm>
          <a:effectLst/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endParaRPr lang="es-ES" dirty="0"/>
          </a:p>
          <a:p>
            <a:r>
              <a:rPr lang="es-ES" b="1" dirty="0"/>
              <a:t>Escolta Activa</a:t>
            </a:r>
          </a:p>
          <a:p>
            <a:pPr lvl="1"/>
            <a:r>
              <a:rPr lang="es-ES" dirty="0"/>
              <a:t>Augmentar </a:t>
            </a:r>
            <a:r>
              <a:rPr lang="es-ES" dirty="0" err="1"/>
              <a:t>l’atenció</a:t>
            </a:r>
            <a:r>
              <a:rPr lang="es-ES" dirty="0"/>
              <a:t> auditiva.</a:t>
            </a:r>
          </a:p>
          <a:p>
            <a:pPr lvl="1"/>
            <a:r>
              <a:rPr lang="es-ES" dirty="0" err="1"/>
              <a:t>Destionar</a:t>
            </a:r>
            <a:r>
              <a:rPr lang="es-ES" dirty="0"/>
              <a:t> </a:t>
            </a:r>
            <a:r>
              <a:rPr lang="es-ES" dirty="0" err="1"/>
              <a:t>l’atenció</a:t>
            </a:r>
            <a:r>
              <a:rPr lang="es-ES" dirty="0"/>
              <a:t> a les </a:t>
            </a:r>
            <a:r>
              <a:rPr lang="es-ES" dirty="0" err="1"/>
              <a:t>paraules</a:t>
            </a:r>
            <a:r>
              <a:rPr lang="es-ES" dirty="0"/>
              <a:t>  </a:t>
            </a:r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importants</a:t>
            </a:r>
            <a:r>
              <a:rPr lang="es-ES" dirty="0"/>
              <a:t> que </a:t>
            </a:r>
            <a:r>
              <a:rPr lang="es-ES" dirty="0" err="1"/>
              <a:t>necessito</a:t>
            </a:r>
            <a:r>
              <a:rPr lang="es-ES" dirty="0"/>
              <a:t> </a:t>
            </a:r>
            <a:r>
              <a:rPr lang="es-ES" dirty="0" err="1"/>
              <a:t>segons</a:t>
            </a:r>
            <a:r>
              <a:rPr lang="es-ES" dirty="0"/>
              <a:t> el </a:t>
            </a:r>
            <a:r>
              <a:rPr lang="es-ES" dirty="0" err="1"/>
              <a:t>context</a:t>
            </a:r>
            <a:endParaRPr lang="es-ES" dirty="0"/>
          </a:p>
          <a:p>
            <a:pPr lvl="1"/>
            <a:r>
              <a:rPr lang="es-ES" dirty="0" err="1"/>
              <a:t>Entrenament</a:t>
            </a:r>
            <a:r>
              <a:rPr lang="es-ES" dirty="0"/>
              <a:t> de les </a:t>
            </a:r>
            <a:r>
              <a:rPr lang="es-ES" dirty="0" err="1"/>
              <a:t>diferències</a:t>
            </a:r>
            <a:r>
              <a:rPr lang="es-ES" dirty="0"/>
              <a:t> entre </a:t>
            </a:r>
            <a:r>
              <a:rPr lang="es-ES" dirty="0" err="1"/>
              <a:t>sons</a:t>
            </a:r>
            <a:r>
              <a:rPr lang="es-ES" dirty="0"/>
              <a:t> </a:t>
            </a:r>
            <a:r>
              <a:rPr lang="es-ES" dirty="0" err="1"/>
              <a:t>similars</a:t>
            </a:r>
            <a:r>
              <a:rPr lang="es-ES" dirty="0"/>
              <a:t> o no, </a:t>
            </a:r>
            <a:r>
              <a:rPr lang="es-ES" dirty="0" err="1"/>
              <a:t>exercitació</a:t>
            </a:r>
            <a:r>
              <a:rPr lang="es-ES" dirty="0"/>
              <a:t> de la </a:t>
            </a:r>
            <a:r>
              <a:rPr lang="es-ES" dirty="0" err="1"/>
              <a:t>discrminació</a:t>
            </a:r>
            <a:r>
              <a:rPr lang="es-ES" dirty="0"/>
              <a:t> auditiva.</a:t>
            </a:r>
          </a:p>
          <a:p>
            <a:pPr lvl="1"/>
            <a:r>
              <a:rPr lang="es-ES" dirty="0"/>
              <a:t>POSITIU: </a:t>
            </a:r>
            <a:r>
              <a:rPr lang="es-ES" dirty="0" err="1"/>
              <a:t>alguns</a:t>
            </a:r>
            <a:r>
              <a:rPr lang="es-ES" dirty="0"/>
              <a:t> </a:t>
            </a:r>
            <a:r>
              <a:rPr lang="es-ES" dirty="0" err="1"/>
              <a:t>nens</a:t>
            </a:r>
            <a:r>
              <a:rPr lang="es-ES" dirty="0"/>
              <a:t> podrán </a:t>
            </a:r>
            <a:r>
              <a:rPr lang="es-ES" dirty="0" err="1"/>
              <a:t>aprendre</a:t>
            </a:r>
            <a:r>
              <a:rPr lang="es-ES" dirty="0"/>
              <a:t> a diferenciar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sons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ràpidament</a:t>
            </a:r>
            <a:endParaRPr lang="es-ES" dirty="0"/>
          </a:p>
          <a:p>
            <a:pPr lvl="1"/>
            <a:r>
              <a:rPr lang="es-ES" dirty="0" err="1"/>
              <a:t>Ajudes</a:t>
            </a:r>
            <a:r>
              <a:rPr lang="es-ES" dirty="0"/>
              <a:t> </a:t>
            </a:r>
            <a:r>
              <a:rPr lang="es-ES" dirty="0" err="1"/>
              <a:t>visuals</a:t>
            </a:r>
            <a:r>
              <a:rPr lang="es-ES" dirty="0"/>
              <a:t> (</a:t>
            </a:r>
            <a:r>
              <a:rPr lang="es-ES" dirty="0" err="1"/>
              <a:t>articulemes</a:t>
            </a:r>
            <a:r>
              <a:rPr lang="es-ES" dirty="0"/>
              <a:t> i/o </a:t>
            </a:r>
            <a:r>
              <a:rPr lang="es-ES" dirty="0" err="1"/>
              <a:t>imatges</a:t>
            </a:r>
            <a:r>
              <a:rPr lang="es-ES" dirty="0"/>
              <a:t> de </a:t>
            </a:r>
            <a:r>
              <a:rPr lang="es-ES" dirty="0" err="1"/>
              <a:t>paraules</a:t>
            </a:r>
            <a:r>
              <a:rPr lang="es-ES" dirty="0"/>
              <a:t> o </a:t>
            </a:r>
            <a:r>
              <a:rPr lang="es-ES" dirty="0" err="1"/>
              <a:t>situacions</a:t>
            </a:r>
            <a:r>
              <a:rPr lang="es-ES" dirty="0"/>
              <a:t>)</a:t>
            </a:r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21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82EE90-F5BD-4B0B-B0CD-CA2A35D2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PROPOSTA DE JOC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E62A7-C6CE-404D-B23F-DE3CDDFA8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 lnSpcReduction="10000"/>
          </a:bodyPr>
          <a:lstStyle/>
          <a:p>
            <a:endParaRPr lang="es-ES" sz="2000" dirty="0"/>
          </a:p>
          <a:p>
            <a:r>
              <a:rPr lang="es-ES" sz="2000" dirty="0"/>
              <a:t>Entrenar </a:t>
            </a:r>
            <a:r>
              <a:rPr lang="es-ES" sz="2000" dirty="0" err="1"/>
              <a:t>l’escolta</a:t>
            </a:r>
            <a:r>
              <a:rPr lang="es-ES" sz="2000" dirty="0"/>
              <a:t> </a:t>
            </a:r>
            <a:r>
              <a:rPr lang="es-ES" sz="15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https://www.pescaparaules.cat/</a:t>
            </a:r>
            <a:r>
              <a:rPr lang="es-ES" sz="1500" b="1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wp-content</a:t>
            </a:r>
            <a:r>
              <a:rPr lang="es-ES" sz="15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s-ES" sz="1500" b="1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uploads</a:t>
            </a:r>
            <a:r>
              <a:rPr lang="es-ES" sz="15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/2019/08/Diferenciar-</a:t>
            </a:r>
            <a:r>
              <a:rPr lang="es-ES" sz="1500" b="1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tonalitats</a:t>
            </a:r>
            <a:r>
              <a:rPr lang="es-ES" sz="15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.-</a:t>
            </a:r>
            <a:r>
              <a:rPr lang="es-ES" sz="1500" b="1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Parlem</a:t>
            </a:r>
            <a:r>
              <a:rPr lang="es-ES" sz="15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-del-so.-Test_</a:t>
            </a:r>
            <a:r>
              <a:rPr lang="es-ES" sz="1500" b="1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Pescaparaules</a:t>
            </a:r>
            <a:r>
              <a:rPr lang="es-ES" sz="15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..</a:t>
            </a:r>
            <a:r>
              <a:rPr lang="es-ES" sz="1500" b="1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pdf</a:t>
            </a:r>
            <a:endParaRPr lang="es-ES" sz="1500" b="1" dirty="0"/>
          </a:p>
          <a:p>
            <a:pPr lvl="1"/>
            <a:r>
              <a:rPr lang="es-ES" sz="1800" dirty="0"/>
              <a:t>Diferenciar </a:t>
            </a:r>
            <a:r>
              <a:rPr lang="es-ES" sz="1800" dirty="0" err="1"/>
              <a:t>tonalitats</a:t>
            </a:r>
            <a:r>
              <a:rPr lang="es-ES" sz="1800" dirty="0"/>
              <a:t>, </a:t>
            </a:r>
            <a:r>
              <a:rPr lang="es-ES" sz="1800" dirty="0" err="1"/>
              <a:t>distingir</a:t>
            </a:r>
            <a:r>
              <a:rPr lang="es-ES" sz="1800" dirty="0"/>
              <a:t> </a:t>
            </a:r>
            <a:r>
              <a:rPr lang="es-ES" sz="1800" dirty="0" err="1"/>
              <a:t>contrastos</a:t>
            </a:r>
            <a:endParaRPr lang="es-ES" sz="1800" dirty="0"/>
          </a:p>
          <a:p>
            <a:pPr lvl="2"/>
            <a:r>
              <a:rPr lang="es-ES" sz="1600" dirty="0"/>
              <a:t>Presentar </a:t>
            </a:r>
            <a:r>
              <a:rPr lang="es-ES" sz="1600" dirty="0" err="1"/>
              <a:t>imatges</a:t>
            </a:r>
            <a:r>
              <a:rPr lang="es-ES" sz="1600" dirty="0"/>
              <a:t> </a:t>
            </a:r>
            <a:r>
              <a:rPr lang="es-ES" sz="1600" dirty="0" err="1"/>
              <a:t>dient</a:t>
            </a:r>
            <a:r>
              <a:rPr lang="es-ES" sz="1600" dirty="0"/>
              <a:t> </a:t>
            </a:r>
            <a:r>
              <a:rPr lang="es-ES" sz="1600" dirty="0" err="1"/>
              <a:t>els</a:t>
            </a:r>
            <a:r>
              <a:rPr lang="es-ES" sz="1600" dirty="0"/>
              <a:t> </a:t>
            </a:r>
            <a:r>
              <a:rPr lang="es-ES" sz="1600" dirty="0" err="1"/>
              <a:t>noms</a:t>
            </a:r>
            <a:r>
              <a:rPr lang="es-ES" sz="1600" dirty="0"/>
              <a:t>.</a:t>
            </a:r>
          </a:p>
          <a:p>
            <a:pPr lvl="2"/>
            <a:r>
              <a:rPr lang="es-ES" sz="1600" dirty="0" err="1"/>
              <a:t>Memoritza</a:t>
            </a:r>
            <a:r>
              <a:rPr lang="es-ES" sz="1600" dirty="0"/>
              <a:t> i amaga les </a:t>
            </a:r>
            <a:r>
              <a:rPr lang="es-ES" sz="1600" dirty="0" err="1"/>
              <a:t>paraules</a:t>
            </a:r>
            <a:r>
              <a:rPr lang="es-ES" sz="1600" dirty="0"/>
              <a:t> </a:t>
            </a:r>
            <a:r>
              <a:rPr lang="es-ES" sz="1600" dirty="0" err="1"/>
              <a:t>escrites</a:t>
            </a:r>
            <a:r>
              <a:rPr lang="es-ES" sz="1600" dirty="0"/>
              <a:t>.</a:t>
            </a:r>
          </a:p>
          <a:p>
            <a:pPr lvl="2"/>
            <a:r>
              <a:rPr lang="es-ES" sz="1600" dirty="0"/>
              <a:t>Cara de póker.</a:t>
            </a:r>
          </a:p>
          <a:p>
            <a:pPr lvl="2"/>
            <a:r>
              <a:rPr lang="es-ES" sz="1600" dirty="0" err="1"/>
              <a:t>Dir</a:t>
            </a:r>
            <a:r>
              <a:rPr lang="es-ES" sz="1600" dirty="0"/>
              <a:t>-les </a:t>
            </a:r>
            <a:r>
              <a:rPr lang="es-ES" sz="1600" dirty="0" err="1"/>
              <a:t>d’una</a:t>
            </a:r>
            <a:r>
              <a:rPr lang="es-ES" sz="1600" dirty="0"/>
              <a:t> en una de manera aleatoria i que </a:t>
            </a:r>
            <a:r>
              <a:rPr lang="es-ES" sz="1600" dirty="0" err="1"/>
              <a:t>assenyalin</a:t>
            </a:r>
            <a:r>
              <a:rPr lang="es-ES" sz="1600" dirty="0"/>
              <a:t>.</a:t>
            </a:r>
          </a:p>
          <a:p>
            <a:pPr lvl="2"/>
            <a:r>
              <a:rPr lang="es-ES" sz="1600" dirty="0" err="1"/>
              <a:t>Assegureu</a:t>
            </a:r>
            <a:r>
              <a:rPr lang="es-ES" sz="1600" dirty="0"/>
              <a:t> que </a:t>
            </a:r>
            <a:r>
              <a:rPr lang="es-ES" sz="1600" dirty="0" err="1"/>
              <a:t>us</a:t>
            </a:r>
            <a:r>
              <a:rPr lang="es-ES" sz="1600" dirty="0"/>
              <a:t> han </a:t>
            </a:r>
            <a:r>
              <a:rPr lang="es-ES" sz="1600" dirty="0" err="1"/>
              <a:t>escoltat</a:t>
            </a:r>
            <a:r>
              <a:rPr lang="es-ES" sz="1600" dirty="0"/>
              <a:t>, </a:t>
            </a:r>
            <a:r>
              <a:rPr lang="es-ES" sz="1600" dirty="0" err="1"/>
              <a:t>sense</a:t>
            </a:r>
            <a:r>
              <a:rPr lang="es-ES" sz="1600" dirty="0"/>
              <a:t> </a:t>
            </a:r>
            <a:r>
              <a:rPr lang="es-ES" sz="1600" dirty="0" err="1"/>
              <a:t>alçar</a:t>
            </a:r>
            <a:r>
              <a:rPr lang="es-ES" sz="1600" dirty="0"/>
              <a:t> el </a:t>
            </a:r>
            <a:r>
              <a:rPr lang="es-ES" sz="1600" dirty="0" err="1"/>
              <a:t>to</a:t>
            </a:r>
            <a:r>
              <a:rPr lang="es-ES" sz="1600" dirty="0"/>
              <a:t> de </a:t>
            </a:r>
            <a:r>
              <a:rPr lang="es-ES" sz="1600" dirty="0" err="1"/>
              <a:t>veu</a:t>
            </a:r>
            <a:r>
              <a:rPr lang="es-ES" sz="1600" dirty="0"/>
              <a:t>, si </a:t>
            </a:r>
            <a:r>
              <a:rPr lang="es-ES" sz="1600" dirty="0" err="1"/>
              <a:t>projectant</a:t>
            </a:r>
            <a:r>
              <a:rPr lang="es-ES" sz="1600" dirty="0"/>
              <a:t>.</a:t>
            </a:r>
          </a:p>
          <a:p>
            <a:pPr lvl="2"/>
            <a:r>
              <a:rPr lang="es-ES" sz="1600" dirty="0"/>
              <a:t>Primer </a:t>
            </a:r>
            <a:r>
              <a:rPr lang="es-ES" sz="1600" dirty="0" err="1"/>
              <a:t>dir</a:t>
            </a:r>
            <a:r>
              <a:rPr lang="es-ES" sz="1600" dirty="0"/>
              <a:t>-les a </a:t>
            </a:r>
            <a:r>
              <a:rPr lang="es-ES" sz="1600" dirty="0" err="1"/>
              <a:t>poc</a:t>
            </a:r>
            <a:r>
              <a:rPr lang="es-ES" sz="1600" dirty="0"/>
              <a:t> a </a:t>
            </a:r>
            <a:r>
              <a:rPr lang="es-ES" sz="1600" dirty="0" err="1"/>
              <a:t>poc</a:t>
            </a:r>
            <a:r>
              <a:rPr lang="es-ES" sz="1600" dirty="0"/>
              <a:t>, </a:t>
            </a:r>
            <a:r>
              <a:rPr lang="es-ES" sz="1600" dirty="0" err="1"/>
              <a:t>després</a:t>
            </a:r>
            <a:r>
              <a:rPr lang="es-ES" sz="1600" dirty="0"/>
              <a:t> </a:t>
            </a:r>
            <a:r>
              <a:rPr lang="es-ES" sz="1600" dirty="0" err="1"/>
              <a:t>aneu</a:t>
            </a:r>
            <a:r>
              <a:rPr lang="es-ES" sz="1600" dirty="0"/>
              <a:t> </a:t>
            </a:r>
            <a:r>
              <a:rPr lang="es-ES" sz="1600" dirty="0" err="1"/>
              <a:t>augmentant</a:t>
            </a:r>
            <a:r>
              <a:rPr lang="es-ES" sz="1600" dirty="0"/>
              <a:t> la </a:t>
            </a:r>
            <a:r>
              <a:rPr lang="es-ES" sz="1600" dirty="0" err="1"/>
              <a:t>rapidesa</a:t>
            </a:r>
            <a:r>
              <a:rPr lang="es-E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171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82EE90-F5BD-4B0B-B0CD-CA2A35D2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PROPOSTA DE JOC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E62A7-C6CE-404D-B23F-DE3CDDFA8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s-ES" sz="2000" dirty="0" err="1"/>
              <a:t>Jocs</a:t>
            </a:r>
            <a:r>
              <a:rPr lang="es-ES" sz="2000" dirty="0"/>
              <a:t> de </a:t>
            </a:r>
            <a:r>
              <a:rPr lang="es-ES" sz="2000" dirty="0" err="1"/>
              <a:t>mèmòria</a:t>
            </a:r>
            <a:r>
              <a:rPr lang="es-ES" sz="2000" dirty="0"/>
              <a:t> auditiva</a:t>
            </a:r>
          </a:p>
          <a:p>
            <a:pPr lvl="1"/>
            <a:r>
              <a:rPr lang="es-ES" sz="1800" dirty="0" err="1"/>
              <a:t>Orals</a:t>
            </a:r>
            <a:r>
              <a:rPr lang="es-ES" sz="1800" dirty="0"/>
              <a:t> </a:t>
            </a:r>
          </a:p>
          <a:p>
            <a:pPr lvl="2"/>
            <a:r>
              <a:rPr lang="es-ES" sz="1600" dirty="0"/>
              <a:t>A partir de 2 </a:t>
            </a:r>
            <a:r>
              <a:rPr lang="es-ES" sz="1600" dirty="0" err="1"/>
              <a:t>paraules</a:t>
            </a:r>
            <a:endParaRPr lang="es-ES" sz="1600" dirty="0"/>
          </a:p>
          <a:p>
            <a:pPr lvl="2"/>
            <a:r>
              <a:rPr lang="es-ES" sz="1600" dirty="0"/>
              <a:t>Frase </a:t>
            </a:r>
            <a:r>
              <a:rPr lang="es-ES" sz="1600" dirty="0" err="1"/>
              <a:t>maleïda</a:t>
            </a:r>
            <a:endParaRPr lang="es-ES" sz="1600" dirty="0"/>
          </a:p>
          <a:p>
            <a:pPr lvl="1"/>
            <a:r>
              <a:rPr lang="es-ES" sz="1800" dirty="0" err="1"/>
              <a:t>Amb</a:t>
            </a:r>
            <a:r>
              <a:rPr lang="es-ES" sz="1800" dirty="0"/>
              <a:t> </a:t>
            </a:r>
            <a:r>
              <a:rPr lang="es-ES" sz="1800" dirty="0" err="1"/>
              <a:t>ajuda</a:t>
            </a:r>
            <a:r>
              <a:rPr lang="es-ES" sz="1800" dirty="0"/>
              <a:t> visual (</a:t>
            </a:r>
            <a:r>
              <a:rPr lang="es-ES" sz="1800" dirty="0" err="1"/>
              <a:t>interactius</a:t>
            </a:r>
            <a:r>
              <a:rPr lang="es-ES" sz="1800" dirty="0"/>
              <a:t>. Programa </a:t>
            </a:r>
            <a:r>
              <a:rPr lang="es-ES" sz="1800" dirty="0" err="1"/>
              <a:t>Comunicar_nos</a:t>
            </a:r>
            <a:r>
              <a:rPr lang="es-ES" sz="1800" dirty="0"/>
              <a:t>)</a:t>
            </a:r>
          </a:p>
          <a:p>
            <a:pPr lvl="2"/>
            <a:r>
              <a:rPr lang="es-ES" sz="16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http://siembraestrellas.blogspot.com/search?q=memoria+auditiva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4290117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Podcast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810001"/>
            <a:ext cx="6968094" cy="3580281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err="1"/>
              <a:t>Veu</a:t>
            </a:r>
            <a:r>
              <a:rPr lang="es-ES" b="1" dirty="0"/>
              <a:t> </a:t>
            </a:r>
            <a:r>
              <a:rPr lang="es-ES" b="1" dirty="0" err="1"/>
              <a:t>projectada</a:t>
            </a:r>
            <a:r>
              <a:rPr lang="es-ES" b="1" dirty="0"/>
              <a:t> i prosódica</a:t>
            </a:r>
          </a:p>
          <a:p>
            <a:pPr lvl="1"/>
            <a:r>
              <a:rPr lang="es-ES" dirty="0" err="1"/>
              <a:t>Parlem</a:t>
            </a:r>
            <a:r>
              <a:rPr lang="es-ES" dirty="0"/>
              <a:t> de DISFONIA:</a:t>
            </a:r>
          </a:p>
          <a:p>
            <a:pPr lvl="2"/>
            <a:r>
              <a:rPr lang="es-ES" dirty="0" err="1"/>
              <a:t>Anormalitat</a:t>
            </a:r>
            <a:r>
              <a:rPr lang="es-ES" dirty="0"/>
              <a:t> en estructures i/o </a:t>
            </a:r>
            <a:r>
              <a:rPr lang="es-ES" dirty="0" err="1"/>
              <a:t>funcions</a:t>
            </a:r>
            <a:r>
              <a:rPr lang="es-ES" dirty="0"/>
              <a:t> del sistema </a:t>
            </a:r>
            <a:r>
              <a:rPr lang="es-ES" dirty="0" err="1"/>
              <a:t>fonatori</a:t>
            </a:r>
            <a:r>
              <a:rPr lang="es-ES" dirty="0"/>
              <a:t>.</a:t>
            </a:r>
          </a:p>
          <a:p>
            <a:pPr lvl="2"/>
            <a:r>
              <a:rPr lang="es-ES" dirty="0" err="1"/>
              <a:t>Afonia</a:t>
            </a:r>
            <a:r>
              <a:rPr lang="es-ES" dirty="0"/>
              <a:t>, </a:t>
            </a:r>
            <a:r>
              <a:rPr lang="es-ES" dirty="0" err="1"/>
              <a:t>pèrdua</a:t>
            </a:r>
            <a:r>
              <a:rPr lang="es-ES" dirty="0"/>
              <a:t> TOTAL de la </a:t>
            </a:r>
            <a:r>
              <a:rPr lang="es-ES" dirty="0" err="1"/>
              <a:t>veu</a:t>
            </a:r>
            <a:r>
              <a:rPr lang="es-ES" dirty="0"/>
              <a:t>.</a:t>
            </a: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88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Podcast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810001"/>
            <a:ext cx="6968094" cy="3929779"/>
          </a:xfrm>
          <a:effectLst/>
        </p:spPr>
        <p:txBody>
          <a:bodyPr>
            <a:normAutofit lnSpcReduction="10000"/>
          </a:bodyPr>
          <a:lstStyle/>
          <a:p>
            <a:pPr lvl="1"/>
            <a:r>
              <a:rPr lang="es-ES" dirty="0" err="1"/>
              <a:t>Influenciats</a:t>
            </a:r>
            <a:r>
              <a:rPr lang="es-ES" dirty="0"/>
              <a:t> per la mascareta: psicología i </a:t>
            </a:r>
            <a:r>
              <a:rPr lang="es-ES" dirty="0" err="1"/>
              <a:t>percepció</a:t>
            </a:r>
            <a:endParaRPr lang="es-ES" dirty="0"/>
          </a:p>
          <a:p>
            <a:pPr lvl="2"/>
            <a:r>
              <a:rPr lang="es-ES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https://logopediamail.com/articulos/80_LGPDM-Andreu_Sauca_mascarillas.pdf</a:t>
            </a:r>
            <a:endParaRPr lang="es-ES" b="1" dirty="0"/>
          </a:p>
          <a:p>
            <a:pPr lvl="2"/>
            <a:r>
              <a:rPr lang="es-ES" dirty="0" err="1"/>
              <a:t>Pèrdua</a:t>
            </a:r>
            <a:r>
              <a:rPr lang="es-ES" dirty="0"/>
              <a:t> de 3 a 10dB, </a:t>
            </a:r>
            <a:r>
              <a:rPr lang="es-ES" dirty="0" err="1"/>
              <a:t>aguts</a:t>
            </a:r>
            <a:r>
              <a:rPr lang="es-ES" dirty="0"/>
              <a:t> es </a:t>
            </a:r>
            <a:r>
              <a:rPr lang="es-ES" dirty="0" err="1"/>
              <a:t>mantenen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que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greus</a:t>
            </a:r>
            <a:endParaRPr lang="es-ES" dirty="0"/>
          </a:p>
          <a:p>
            <a:pPr lvl="2"/>
            <a:r>
              <a:rPr lang="es-ES" dirty="0" err="1"/>
              <a:t>Respiració</a:t>
            </a:r>
            <a:r>
              <a:rPr lang="es-ES" dirty="0"/>
              <a:t> oral</a:t>
            </a:r>
          </a:p>
          <a:p>
            <a:pPr lvl="2"/>
            <a:r>
              <a:rPr lang="es-ES" dirty="0" err="1"/>
              <a:t>Sequedat</a:t>
            </a:r>
            <a:r>
              <a:rPr lang="es-ES" dirty="0"/>
              <a:t> a </a:t>
            </a:r>
            <a:r>
              <a:rPr lang="es-ES" dirty="0" err="1"/>
              <a:t>l’aparell</a:t>
            </a:r>
            <a:r>
              <a:rPr lang="es-ES" dirty="0"/>
              <a:t> fonador</a:t>
            </a:r>
          </a:p>
          <a:p>
            <a:pPr lvl="2"/>
            <a:r>
              <a:rPr lang="es-ES" dirty="0" err="1"/>
              <a:t>Dificultat</a:t>
            </a:r>
            <a:r>
              <a:rPr lang="es-ES" dirty="0"/>
              <a:t> de la </a:t>
            </a:r>
            <a:r>
              <a:rPr lang="es-ES" dirty="0" err="1"/>
              <a:t>Intel.ligibilitat</a:t>
            </a:r>
            <a:r>
              <a:rPr lang="es-ES" dirty="0"/>
              <a:t> del </a:t>
            </a:r>
            <a:r>
              <a:rPr lang="es-ES" dirty="0" err="1"/>
              <a:t>discurs</a:t>
            </a:r>
            <a:endParaRPr lang="es-ES" dirty="0"/>
          </a:p>
          <a:p>
            <a:pPr lvl="2"/>
            <a:r>
              <a:rPr lang="es-ES" dirty="0" err="1"/>
              <a:t>Mals</a:t>
            </a:r>
            <a:r>
              <a:rPr lang="es-ES" dirty="0"/>
              <a:t> </a:t>
            </a:r>
            <a:r>
              <a:rPr lang="es-ES" dirty="0" err="1"/>
              <a:t>hàbits</a:t>
            </a:r>
            <a:r>
              <a:rPr lang="es-ES" dirty="0"/>
              <a:t> </a:t>
            </a:r>
            <a:r>
              <a:rPr lang="es-ES" dirty="0" err="1"/>
              <a:t>posturals</a:t>
            </a:r>
            <a:r>
              <a:rPr lang="es-ES" dirty="0"/>
              <a:t> </a:t>
            </a:r>
          </a:p>
          <a:p>
            <a:pPr lvl="2"/>
            <a:r>
              <a:rPr lang="es-ES" dirty="0" err="1"/>
              <a:t>Comunicació</a:t>
            </a:r>
            <a:r>
              <a:rPr lang="es-ES" dirty="0"/>
              <a:t> no verbal. </a:t>
            </a:r>
            <a:r>
              <a:rPr lang="es-ES" dirty="0" err="1"/>
              <a:t>Reacció</a:t>
            </a:r>
            <a:r>
              <a:rPr lang="es-ES" dirty="0"/>
              <a:t> per compensar: </a:t>
            </a:r>
            <a:r>
              <a:rPr lang="es-ES" dirty="0" err="1"/>
              <a:t>presió</a:t>
            </a:r>
            <a:r>
              <a:rPr lang="es-ES" dirty="0"/>
              <a:t> sobre la laringe per a elevar el </a:t>
            </a:r>
            <a:r>
              <a:rPr lang="es-ES" dirty="0" err="1"/>
              <a:t>to</a:t>
            </a:r>
            <a:r>
              <a:rPr lang="es-ES" dirty="0"/>
              <a:t> i la </a:t>
            </a:r>
            <a:r>
              <a:rPr lang="es-ES" dirty="0" err="1"/>
              <a:t>intensitat</a:t>
            </a:r>
            <a:r>
              <a:rPr lang="es-ES" dirty="0"/>
              <a:t> de la </a:t>
            </a:r>
            <a:r>
              <a:rPr lang="es-ES" dirty="0" err="1"/>
              <a:t>veu</a:t>
            </a:r>
            <a:endParaRPr lang="es-ES" dirty="0"/>
          </a:p>
          <a:p>
            <a:pPr lvl="2"/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soroll</a:t>
            </a:r>
            <a:r>
              <a:rPr lang="es-ES" dirty="0"/>
              <a:t> ambiental, per la </a:t>
            </a:r>
            <a:r>
              <a:rPr lang="es-ES" dirty="0" err="1"/>
              <a:t>ventilació</a:t>
            </a:r>
            <a:r>
              <a:rPr lang="es-ES" dirty="0"/>
              <a:t> </a:t>
            </a:r>
            <a:r>
              <a:rPr lang="es-ES" dirty="0" err="1"/>
              <a:t>d’espais</a:t>
            </a:r>
            <a:endParaRPr lang="es-ES" dirty="0"/>
          </a:p>
          <a:p>
            <a:pPr lvl="2"/>
            <a:r>
              <a:rPr lang="es-ES" dirty="0" err="1"/>
              <a:t>Mascaretes</a:t>
            </a:r>
            <a:r>
              <a:rPr lang="es-ES" dirty="0"/>
              <a:t> </a:t>
            </a:r>
            <a:r>
              <a:rPr lang="es-ES" dirty="0" err="1"/>
              <a:t>quirúrgiques</a:t>
            </a:r>
            <a:r>
              <a:rPr lang="es-ES" dirty="0"/>
              <a:t>, KN95 i la combinación </a:t>
            </a:r>
            <a:r>
              <a:rPr lang="es-ES" dirty="0" err="1"/>
              <a:t>d’aquestes</a:t>
            </a:r>
            <a:r>
              <a:rPr lang="es-ES" dirty="0"/>
              <a:t>, apenes </a:t>
            </a:r>
            <a:r>
              <a:rPr lang="es-ES" dirty="0" err="1"/>
              <a:t>tenen</a:t>
            </a:r>
            <a:r>
              <a:rPr lang="es-ES" dirty="0"/>
              <a:t> </a:t>
            </a:r>
            <a:r>
              <a:rPr lang="es-ES" dirty="0" err="1"/>
              <a:t>efectes</a:t>
            </a:r>
            <a:r>
              <a:rPr lang="es-ES" dirty="0"/>
              <a:t> sobre la </a:t>
            </a:r>
            <a:r>
              <a:rPr lang="es-ES" dirty="0" err="1"/>
              <a:t>intensitat</a:t>
            </a:r>
            <a:r>
              <a:rPr lang="es-ES" dirty="0"/>
              <a:t> ni </a:t>
            </a:r>
            <a:r>
              <a:rPr lang="es-ES" dirty="0" err="1"/>
              <a:t>freqüència</a:t>
            </a:r>
            <a:r>
              <a:rPr lang="es-ES" dirty="0"/>
              <a:t> de la </a:t>
            </a:r>
            <a:r>
              <a:rPr lang="es-ES" dirty="0" err="1"/>
              <a:t>veu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76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82EE90-F5BD-4B0B-B0CD-CA2A35D2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CONSELLS PER CUIDAR LA VEU</a:t>
            </a:r>
            <a:br>
              <a:rPr lang="es-ES" dirty="0"/>
            </a:br>
            <a:r>
              <a:rPr lang="es-ES" sz="18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https://drive.google.com/file/d/1mSrXhkKc4_YilNt3ba4V3Ygf2wsceBfU/view</a:t>
            </a: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E62A7-C6CE-404D-B23F-DE3CDDFA8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s-ES" dirty="0"/>
              <a:t>A CASA:</a:t>
            </a:r>
          </a:p>
          <a:p>
            <a:pPr lvl="1"/>
            <a:r>
              <a:rPr lang="es-ES" dirty="0" err="1"/>
              <a:t>Estones</a:t>
            </a:r>
            <a:r>
              <a:rPr lang="es-ES" dirty="0"/>
              <a:t> de </a:t>
            </a:r>
            <a:r>
              <a:rPr lang="es-ES" dirty="0" err="1"/>
              <a:t>descans</a:t>
            </a:r>
            <a:r>
              <a:rPr lang="es-ES" dirty="0"/>
              <a:t> vocal</a:t>
            </a:r>
          </a:p>
          <a:p>
            <a:pPr lvl="1"/>
            <a:r>
              <a:rPr lang="es-ES" dirty="0" err="1"/>
              <a:t>Exercicis</a:t>
            </a:r>
            <a:r>
              <a:rPr lang="es-ES" dirty="0"/>
              <a:t> de control </a:t>
            </a:r>
            <a:r>
              <a:rPr lang="es-ES" dirty="0" err="1"/>
              <a:t>respiratori</a:t>
            </a:r>
            <a:r>
              <a:rPr lang="es-ES" dirty="0"/>
              <a:t> i de </a:t>
            </a:r>
            <a:r>
              <a:rPr lang="es-ES" dirty="0" err="1"/>
              <a:t>relaxació</a:t>
            </a:r>
            <a:r>
              <a:rPr lang="es-ES" dirty="0"/>
              <a:t> general i </a:t>
            </a:r>
            <a:r>
              <a:rPr lang="es-ES" dirty="0" err="1"/>
              <a:t>laríngia</a:t>
            </a:r>
            <a:r>
              <a:rPr lang="es-ES" dirty="0"/>
              <a:t> (</a:t>
            </a:r>
            <a:r>
              <a:rPr lang="es-ES" dirty="0" err="1"/>
              <a:t>inici</a:t>
            </a:r>
            <a:r>
              <a:rPr lang="es-ES" dirty="0"/>
              <a:t> de </a:t>
            </a:r>
            <a:r>
              <a:rPr lang="es-ES" dirty="0" err="1"/>
              <a:t>badall</a:t>
            </a:r>
            <a:r>
              <a:rPr lang="es-ES" dirty="0"/>
              <a:t> + </a:t>
            </a:r>
            <a:r>
              <a:rPr lang="es-ES" dirty="0" err="1"/>
              <a:t>mmmm</a:t>
            </a:r>
            <a:r>
              <a:rPr lang="es-ES" dirty="0"/>
              <a:t>/</a:t>
            </a:r>
            <a:r>
              <a:rPr lang="es-ES" dirty="0" err="1"/>
              <a:t>uuuu</a:t>
            </a:r>
            <a:r>
              <a:rPr lang="es-ES" dirty="0"/>
              <a:t>/</a:t>
            </a:r>
            <a:r>
              <a:rPr lang="es-ES" dirty="0" err="1"/>
              <a:t>bbbb</a:t>
            </a:r>
            <a:r>
              <a:rPr lang="es-ES" dirty="0"/>
              <a:t>)</a:t>
            </a:r>
          </a:p>
          <a:p>
            <a:pPr lvl="1"/>
            <a:r>
              <a:rPr lang="es-ES" dirty="0" err="1"/>
              <a:t>Hidratació</a:t>
            </a:r>
            <a:r>
              <a:rPr lang="es-ES" dirty="0"/>
              <a:t> (</a:t>
            </a:r>
            <a:r>
              <a:rPr lang="es-ES" dirty="0" err="1"/>
              <a:t>regularitat</a:t>
            </a:r>
            <a:r>
              <a:rPr lang="es-ES" dirty="0"/>
              <a:t>, </a:t>
            </a:r>
            <a:r>
              <a:rPr lang="es-ES" dirty="0" err="1"/>
              <a:t>inhalacions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vapor)</a:t>
            </a:r>
          </a:p>
          <a:p>
            <a:pPr lvl="1"/>
            <a:r>
              <a:rPr lang="es-ES" dirty="0" err="1"/>
              <a:t>Bons</a:t>
            </a:r>
            <a:r>
              <a:rPr lang="es-ES" dirty="0"/>
              <a:t> </a:t>
            </a:r>
            <a:r>
              <a:rPr lang="es-ES" dirty="0" err="1"/>
              <a:t>hàbits</a:t>
            </a:r>
            <a:r>
              <a:rPr lang="es-ES" dirty="0"/>
              <a:t> </a:t>
            </a:r>
            <a:r>
              <a:rPr lang="es-ES" dirty="0" err="1"/>
              <a:t>vocals</a:t>
            </a:r>
            <a:r>
              <a:rPr lang="es-ES" dirty="0"/>
              <a:t>: evitar </a:t>
            </a:r>
            <a:r>
              <a:rPr lang="es-ES" dirty="0" err="1"/>
              <a:t>aliments</a:t>
            </a:r>
            <a:r>
              <a:rPr lang="es-ES" dirty="0"/>
              <a:t> </a:t>
            </a:r>
            <a:r>
              <a:rPr lang="es-ES" dirty="0" err="1"/>
              <a:t>àcids</a:t>
            </a:r>
            <a:r>
              <a:rPr lang="es-ES" dirty="0"/>
              <a:t>, </a:t>
            </a:r>
            <a:r>
              <a:rPr lang="es-ES" dirty="0" err="1"/>
              <a:t>mel</a:t>
            </a:r>
            <a:r>
              <a:rPr lang="es-ES" dirty="0"/>
              <a:t>, café, te, </a:t>
            </a:r>
            <a:r>
              <a:rPr lang="es-ES" dirty="0" err="1"/>
              <a:t>tabac</a:t>
            </a:r>
            <a:r>
              <a:rPr lang="es-ES" dirty="0"/>
              <a:t> o alcohol</a:t>
            </a:r>
          </a:p>
        </p:txBody>
      </p:sp>
    </p:spTree>
    <p:extLst>
      <p:ext uri="{BB962C8B-B14F-4D97-AF65-F5344CB8AC3E}">
        <p14:creationId xmlns:p14="http://schemas.microsoft.com/office/powerpoint/2010/main" val="3805926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5BE94B-00D9-439F-93FD-FC75925B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Claqueta">
            <a:extLst>
              <a:ext uri="{FF2B5EF4-FFF2-40B4-BE49-F238E27FC236}">
                <a16:creationId xmlns:a16="http://schemas.microsoft.com/office/drawing/2014/main" id="{FA002973-75D8-4D96-83EF-D25C53D4E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989901"/>
            <a:ext cx="3256098" cy="325609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411EF-8276-4078-81FD-C6DB86C79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662730"/>
            <a:ext cx="6968094" cy="4144161"/>
          </a:xfrm>
          <a:effectLst/>
        </p:spPr>
        <p:txBody>
          <a:bodyPr>
            <a:normAutofit lnSpcReduction="10000"/>
          </a:bodyPr>
          <a:lstStyle/>
          <a:p>
            <a:endParaRPr lang="es-ES" dirty="0"/>
          </a:p>
          <a:p>
            <a:endParaRPr lang="es-ES" dirty="0"/>
          </a:p>
          <a:p>
            <a:r>
              <a:rPr lang="es-ES" dirty="0" err="1"/>
              <a:t>Tràiler</a:t>
            </a:r>
            <a:endParaRPr lang="es-ES" dirty="0"/>
          </a:p>
          <a:p>
            <a:r>
              <a:rPr lang="es-ES" dirty="0"/>
              <a:t>De </a:t>
            </a:r>
            <a:r>
              <a:rPr lang="es-ES" dirty="0" err="1"/>
              <a:t>protagonistes</a:t>
            </a:r>
            <a:r>
              <a:rPr lang="es-ES" dirty="0"/>
              <a:t> a </a:t>
            </a:r>
            <a:r>
              <a:rPr lang="es-ES" dirty="0" err="1"/>
              <a:t>personatges</a:t>
            </a:r>
            <a:r>
              <a:rPr lang="es-ES" dirty="0"/>
              <a:t> </a:t>
            </a:r>
            <a:r>
              <a:rPr lang="es-ES" dirty="0" err="1"/>
              <a:t>secundaris</a:t>
            </a:r>
            <a:endParaRPr lang="es-ES" dirty="0"/>
          </a:p>
          <a:p>
            <a:pPr lvl="3"/>
            <a:r>
              <a:rPr lang="es-ES" dirty="0"/>
              <a:t>2/3 </a:t>
            </a:r>
            <a:r>
              <a:rPr lang="es-ES" dirty="0" err="1"/>
              <a:t>inferiors</a:t>
            </a:r>
            <a:r>
              <a:rPr lang="es-ES" dirty="0"/>
              <a:t> de la cara. 	</a:t>
            </a:r>
          </a:p>
          <a:p>
            <a:r>
              <a:rPr lang="es-ES" dirty="0"/>
              <a:t>Nous </a:t>
            </a:r>
            <a:r>
              <a:rPr lang="es-ES" dirty="0" err="1"/>
              <a:t>protagonistes</a:t>
            </a:r>
            <a:endParaRPr lang="es-ES" dirty="0"/>
          </a:p>
          <a:p>
            <a:pPr lvl="3"/>
            <a:r>
              <a:rPr lang="es-ES" dirty="0"/>
              <a:t>1/3 superior de la cara. </a:t>
            </a:r>
            <a:r>
              <a:rPr lang="es-ES" dirty="0" err="1"/>
              <a:t>Ulls</a:t>
            </a:r>
            <a:r>
              <a:rPr lang="es-ES" dirty="0"/>
              <a:t> i </a:t>
            </a:r>
            <a:r>
              <a:rPr lang="es-ES" dirty="0" err="1"/>
              <a:t>línies</a:t>
            </a:r>
            <a:r>
              <a:rPr lang="es-ES" dirty="0"/>
              <a:t> </a:t>
            </a:r>
            <a:r>
              <a:rPr lang="es-ES" dirty="0" err="1"/>
              <a:t>d’expressió</a:t>
            </a:r>
            <a:r>
              <a:rPr lang="es-ES" dirty="0"/>
              <a:t>.</a:t>
            </a:r>
          </a:p>
          <a:p>
            <a:pPr lvl="3"/>
            <a:r>
              <a:rPr lang="es-ES" dirty="0" err="1"/>
              <a:t>Braços</a:t>
            </a:r>
            <a:r>
              <a:rPr lang="es-ES" dirty="0"/>
              <a:t> i </a:t>
            </a:r>
            <a:r>
              <a:rPr lang="es-ES" dirty="0" err="1"/>
              <a:t>mans</a:t>
            </a:r>
            <a:r>
              <a:rPr lang="es-ES" dirty="0"/>
              <a:t>. Cos.</a:t>
            </a:r>
          </a:p>
          <a:p>
            <a:pPr lvl="3"/>
            <a:r>
              <a:rPr lang="es-ES" dirty="0"/>
              <a:t>Parla i </a:t>
            </a:r>
            <a:r>
              <a:rPr lang="es-ES" dirty="0" err="1"/>
              <a:t>llenguatge</a:t>
            </a:r>
            <a:r>
              <a:rPr lang="es-ES" dirty="0"/>
              <a:t> </a:t>
            </a:r>
            <a:r>
              <a:rPr lang="es-ES" dirty="0" err="1"/>
              <a:t>conscient</a:t>
            </a:r>
            <a:r>
              <a:rPr lang="es-ES" dirty="0"/>
              <a:t>.</a:t>
            </a:r>
          </a:p>
          <a:p>
            <a:pPr lvl="3"/>
            <a:r>
              <a:rPr lang="es-ES" dirty="0"/>
              <a:t>Escolta activa.</a:t>
            </a:r>
          </a:p>
          <a:p>
            <a:pPr lvl="3"/>
            <a:r>
              <a:rPr lang="es-ES" dirty="0" err="1"/>
              <a:t>Veu</a:t>
            </a:r>
            <a:r>
              <a:rPr lang="es-ES" dirty="0"/>
              <a:t> </a:t>
            </a:r>
            <a:r>
              <a:rPr lang="es-ES" dirty="0" err="1"/>
              <a:t>projectada</a:t>
            </a:r>
            <a:r>
              <a:rPr lang="es-ES" dirty="0"/>
              <a:t> i </a:t>
            </a:r>
            <a:r>
              <a:rPr lang="es-ES" dirty="0" err="1"/>
              <a:t>prosòdica</a:t>
            </a:r>
            <a:r>
              <a:rPr lang="es-ES" dirty="0"/>
              <a:t>.</a:t>
            </a:r>
          </a:p>
          <a:p>
            <a:r>
              <a:rPr lang="es-ES" dirty="0"/>
              <a:t>Sinopsis </a:t>
            </a:r>
          </a:p>
          <a:p>
            <a:endParaRPr lang="es-ES" dirty="0"/>
          </a:p>
          <a:p>
            <a:pPr marL="1371600" lvl="3" indent="0">
              <a:buNone/>
            </a:pPr>
            <a:endParaRPr lang="es-ES" dirty="0"/>
          </a:p>
          <a:p>
            <a:pPr lvl="2"/>
            <a:endParaRPr lang="es-E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46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82EE90-F5BD-4B0B-B0CD-CA2A35D2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CONSELLS PER CUIDAR LA VEU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E62A7-C6CE-404D-B23F-DE3CDDFA8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s-ES" dirty="0"/>
              <a:t>A L’ESCOLA:</a:t>
            </a:r>
          </a:p>
          <a:p>
            <a:pPr lvl="1"/>
            <a:r>
              <a:rPr lang="es-ES" dirty="0"/>
              <a:t>Control postural</a:t>
            </a:r>
          </a:p>
          <a:p>
            <a:pPr lvl="1"/>
            <a:r>
              <a:rPr lang="es-ES" dirty="0" err="1"/>
              <a:t>Preparació</a:t>
            </a:r>
            <a:r>
              <a:rPr lang="es-ES" dirty="0"/>
              <a:t> de la </a:t>
            </a:r>
            <a:r>
              <a:rPr lang="es-ES" dirty="0" err="1"/>
              <a:t>veu</a:t>
            </a:r>
            <a:r>
              <a:rPr lang="es-ES" dirty="0"/>
              <a:t> (</a:t>
            </a:r>
            <a:r>
              <a:rPr lang="es-ES" dirty="0" err="1"/>
              <a:t>relaxar</a:t>
            </a:r>
            <a:r>
              <a:rPr lang="es-ES" dirty="0"/>
              <a:t> laringe i </a:t>
            </a:r>
            <a:r>
              <a:rPr lang="es-ES" dirty="0" err="1"/>
              <a:t>mobilitzar</a:t>
            </a:r>
            <a:r>
              <a:rPr lang="es-ES" dirty="0"/>
              <a:t>-la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sirenes</a:t>
            </a:r>
            <a:r>
              <a:rPr lang="es-ES" dirty="0"/>
              <a:t>)</a:t>
            </a:r>
          </a:p>
          <a:p>
            <a:pPr lvl="1"/>
            <a:r>
              <a:rPr lang="es-ES" dirty="0" err="1"/>
              <a:t>Projecció</a:t>
            </a:r>
            <a:r>
              <a:rPr lang="es-ES" dirty="0"/>
              <a:t> de la </a:t>
            </a:r>
            <a:r>
              <a:rPr lang="es-ES" dirty="0" err="1"/>
              <a:t>veu</a:t>
            </a:r>
            <a:r>
              <a:rPr lang="es-ES" dirty="0"/>
              <a:t>. No </a:t>
            </a:r>
            <a:r>
              <a:rPr lang="es-ES" dirty="0" err="1"/>
              <a:t>augment</a:t>
            </a:r>
            <a:r>
              <a:rPr lang="es-ES" dirty="0"/>
              <a:t> de la </a:t>
            </a:r>
            <a:r>
              <a:rPr lang="es-ES" dirty="0" err="1"/>
              <a:t>intensitat</a:t>
            </a:r>
            <a:r>
              <a:rPr lang="es-ES" dirty="0"/>
              <a:t> </a:t>
            </a:r>
            <a:r>
              <a:rPr lang="es-ES" dirty="0" err="1"/>
              <a:t>innecesàriament</a:t>
            </a:r>
            <a:r>
              <a:rPr lang="es-ES" dirty="0"/>
              <a:t>.</a:t>
            </a:r>
          </a:p>
          <a:p>
            <a:pPr lvl="1"/>
            <a:r>
              <a:rPr lang="es-ES" dirty="0" err="1"/>
              <a:t>Estalviar</a:t>
            </a:r>
            <a:r>
              <a:rPr lang="es-ES" dirty="0"/>
              <a:t> </a:t>
            </a:r>
            <a:r>
              <a:rPr lang="es-ES" dirty="0" err="1"/>
              <a:t>discurs</a:t>
            </a:r>
            <a:r>
              <a:rPr lang="es-ES" dirty="0"/>
              <a:t> i usar </a:t>
            </a:r>
            <a:r>
              <a:rPr lang="es-ES" dirty="0" err="1"/>
              <a:t>altres</a:t>
            </a:r>
            <a:r>
              <a:rPr lang="es-ES" dirty="0"/>
              <a:t> recursos </a:t>
            </a:r>
            <a:r>
              <a:rPr lang="es-ES" dirty="0" err="1"/>
              <a:t>sonors</a:t>
            </a:r>
            <a:endParaRPr lang="es-ES" dirty="0"/>
          </a:p>
          <a:p>
            <a:pPr lvl="1"/>
            <a:r>
              <a:rPr lang="es-ES" dirty="0" err="1"/>
              <a:t>Mascaretes</a:t>
            </a:r>
            <a:r>
              <a:rPr lang="es-ES" dirty="0"/>
              <a:t> </a:t>
            </a:r>
            <a:r>
              <a:rPr lang="es-ES" dirty="0" err="1"/>
              <a:t>transparents</a:t>
            </a:r>
            <a:r>
              <a:rPr lang="es-ES" dirty="0"/>
              <a:t> 0 </a:t>
            </a:r>
            <a:r>
              <a:rPr lang="es-ES" dirty="0" err="1"/>
              <a:t>homologació</a:t>
            </a:r>
            <a:r>
              <a:rPr lang="es-ES" dirty="0"/>
              <a:t>: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nens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sordesa</a:t>
            </a:r>
            <a:r>
              <a:rPr lang="es-ES" dirty="0"/>
              <a:t>, </a:t>
            </a:r>
            <a:r>
              <a:rPr lang="es-ES" dirty="0" err="1"/>
              <a:t>prioritzar</a:t>
            </a:r>
            <a:r>
              <a:rPr lang="es-ES" dirty="0"/>
              <a:t> FM.</a:t>
            </a:r>
          </a:p>
          <a:p>
            <a:pPr lvl="1"/>
            <a:r>
              <a:rPr lang="es-ES" dirty="0"/>
              <a:t>Usar </a:t>
            </a:r>
            <a:r>
              <a:rPr lang="es-ES" dirty="0" err="1"/>
              <a:t>ajudes</a:t>
            </a:r>
            <a:r>
              <a:rPr lang="es-ES" dirty="0"/>
              <a:t> </a:t>
            </a:r>
            <a:r>
              <a:rPr lang="es-ES" dirty="0" err="1"/>
              <a:t>tècniques</a:t>
            </a:r>
            <a:r>
              <a:rPr lang="es-ES" dirty="0"/>
              <a:t>, </a:t>
            </a:r>
            <a:r>
              <a:rPr lang="es-ES" dirty="0" err="1"/>
              <a:t>sistemes</a:t>
            </a:r>
            <a:r>
              <a:rPr lang="es-ES" dirty="0"/>
              <a:t> </a:t>
            </a:r>
            <a:r>
              <a:rPr lang="es-ES" dirty="0" err="1"/>
              <a:t>d’amplificació</a:t>
            </a:r>
            <a:r>
              <a:rPr lang="es-ES" dirty="0"/>
              <a:t> de la </a:t>
            </a:r>
            <a:r>
              <a:rPr lang="es-ES" dirty="0" err="1"/>
              <a:t>veu</a:t>
            </a:r>
            <a:r>
              <a:rPr lang="es-ES" dirty="0"/>
              <a:t>. Micros o </a:t>
            </a:r>
            <a:r>
              <a:rPr lang="es-ES" dirty="0" err="1"/>
              <a:t>altaveus</a:t>
            </a:r>
            <a:r>
              <a:rPr lang="es-ES" dirty="0"/>
              <a:t>.</a:t>
            </a:r>
          </a:p>
          <a:p>
            <a:pPr lvl="1"/>
            <a:r>
              <a:rPr lang="es-ES" dirty="0" err="1"/>
              <a:t>Hidratació</a:t>
            </a:r>
            <a:r>
              <a:rPr lang="es-ES" dirty="0"/>
              <a:t> (</a:t>
            </a:r>
            <a:r>
              <a:rPr lang="es-ES" dirty="0" err="1"/>
              <a:t>regularitat</a:t>
            </a:r>
            <a:r>
              <a:rPr lang="es-ES" dirty="0"/>
              <a:t>)</a:t>
            </a:r>
          </a:p>
          <a:p>
            <a:pPr lvl="1"/>
            <a:r>
              <a:rPr lang="es-ES" dirty="0" err="1"/>
              <a:t>Bons</a:t>
            </a:r>
            <a:r>
              <a:rPr lang="es-ES" dirty="0"/>
              <a:t> </a:t>
            </a:r>
            <a:r>
              <a:rPr lang="es-ES" dirty="0" err="1"/>
              <a:t>hàbits</a:t>
            </a:r>
            <a:r>
              <a:rPr lang="es-ES" dirty="0"/>
              <a:t> </a:t>
            </a:r>
            <a:r>
              <a:rPr lang="es-ES" dirty="0" err="1"/>
              <a:t>vocals</a:t>
            </a:r>
            <a:r>
              <a:rPr lang="es-ES" dirty="0"/>
              <a:t> (</a:t>
            </a:r>
            <a:r>
              <a:rPr lang="es-ES" dirty="0" err="1"/>
              <a:t>tabac</a:t>
            </a:r>
            <a:r>
              <a:rPr lang="es-ES" dirty="0"/>
              <a:t> o alcohol)</a:t>
            </a:r>
          </a:p>
        </p:txBody>
      </p:sp>
    </p:spTree>
    <p:extLst>
      <p:ext uri="{BB962C8B-B14F-4D97-AF65-F5344CB8AC3E}">
        <p14:creationId xmlns:p14="http://schemas.microsoft.com/office/powerpoint/2010/main" val="507469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82EE90-F5BD-4B0B-B0CD-CA2A35D2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CONSELLS PER CUIDAR LA VEU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E62A7-C6CE-404D-B23F-DE3CDDFA8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s-ES" dirty="0"/>
              <a:t>AMB MASCARETA:</a:t>
            </a:r>
          </a:p>
          <a:p>
            <a:pPr lvl="1"/>
            <a:r>
              <a:rPr lang="es-ES" dirty="0" err="1"/>
              <a:t>Quan</a:t>
            </a:r>
            <a:r>
              <a:rPr lang="es-ES" dirty="0"/>
              <a:t> no </a:t>
            </a:r>
            <a:r>
              <a:rPr lang="es-ES" dirty="0" err="1"/>
              <a:t>parlis</a:t>
            </a:r>
            <a:r>
              <a:rPr lang="es-ES" dirty="0"/>
              <a:t>, respira </a:t>
            </a:r>
            <a:r>
              <a:rPr lang="es-ES" dirty="0" err="1"/>
              <a:t>pel</a:t>
            </a:r>
            <a:r>
              <a:rPr lang="es-ES" dirty="0"/>
              <a:t> </a:t>
            </a:r>
            <a:r>
              <a:rPr lang="es-ES" dirty="0" err="1"/>
              <a:t>nas</a:t>
            </a:r>
            <a:r>
              <a:rPr lang="es-ES" dirty="0"/>
              <a:t>.</a:t>
            </a:r>
          </a:p>
          <a:p>
            <a:pPr lvl="1"/>
            <a:r>
              <a:rPr lang="es-ES" dirty="0" err="1"/>
              <a:t>Mentre</a:t>
            </a:r>
            <a:r>
              <a:rPr lang="es-ES" dirty="0"/>
              <a:t> </a:t>
            </a:r>
            <a:r>
              <a:rPr lang="es-ES" dirty="0" err="1"/>
              <a:t>parlis</a:t>
            </a:r>
            <a:r>
              <a:rPr lang="es-ES" dirty="0"/>
              <a:t> </a:t>
            </a:r>
            <a:r>
              <a:rPr lang="es-ES" dirty="0" err="1"/>
              <a:t>respiraràs</a:t>
            </a:r>
            <a:r>
              <a:rPr lang="es-ES" dirty="0"/>
              <a:t> per la boca, per </a:t>
            </a:r>
            <a:r>
              <a:rPr lang="es-ES" dirty="0" err="1"/>
              <a:t>tant</a:t>
            </a:r>
            <a:r>
              <a:rPr lang="es-ES" dirty="0"/>
              <a:t>:</a:t>
            </a:r>
          </a:p>
          <a:p>
            <a:pPr lvl="2"/>
            <a:r>
              <a:rPr lang="es-ES" dirty="0" err="1"/>
              <a:t>Hidrata’t</a:t>
            </a:r>
            <a:r>
              <a:rPr lang="es-ES" dirty="0"/>
              <a:t> </a:t>
            </a:r>
            <a:r>
              <a:rPr lang="es-ES" dirty="0" err="1"/>
              <a:t>durant</a:t>
            </a:r>
            <a:r>
              <a:rPr lang="es-ES" dirty="0"/>
              <a:t> les </a:t>
            </a:r>
            <a:r>
              <a:rPr lang="es-ES" dirty="0" err="1"/>
              <a:t>classes</a:t>
            </a:r>
            <a:r>
              <a:rPr lang="es-ES" dirty="0"/>
              <a:t> i </a:t>
            </a:r>
            <a:r>
              <a:rPr lang="es-ES" dirty="0" err="1"/>
              <a:t>sempre</a:t>
            </a:r>
            <a:r>
              <a:rPr lang="es-ES" dirty="0"/>
              <a:t>	</a:t>
            </a:r>
          </a:p>
          <a:p>
            <a:pPr lvl="3"/>
            <a:r>
              <a:rPr lang="es-ES" dirty="0" err="1"/>
              <a:t>Com</a:t>
            </a:r>
            <a:r>
              <a:rPr lang="es-ES" dirty="0"/>
              <a:t> </a:t>
            </a:r>
            <a:r>
              <a:rPr lang="es-ES" dirty="0" err="1"/>
              <a:t>fer-ho</a:t>
            </a:r>
            <a:r>
              <a:rPr lang="es-ES" dirty="0"/>
              <a:t> </a:t>
            </a:r>
            <a:r>
              <a:rPr lang="es-ES" dirty="0" err="1"/>
              <a:t>sense</a:t>
            </a:r>
            <a:r>
              <a:rPr lang="es-ES" dirty="0"/>
              <a:t> </a:t>
            </a:r>
            <a:r>
              <a:rPr lang="es-ES" dirty="0" err="1"/>
              <a:t>treure’m</a:t>
            </a:r>
            <a:r>
              <a:rPr lang="es-ES" dirty="0"/>
              <a:t> la mascareta?</a:t>
            </a:r>
          </a:p>
          <a:p>
            <a:pPr lvl="4"/>
            <a:r>
              <a:rPr lang="es-ES" dirty="0" err="1"/>
              <a:t>Desinfecció</a:t>
            </a:r>
            <a:r>
              <a:rPr lang="es-ES" dirty="0"/>
              <a:t> de </a:t>
            </a:r>
            <a:r>
              <a:rPr lang="es-ES" dirty="0" err="1"/>
              <a:t>mans</a:t>
            </a:r>
            <a:endParaRPr lang="es-ES" dirty="0"/>
          </a:p>
          <a:p>
            <a:pPr lvl="4"/>
            <a:r>
              <a:rPr lang="es-ES" dirty="0" err="1"/>
              <a:t>Dit</a:t>
            </a:r>
            <a:r>
              <a:rPr lang="es-ES" dirty="0"/>
              <a:t> índex per </a:t>
            </a:r>
            <a:r>
              <a:rPr lang="es-ES" dirty="0" err="1"/>
              <a:t>dins</a:t>
            </a:r>
            <a:r>
              <a:rPr lang="es-ES" dirty="0"/>
              <a:t> la mascareta, zona barbeta</a:t>
            </a:r>
          </a:p>
          <a:p>
            <a:pPr lvl="4"/>
            <a:r>
              <a:rPr lang="es-ES" dirty="0" err="1"/>
              <a:t>Aixecar</a:t>
            </a:r>
            <a:r>
              <a:rPr lang="es-ES" dirty="0"/>
              <a:t>-la per a poder </a:t>
            </a:r>
            <a:r>
              <a:rPr lang="es-ES" dirty="0" err="1"/>
              <a:t>beure</a:t>
            </a:r>
            <a:r>
              <a:rPr lang="es-ES" dirty="0"/>
              <a:t> </a:t>
            </a:r>
            <a:r>
              <a:rPr lang="es-ES" dirty="0" err="1"/>
              <a:t>aigua</a:t>
            </a:r>
            <a:endParaRPr lang="es-ES" dirty="0"/>
          </a:p>
          <a:p>
            <a:pPr lvl="2"/>
            <a:r>
              <a:rPr lang="es-ES" dirty="0" err="1"/>
              <a:t>L’intercanvi</a:t>
            </a:r>
            <a:r>
              <a:rPr lang="es-ES" dirty="0"/>
              <a:t> </a:t>
            </a:r>
            <a:r>
              <a:rPr lang="es-ES" dirty="0" err="1"/>
              <a:t>d’aire</a:t>
            </a:r>
            <a:r>
              <a:rPr lang="es-ES" dirty="0"/>
              <a:t> per respirar i la parla </a:t>
            </a:r>
            <a:r>
              <a:rPr lang="es-ES" dirty="0" err="1"/>
              <a:t>farà</a:t>
            </a:r>
            <a:r>
              <a:rPr lang="es-ES" dirty="0"/>
              <a:t> augmentar la </a:t>
            </a:r>
            <a:r>
              <a:rPr lang="es-ES" dirty="0" err="1"/>
              <a:t>humidificació</a:t>
            </a:r>
            <a:r>
              <a:rPr lang="es-ES" dirty="0"/>
              <a:t> de la mascareta, </a:t>
            </a:r>
            <a:r>
              <a:rPr lang="es-ES" dirty="0" err="1"/>
              <a:t>reducció</a:t>
            </a:r>
            <a:r>
              <a:rPr lang="es-ES" dirty="0"/>
              <a:t> de la </a:t>
            </a:r>
            <a:r>
              <a:rPr lang="es-ES" dirty="0" err="1"/>
              <a:t>efectivitat</a:t>
            </a:r>
            <a:r>
              <a:rPr lang="es-ES" dirty="0"/>
              <a:t>.</a:t>
            </a:r>
          </a:p>
          <a:p>
            <a:pPr lvl="3"/>
            <a:r>
              <a:rPr lang="es-ES" dirty="0" err="1"/>
              <a:t>Canvi</a:t>
            </a:r>
            <a:r>
              <a:rPr lang="es-ES" dirty="0"/>
              <a:t> de mascareta </a:t>
            </a:r>
            <a:r>
              <a:rPr lang="es-ES" dirty="0" err="1"/>
              <a:t>abans</a:t>
            </a:r>
            <a:r>
              <a:rPr lang="es-ES" dirty="0"/>
              <a:t> de les 4h</a:t>
            </a:r>
          </a:p>
          <a:p>
            <a:pPr lvl="3"/>
            <a:r>
              <a:rPr lang="es-ES" dirty="0" err="1"/>
              <a:t>Prioritzar</a:t>
            </a:r>
            <a:r>
              <a:rPr lang="es-ES" dirty="0"/>
              <a:t> </a:t>
            </a:r>
            <a:r>
              <a:rPr lang="es-ES" dirty="0" err="1"/>
              <a:t>mascaretes</a:t>
            </a:r>
            <a:r>
              <a:rPr lang="es-ES" dirty="0"/>
              <a:t> </a:t>
            </a:r>
            <a:r>
              <a:rPr lang="es-ES" dirty="0" err="1"/>
              <a:t>quirúrgiques</a:t>
            </a:r>
            <a:r>
              <a:rPr lang="es-ES" dirty="0"/>
              <a:t>, FFP2/3, KN95, </a:t>
            </a:r>
            <a:r>
              <a:rPr lang="es-ES" dirty="0" err="1"/>
              <a:t>homologades</a:t>
            </a:r>
            <a:r>
              <a:rPr lang="es-ES" dirty="0"/>
              <a:t> a les de roba o </a:t>
            </a:r>
            <a:r>
              <a:rPr lang="es-ES" dirty="0" err="1"/>
              <a:t>neoprè</a:t>
            </a:r>
            <a:r>
              <a:rPr lang="es-ES" dirty="0"/>
              <a:t>. </a:t>
            </a:r>
            <a:r>
              <a:rPr lang="es-ES" dirty="0" err="1"/>
              <a:t>Millor</a:t>
            </a:r>
            <a:r>
              <a:rPr lang="es-ES" dirty="0"/>
              <a:t> </a:t>
            </a:r>
            <a:r>
              <a:rPr lang="es-ES" dirty="0" err="1"/>
              <a:t>respirabilitat</a:t>
            </a:r>
            <a:r>
              <a:rPr lang="es-ES" dirty="0"/>
              <a:t> i </a:t>
            </a:r>
            <a:r>
              <a:rPr lang="es-ES" dirty="0" err="1"/>
              <a:t>protecció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635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82EE90-F5BD-4B0B-B0CD-CA2A35D2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CONSELLS PER CUIDAR LA VEU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E62A7-C6CE-404D-B23F-DE3CDDFA8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s-ES" dirty="0"/>
              <a:t>AMB MASCARETA:</a:t>
            </a:r>
          </a:p>
          <a:p>
            <a:pPr lvl="1"/>
            <a:r>
              <a:rPr lang="es-ES" dirty="0" err="1"/>
              <a:t>Prioritzar</a:t>
            </a:r>
            <a:r>
              <a:rPr lang="es-ES" dirty="0"/>
              <a:t> exagerar </a:t>
            </a:r>
            <a:r>
              <a:rPr lang="es-ES" dirty="0" err="1"/>
              <a:t>l’articulació</a:t>
            </a:r>
            <a:r>
              <a:rPr lang="es-ES" dirty="0"/>
              <a:t> a augmentar la </a:t>
            </a:r>
            <a:r>
              <a:rPr lang="es-ES" dirty="0" err="1"/>
              <a:t>intensitat</a:t>
            </a:r>
            <a:r>
              <a:rPr lang="es-ES" dirty="0"/>
              <a:t> de la </a:t>
            </a:r>
            <a:r>
              <a:rPr lang="es-ES" dirty="0" err="1"/>
              <a:t>veu</a:t>
            </a:r>
            <a:r>
              <a:rPr lang="es-ES" dirty="0"/>
              <a:t>.</a:t>
            </a:r>
          </a:p>
          <a:p>
            <a:pPr lvl="1"/>
            <a:r>
              <a:rPr lang="es-ES" dirty="0" err="1"/>
              <a:t>Important</a:t>
            </a:r>
            <a:r>
              <a:rPr lang="es-ES" dirty="0"/>
              <a:t> que la mascareta </a:t>
            </a:r>
            <a:r>
              <a:rPr lang="es-ES" dirty="0" err="1"/>
              <a:t>us</a:t>
            </a:r>
            <a:r>
              <a:rPr lang="es-ES" dirty="0"/>
              <a:t> </a:t>
            </a:r>
            <a:r>
              <a:rPr lang="es-ES" dirty="0" err="1"/>
              <a:t>deixi</a:t>
            </a:r>
            <a:r>
              <a:rPr lang="es-ES" dirty="0"/>
              <a:t> respirar </a:t>
            </a:r>
            <a:r>
              <a:rPr lang="es-ES" dirty="0" err="1"/>
              <a:t>correctament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7526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VEU PROJECTADA</a:t>
            </a:r>
          </a:p>
        </p:txBody>
      </p:sp>
      <p:pic>
        <p:nvPicPr>
          <p:cNvPr id="7" name="Graphic 6" descr="Volumen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469783"/>
            <a:ext cx="6968094" cy="4462944"/>
          </a:xfrm>
          <a:effectLst/>
        </p:spPr>
        <p:txBody>
          <a:bodyPr>
            <a:normAutofit/>
          </a:bodyPr>
          <a:lstStyle/>
          <a:p>
            <a:endParaRPr lang="es-ES" dirty="0"/>
          </a:p>
          <a:p>
            <a:endParaRPr lang="es-ES" dirty="0"/>
          </a:p>
          <a:p>
            <a:r>
              <a:rPr lang="es-ES" dirty="0"/>
              <a:t>Una bona </a:t>
            </a:r>
            <a:r>
              <a:rPr lang="es-ES" dirty="0" err="1"/>
              <a:t>projecció</a:t>
            </a:r>
            <a:r>
              <a:rPr lang="es-ES" dirty="0"/>
              <a:t> del so </a:t>
            </a:r>
            <a:r>
              <a:rPr lang="es-ES" dirty="0" err="1"/>
              <a:t>cap</a:t>
            </a:r>
            <a:r>
              <a:rPr lang="es-ES" dirty="0"/>
              <a:t> a les </a:t>
            </a:r>
            <a:r>
              <a:rPr lang="es-ES" dirty="0" err="1"/>
              <a:t>zones</a:t>
            </a:r>
            <a:r>
              <a:rPr lang="es-ES" dirty="0"/>
              <a:t> de </a:t>
            </a:r>
            <a:r>
              <a:rPr lang="es-ES" dirty="0" err="1"/>
              <a:t>ressonància</a:t>
            </a:r>
            <a:r>
              <a:rPr lang="es-ES" dirty="0"/>
              <a:t> </a:t>
            </a:r>
            <a:r>
              <a:rPr lang="es-ES" dirty="0" err="1"/>
              <a:t>adequades</a:t>
            </a:r>
            <a:endParaRPr lang="es-ES" dirty="0"/>
          </a:p>
          <a:p>
            <a:r>
              <a:rPr lang="es-ES" dirty="0"/>
              <a:t>El </a:t>
            </a:r>
            <a:r>
              <a:rPr lang="es-ES" dirty="0" err="1"/>
              <a:t>secret</a:t>
            </a:r>
            <a:r>
              <a:rPr lang="es-ES" dirty="0"/>
              <a:t> </a:t>
            </a:r>
            <a:r>
              <a:rPr lang="es-ES" dirty="0" err="1"/>
              <a:t>és</a:t>
            </a:r>
            <a:r>
              <a:rPr lang="es-ES" dirty="0"/>
              <a:t> </a:t>
            </a:r>
            <a:r>
              <a:rPr lang="es-ES" dirty="0" err="1"/>
              <a:t>trobar</a:t>
            </a:r>
            <a:r>
              <a:rPr lang="es-ES" dirty="0"/>
              <a:t> el </a:t>
            </a:r>
            <a:r>
              <a:rPr lang="es-ES" dirty="0" err="1"/>
              <a:t>punt</a:t>
            </a:r>
            <a:r>
              <a:rPr lang="es-ES" dirty="0"/>
              <a:t> en </a:t>
            </a:r>
            <a:r>
              <a:rPr lang="es-ES" dirty="0" err="1"/>
              <a:t>què</a:t>
            </a:r>
            <a:r>
              <a:rPr lang="es-ES" dirty="0"/>
              <a:t> la </a:t>
            </a:r>
            <a:r>
              <a:rPr lang="es-ES" dirty="0" err="1"/>
              <a:t>projecció</a:t>
            </a:r>
            <a:r>
              <a:rPr lang="es-ES" dirty="0"/>
              <a:t> de </a:t>
            </a:r>
            <a:r>
              <a:rPr lang="es-ES" dirty="0" err="1"/>
              <a:t>veu</a:t>
            </a:r>
            <a:r>
              <a:rPr lang="es-ES" dirty="0"/>
              <a:t> i la </a:t>
            </a:r>
            <a:r>
              <a:rPr lang="es-ES" dirty="0" err="1"/>
              <a:t>ressonància</a:t>
            </a:r>
            <a:r>
              <a:rPr lang="es-ES" dirty="0"/>
              <a:t> vocal es </a:t>
            </a:r>
            <a:r>
              <a:rPr lang="es-ES" dirty="0" err="1"/>
              <a:t>troben</a:t>
            </a:r>
            <a:r>
              <a:rPr lang="es-ES" dirty="0"/>
              <a:t> en </a:t>
            </a:r>
            <a:r>
              <a:rPr lang="es-ES" dirty="0" err="1"/>
              <a:t>equilibri</a:t>
            </a:r>
            <a:r>
              <a:rPr lang="es-ES" dirty="0"/>
              <a:t>.</a:t>
            </a:r>
          </a:p>
          <a:p>
            <a:r>
              <a:rPr lang="es-ES" dirty="0"/>
              <a:t>Bon </a:t>
            </a:r>
            <a:r>
              <a:rPr lang="es-ES" dirty="0" err="1"/>
              <a:t>equilibri</a:t>
            </a:r>
            <a:r>
              <a:rPr lang="es-ES" dirty="0"/>
              <a:t> i </a:t>
            </a:r>
            <a:r>
              <a:rPr lang="es-ES" dirty="0" err="1"/>
              <a:t>arrelament</a:t>
            </a:r>
            <a:r>
              <a:rPr lang="es-ES" dirty="0"/>
              <a:t> a </a:t>
            </a:r>
            <a:r>
              <a:rPr lang="es-ES" dirty="0" err="1"/>
              <a:t>terra</a:t>
            </a:r>
            <a:r>
              <a:rPr lang="es-ES" dirty="0"/>
              <a:t>, des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peus</a:t>
            </a:r>
            <a:r>
              <a:rPr lang="es-ES" dirty="0"/>
              <a:t> </a:t>
            </a:r>
            <a:r>
              <a:rPr lang="es-ES" dirty="0" err="1"/>
              <a:t>fins</a:t>
            </a:r>
            <a:r>
              <a:rPr lang="es-ES" dirty="0"/>
              <a:t> el cap.</a:t>
            </a:r>
          </a:p>
          <a:p>
            <a:r>
              <a:rPr lang="es-ES" dirty="0"/>
              <a:t>Bon </a:t>
            </a:r>
            <a:r>
              <a:rPr lang="es-ES" dirty="0" err="1"/>
              <a:t>suport</a:t>
            </a:r>
            <a:r>
              <a:rPr lang="es-ES" dirty="0"/>
              <a:t> </a:t>
            </a:r>
            <a:r>
              <a:rPr lang="es-ES" dirty="0" err="1"/>
              <a:t>diafragmàtic</a:t>
            </a:r>
            <a:r>
              <a:rPr lang="es-ES" dirty="0"/>
              <a:t> a partir </a:t>
            </a:r>
            <a:r>
              <a:rPr lang="es-ES" dirty="0" err="1"/>
              <a:t>d’una</a:t>
            </a:r>
            <a:r>
              <a:rPr lang="es-ES" dirty="0"/>
              <a:t> </a:t>
            </a:r>
            <a:r>
              <a:rPr lang="es-ES" dirty="0" err="1"/>
              <a:t>respiració</a:t>
            </a:r>
            <a:r>
              <a:rPr lang="es-ES" dirty="0"/>
              <a:t> costal, </a:t>
            </a:r>
            <a:r>
              <a:rPr lang="es-ES" dirty="0" err="1"/>
              <a:t>fungint</a:t>
            </a:r>
            <a:r>
              <a:rPr lang="es-ES" dirty="0"/>
              <a:t> de </a:t>
            </a:r>
            <a:r>
              <a:rPr lang="es-ES" dirty="0" err="1"/>
              <a:t>respiracions</a:t>
            </a:r>
            <a:r>
              <a:rPr lang="es-ES" dirty="0"/>
              <a:t> </a:t>
            </a:r>
            <a:r>
              <a:rPr lang="es-ES" dirty="0" err="1"/>
              <a:t>altes</a:t>
            </a:r>
            <a:r>
              <a:rPr lang="es-ES" dirty="0"/>
              <a:t> i </a:t>
            </a:r>
            <a:r>
              <a:rPr lang="es-ES" dirty="0" err="1"/>
              <a:t>insuficients</a:t>
            </a:r>
            <a:r>
              <a:rPr lang="es-ES" dirty="0"/>
              <a:t>.</a:t>
            </a:r>
          </a:p>
          <a:p>
            <a:r>
              <a:rPr lang="es-ES" dirty="0"/>
              <a:t>Tot el cos está </a:t>
            </a:r>
            <a:r>
              <a:rPr lang="es-ES" dirty="0" err="1"/>
              <a:t>implicat</a:t>
            </a:r>
            <a:r>
              <a:rPr lang="es-ES" dirty="0"/>
              <a:t> en la </a:t>
            </a:r>
            <a:r>
              <a:rPr lang="es-ES" dirty="0" err="1"/>
              <a:t>producció</a:t>
            </a:r>
            <a:r>
              <a:rPr lang="es-ES" dirty="0"/>
              <a:t> de </a:t>
            </a:r>
            <a:r>
              <a:rPr lang="es-ES" dirty="0" err="1"/>
              <a:t>veu</a:t>
            </a:r>
            <a:r>
              <a:rPr lang="es-ES" dirty="0"/>
              <a:t>. </a:t>
            </a:r>
            <a:r>
              <a:rPr lang="es-ES" dirty="0" err="1"/>
              <a:t>Verticalitat</a:t>
            </a:r>
            <a:r>
              <a:rPr lang="es-ES" dirty="0"/>
              <a:t> no tensa. </a:t>
            </a:r>
            <a:r>
              <a:rPr lang="es-ES" dirty="0" err="1"/>
              <a:t>Alineació</a:t>
            </a:r>
            <a:r>
              <a:rPr lang="es-ES" dirty="0"/>
              <a:t> de </a:t>
            </a:r>
            <a:r>
              <a:rPr lang="es-ES" dirty="0" err="1"/>
              <a:t>peus</a:t>
            </a:r>
            <a:r>
              <a:rPr lang="es-ES" dirty="0"/>
              <a:t>, </a:t>
            </a:r>
            <a:r>
              <a:rPr lang="es-ES" dirty="0" err="1"/>
              <a:t>genolls</a:t>
            </a:r>
            <a:r>
              <a:rPr lang="es-ES" dirty="0"/>
              <a:t>, pelvis, </a:t>
            </a:r>
            <a:r>
              <a:rPr lang="es-ES" dirty="0" err="1"/>
              <a:t>espatlles</a:t>
            </a:r>
            <a:r>
              <a:rPr lang="es-ES" dirty="0"/>
              <a:t> i cap.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5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VEU PROJECTADA</a:t>
            </a:r>
          </a:p>
        </p:txBody>
      </p:sp>
      <p:pic>
        <p:nvPicPr>
          <p:cNvPr id="7" name="Graphic 6" descr="Volumen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469783"/>
            <a:ext cx="6968094" cy="4462944"/>
          </a:xfrm>
          <a:effectLst/>
        </p:spPr>
        <p:txBody>
          <a:bodyPr>
            <a:normAutofit/>
          </a:bodyPr>
          <a:lstStyle/>
          <a:p>
            <a:r>
              <a:rPr lang="es-ES" dirty="0"/>
              <a:t>Controlar la </a:t>
            </a:r>
            <a:r>
              <a:rPr lang="es-ES" dirty="0" err="1"/>
              <a:t>direccionalitat</a:t>
            </a:r>
            <a:r>
              <a:rPr lang="es-ES" dirty="0"/>
              <a:t> del so per evitar </a:t>
            </a:r>
            <a:r>
              <a:rPr lang="es-ES" dirty="0" err="1"/>
              <a:t>constricció</a:t>
            </a:r>
            <a:r>
              <a:rPr lang="es-ES" dirty="0"/>
              <a:t> </a:t>
            </a:r>
            <a:r>
              <a:rPr lang="es-ES" dirty="0" err="1"/>
              <a:t>laríngia</a:t>
            </a:r>
            <a:r>
              <a:rPr lang="es-ES" dirty="0"/>
              <a:t> </a:t>
            </a:r>
          </a:p>
          <a:p>
            <a:r>
              <a:rPr lang="es-ES" dirty="0" err="1"/>
              <a:t>Ús</a:t>
            </a:r>
            <a:r>
              <a:rPr lang="es-ES" dirty="0"/>
              <a:t> </a:t>
            </a:r>
            <a:r>
              <a:rPr lang="es-ES" dirty="0" err="1"/>
              <a:t>adequat</a:t>
            </a:r>
            <a:r>
              <a:rPr lang="es-ES" dirty="0"/>
              <a:t> de les </a:t>
            </a:r>
            <a:r>
              <a:rPr lang="es-ES" dirty="0" err="1"/>
              <a:t>caixes</a:t>
            </a:r>
            <a:r>
              <a:rPr lang="es-ES" dirty="0"/>
              <a:t> de </a:t>
            </a:r>
            <a:r>
              <a:rPr lang="es-ES" dirty="0" err="1"/>
              <a:t>ressonáncia</a:t>
            </a:r>
            <a:r>
              <a:rPr lang="es-ES" dirty="0"/>
              <a:t> (</a:t>
            </a:r>
            <a:r>
              <a:rPr lang="es-ES" dirty="0" err="1"/>
              <a:t>pit</a:t>
            </a:r>
            <a:r>
              <a:rPr lang="es-ES" dirty="0"/>
              <a:t>, </a:t>
            </a:r>
            <a:r>
              <a:rPr lang="es-ES" dirty="0" err="1"/>
              <a:t>cap</a:t>
            </a:r>
            <a:r>
              <a:rPr lang="es-ES" dirty="0"/>
              <a:t>, cara, </a:t>
            </a:r>
            <a:r>
              <a:rPr lang="es-ES" dirty="0" err="1"/>
              <a:t>nas</a:t>
            </a:r>
            <a:r>
              <a:rPr lang="es-ES" dirty="0"/>
              <a:t>)</a:t>
            </a:r>
          </a:p>
          <a:p>
            <a:r>
              <a:rPr lang="es-ES" dirty="0"/>
              <a:t>Evitar </a:t>
            </a:r>
            <a:r>
              <a:rPr lang="es-ES" dirty="0" err="1"/>
              <a:t>atacs</a:t>
            </a:r>
            <a:r>
              <a:rPr lang="es-ES" dirty="0"/>
              <a:t> </a:t>
            </a:r>
            <a:r>
              <a:rPr lang="es-ES" dirty="0" err="1"/>
              <a:t>glòtics</a:t>
            </a:r>
            <a:endParaRPr lang="es-ES" dirty="0"/>
          </a:p>
          <a:p>
            <a:r>
              <a:rPr lang="es-ES" dirty="0" err="1"/>
              <a:t>Economitzar</a:t>
            </a:r>
            <a:r>
              <a:rPr lang="es-ES" dirty="0"/>
              <a:t> la </a:t>
            </a:r>
            <a:r>
              <a:rPr lang="es-ES" dirty="0" err="1"/>
              <a:t>veu</a:t>
            </a:r>
            <a:r>
              <a:rPr lang="es-ES" dirty="0"/>
              <a:t> </a:t>
            </a:r>
            <a:r>
              <a:rPr lang="es-ES" dirty="0" err="1"/>
              <a:t>projectada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estratègies</a:t>
            </a:r>
            <a:r>
              <a:rPr lang="es-ES" dirty="0"/>
              <a:t> </a:t>
            </a:r>
            <a:r>
              <a:rPr lang="es-ES" dirty="0" err="1"/>
              <a:t>esmentades</a:t>
            </a:r>
            <a:r>
              <a:rPr lang="es-ES" dirty="0"/>
              <a:t>: picar a la taula, </a:t>
            </a:r>
            <a:r>
              <a:rPr lang="es-ES" dirty="0" err="1"/>
              <a:t>xiular</a:t>
            </a:r>
            <a:r>
              <a:rPr lang="es-ES" dirty="0"/>
              <a:t>, picar de </a:t>
            </a:r>
            <a:r>
              <a:rPr lang="es-ES" dirty="0" err="1"/>
              <a:t>mans</a:t>
            </a:r>
            <a:r>
              <a:rPr lang="es-ES" dirty="0"/>
              <a:t>, </a:t>
            </a:r>
            <a:r>
              <a:rPr lang="es-ES" dirty="0" err="1"/>
              <a:t>rètols</a:t>
            </a:r>
            <a:r>
              <a:rPr lang="es-ES" dirty="0"/>
              <a:t>, posar música, </a:t>
            </a:r>
            <a:r>
              <a:rPr lang="es-ES" dirty="0" err="1"/>
              <a:t>contrasenyes</a:t>
            </a:r>
            <a:r>
              <a:rPr lang="es-ES" dirty="0"/>
              <a:t> </a:t>
            </a:r>
            <a:r>
              <a:rPr lang="es-ES" dirty="0" err="1"/>
              <a:t>pactades</a:t>
            </a:r>
            <a:r>
              <a:rPr lang="es-ES" dirty="0"/>
              <a:t>, gestos </a:t>
            </a:r>
            <a:r>
              <a:rPr lang="es-ES" dirty="0" err="1"/>
              <a:t>corporals</a:t>
            </a:r>
            <a:r>
              <a:rPr lang="es-ES" dirty="0"/>
              <a:t>…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81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82EE90-F5BD-4B0B-B0CD-CA2A35D2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EXERCICIS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E62A7-C6CE-404D-B23F-DE3CDDFA8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 fontScale="92500" lnSpcReduction="10000"/>
          </a:bodyPr>
          <a:lstStyle/>
          <a:p>
            <a:r>
              <a:rPr lang="es-ES" dirty="0"/>
              <a:t>CONCENTRACIÓ</a:t>
            </a:r>
          </a:p>
          <a:p>
            <a:pPr lvl="1"/>
            <a:r>
              <a:rPr lang="es-ES" dirty="0" err="1"/>
              <a:t>Impuls</a:t>
            </a:r>
            <a:r>
              <a:rPr lang="es-ES" dirty="0"/>
              <a:t> de </a:t>
            </a:r>
            <a:r>
              <a:rPr lang="es-ES" dirty="0" err="1"/>
              <a:t>l’aire</a:t>
            </a:r>
            <a:r>
              <a:rPr lang="es-ES" dirty="0"/>
              <a:t> </a:t>
            </a:r>
            <a:r>
              <a:rPr lang="es-ES" dirty="0" err="1"/>
              <a:t>cap</a:t>
            </a:r>
            <a:r>
              <a:rPr lang="es-ES" dirty="0"/>
              <a:t> a les </a:t>
            </a:r>
            <a:r>
              <a:rPr lang="es-ES" dirty="0" err="1"/>
              <a:t>cavitats</a:t>
            </a:r>
            <a:r>
              <a:rPr lang="es-ES" dirty="0"/>
              <a:t> resonadores </a:t>
            </a:r>
            <a:r>
              <a:rPr lang="es-ES" dirty="0" err="1"/>
              <a:t>frontals</a:t>
            </a:r>
            <a:r>
              <a:rPr lang="es-ES" dirty="0"/>
              <a:t>:</a:t>
            </a:r>
          </a:p>
          <a:p>
            <a:pPr lvl="2"/>
            <a:r>
              <a:rPr lang="es-ES" dirty="0" err="1"/>
              <a:t>Exercicis</a:t>
            </a:r>
            <a:r>
              <a:rPr lang="es-ES" dirty="0"/>
              <a:t> de </a:t>
            </a:r>
            <a:r>
              <a:rPr lang="es-ES" i="1" dirty="0" err="1"/>
              <a:t>brunzeig</a:t>
            </a:r>
            <a:r>
              <a:rPr lang="es-ES" i="1" dirty="0"/>
              <a:t>: </a:t>
            </a:r>
            <a:r>
              <a:rPr lang="es-ES" dirty="0" err="1"/>
              <a:t>Inici</a:t>
            </a:r>
            <a:r>
              <a:rPr lang="es-ES" dirty="0"/>
              <a:t> de </a:t>
            </a:r>
            <a:r>
              <a:rPr lang="es-ES" dirty="0" err="1"/>
              <a:t>badall</a:t>
            </a:r>
            <a:r>
              <a:rPr lang="es-ES" dirty="0"/>
              <a:t> + MMMMM/BBBBB/UUUUU</a:t>
            </a:r>
          </a:p>
          <a:p>
            <a:pPr lvl="2"/>
            <a:r>
              <a:rPr lang="es-ES" dirty="0"/>
              <a:t>Probar </a:t>
            </a:r>
            <a:r>
              <a:rPr lang="es-ES" dirty="0" err="1"/>
              <a:t>diferents</a:t>
            </a:r>
            <a:r>
              <a:rPr lang="es-ES" dirty="0"/>
              <a:t> </a:t>
            </a:r>
            <a:r>
              <a:rPr lang="es-ES" dirty="0" err="1"/>
              <a:t>tons</a:t>
            </a:r>
            <a:r>
              <a:rPr lang="es-ES" dirty="0"/>
              <a:t> per sentir les </a:t>
            </a:r>
            <a:r>
              <a:rPr lang="es-ES" dirty="0" err="1"/>
              <a:t>vibracions</a:t>
            </a:r>
            <a:r>
              <a:rPr lang="es-ES" dirty="0"/>
              <a:t> a la cara	</a:t>
            </a:r>
          </a:p>
          <a:p>
            <a:pPr lvl="2"/>
            <a:r>
              <a:rPr lang="es-ES" dirty="0" err="1"/>
              <a:t>Fixa’t</a:t>
            </a:r>
            <a:r>
              <a:rPr lang="es-ES" dirty="0"/>
              <a:t> en el </a:t>
            </a:r>
            <a:r>
              <a:rPr lang="es-ES" dirty="0" err="1"/>
              <a:t>recorregut</a:t>
            </a:r>
            <a:r>
              <a:rPr lang="es-ES" dirty="0"/>
              <a:t> que </a:t>
            </a:r>
            <a:r>
              <a:rPr lang="es-ES" dirty="0" err="1"/>
              <a:t>segueixen</a:t>
            </a:r>
            <a:r>
              <a:rPr lang="es-ES" dirty="0"/>
              <a:t> </a:t>
            </a:r>
            <a:r>
              <a:rPr lang="es-ES" dirty="0" err="1"/>
              <a:t>aquestes</a:t>
            </a:r>
            <a:r>
              <a:rPr lang="es-ES" dirty="0"/>
              <a:t> </a:t>
            </a:r>
            <a:r>
              <a:rPr lang="es-ES" dirty="0" err="1"/>
              <a:t>vibracions</a:t>
            </a:r>
            <a:endParaRPr lang="es-ES" dirty="0"/>
          </a:p>
          <a:p>
            <a:r>
              <a:rPr lang="es-ES" dirty="0"/>
              <a:t>RESPIRACIÓ</a:t>
            </a:r>
          </a:p>
          <a:p>
            <a:pPr lvl="1"/>
            <a:r>
              <a:rPr lang="es-ES" dirty="0"/>
              <a:t>Bona </a:t>
            </a:r>
            <a:r>
              <a:rPr lang="es-ES" dirty="0" err="1"/>
              <a:t>projecció</a:t>
            </a:r>
            <a:r>
              <a:rPr lang="es-ES" dirty="0"/>
              <a:t>, té el </a:t>
            </a:r>
            <a:r>
              <a:rPr lang="es-ES" dirty="0" err="1"/>
              <a:t>seu</a:t>
            </a:r>
            <a:r>
              <a:rPr lang="es-ES" dirty="0"/>
              <a:t> origen al diafragma (regula la </a:t>
            </a:r>
            <a:r>
              <a:rPr lang="es-ES" dirty="0" err="1"/>
              <a:t>quantitat</a:t>
            </a:r>
            <a:r>
              <a:rPr lang="es-ES" dirty="0"/>
              <a:t> </a:t>
            </a:r>
            <a:r>
              <a:rPr lang="es-ES" dirty="0" err="1"/>
              <a:t>d’aire</a:t>
            </a:r>
            <a:r>
              <a:rPr lang="es-ES" dirty="0"/>
              <a:t> que </a:t>
            </a:r>
            <a:r>
              <a:rPr lang="es-ES" dirty="0" err="1"/>
              <a:t>fem</a:t>
            </a:r>
            <a:r>
              <a:rPr lang="es-ES" dirty="0"/>
              <a:t> servir)</a:t>
            </a:r>
          </a:p>
          <a:p>
            <a:pPr lvl="2"/>
            <a:r>
              <a:rPr lang="es-ES" dirty="0"/>
              <a:t>Agafar aire </a:t>
            </a:r>
            <a:r>
              <a:rPr lang="es-ES" dirty="0" err="1"/>
              <a:t>pel</a:t>
            </a:r>
            <a:r>
              <a:rPr lang="es-ES" dirty="0"/>
              <a:t> </a:t>
            </a:r>
            <a:r>
              <a:rPr lang="es-ES" dirty="0" err="1"/>
              <a:t>nas</a:t>
            </a:r>
            <a:r>
              <a:rPr lang="es-ES" dirty="0"/>
              <a:t>, a </a:t>
            </a:r>
            <a:r>
              <a:rPr lang="es-ES" dirty="0" err="1"/>
              <a:t>poc</a:t>
            </a:r>
            <a:r>
              <a:rPr lang="es-ES" dirty="0"/>
              <a:t> a </a:t>
            </a:r>
            <a:r>
              <a:rPr lang="es-ES" dirty="0" err="1"/>
              <a:t>poc</a:t>
            </a:r>
            <a:r>
              <a:rPr lang="es-ES" dirty="0"/>
              <a:t>.</a:t>
            </a:r>
          </a:p>
          <a:p>
            <a:pPr lvl="2"/>
            <a:r>
              <a:rPr lang="es-ES" dirty="0"/>
              <a:t>Inspirar: diafragma </a:t>
            </a:r>
            <a:r>
              <a:rPr lang="es-ES" dirty="0" err="1"/>
              <a:t>s’obre</a:t>
            </a:r>
            <a:r>
              <a:rPr lang="es-ES" dirty="0"/>
              <a:t>.</a:t>
            </a:r>
          </a:p>
          <a:p>
            <a:pPr lvl="2"/>
            <a:r>
              <a:rPr lang="es-ES" dirty="0"/>
              <a:t>Tapa un </a:t>
            </a:r>
            <a:r>
              <a:rPr lang="es-ES" dirty="0" err="1"/>
              <a:t>forat</a:t>
            </a:r>
            <a:r>
              <a:rPr lang="es-ES" dirty="0"/>
              <a:t> del </a:t>
            </a:r>
            <a:r>
              <a:rPr lang="es-ES" dirty="0" err="1"/>
              <a:t>nas</a:t>
            </a:r>
            <a:r>
              <a:rPr lang="es-ES" dirty="0"/>
              <a:t> i exhala </a:t>
            </a:r>
            <a:r>
              <a:rPr lang="es-ES" dirty="0" err="1"/>
              <a:t>lentament</a:t>
            </a:r>
            <a:r>
              <a:rPr lang="es-ES" dirty="0"/>
              <a:t>, el diafragma ha de </a:t>
            </a:r>
            <a:r>
              <a:rPr lang="es-ES" dirty="0" err="1"/>
              <a:t>prendre</a:t>
            </a:r>
            <a:r>
              <a:rPr lang="es-ES" dirty="0"/>
              <a:t> el control de la situación</a:t>
            </a:r>
          </a:p>
          <a:p>
            <a:pPr lvl="2"/>
            <a:r>
              <a:rPr lang="es-ES" dirty="0" err="1"/>
              <a:t>Repeteix</a:t>
            </a:r>
            <a:r>
              <a:rPr lang="es-ES" dirty="0"/>
              <a:t> </a:t>
            </a:r>
            <a:r>
              <a:rPr lang="es-ES" dirty="0" err="1"/>
              <a:t>l’exercici</a:t>
            </a:r>
            <a:r>
              <a:rPr lang="es-ES" dirty="0"/>
              <a:t> </a:t>
            </a:r>
            <a:r>
              <a:rPr lang="es-ES" dirty="0" err="1"/>
              <a:t>alternant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orificis</a:t>
            </a:r>
            <a:r>
              <a:rPr lang="es-ES" dirty="0"/>
              <a:t> </a:t>
            </a:r>
            <a:r>
              <a:rPr lang="es-ES" dirty="0" err="1"/>
              <a:t>nasals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1313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82EE90-F5BD-4B0B-B0CD-CA2A35D2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VEU PROJECTADA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E62A7-C6CE-404D-B23F-DE3CDDFA8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s-ES" dirty="0"/>
              <a:t>POSTURA</a:t>
            </a:r>
          </a:p>
          <a:p>
            <a:pPr lvl="1"/>
            <a:r>
              <a:rPr lang="es-ES" dirty="0" err="1"/>
              <a:t>Peus</a:t>
            </a:r>
            <a:r>
              <a:rPr lang="es-ES" dirty="0"/>
              <a:t> </a:t>
            </a:r>
            <a:r>
              <a:rPr lang="es-ES" dirty="0" err="1"/>
              <a:t>oberts</a:t>
            </a:r>
            <a:r>
              <a:rPr lang="es-ES" dirty="0"/>
              <a:t> a </a:t>
            </a:r>
            <a:r>
              <a:rPr lang="es-ES" dirty="0" err="1"/>
              <a:t>l’alçada</a:t>
            </a:r>
            <a:r>
              <a:rPr lang="es-ES" dirty="0"/>
              <a:t> de les </a:t>
            </a:r>
            <a:r>
              <a:rPr lang="es-ES" dirty="0" err="1"/>
              <a:t>espatlles</a:t>
            </a:r>
            <a:endParaRPr lang="es-ES" dirty="0"/>
          </a:p>
          <a:p>
            <a:pPr lvl="1"/>
            <a:r>
              <a:rPr lang="es-ES" dirty="0" err="1"/>
              <a:t>Espatlles</a:t>
            </a:r>
            <a:r>
              <a:rPr lang="es-ES" dirty="0"/>
              <a:t> </a:t>
            </a:r>
            <a:r>
              <a:rPr lang="es-ES" dirty="0" err="1"/>
              <a:t>relaxades</a:t>
            </a:r>
            <a:endParaRPr lang="es-ES" dirty="0"/>
          </a:p>
          <a:p>
            <a:pPr lvl="1"/>
            <a:r>
              <a:rPr lang="es-ES" dirty="0" err="1"/>
              <a:t>Posició</a:t>
            </a:r>
            <a:r>
              <a:rPr lang="es-ES" dirty="0"/>
              <a:t> del </a:t>
            </a:r>
            <a:r>
              <a:rPr lang="es-ES" dirty="0" err="1"/>
              <a:t>cap</a:t>
            </a:r>
            <a:r>
              <a:rPr lang="es-ES" dirty="0"/>
              <a:t>!! </a:t>
            </a:r>
          </a:p>
          <a:p>
            <a:pPr lvl="1"/>
            <a:r>
              <a:rPr lang="es-ES" dirty="0"/>
              <a:t>Mandíbula </a:t>
            </a:r>
            <a:r>
              <a:rPr lang="es-ES" dirty="0" err="1"/>
              <a:t>lliure</a:t>
            </a:r>
            <a:r>
              <a:rPr lang="es-ES" dirty="0"/>
              <a:t> i </a:t>
            </a:r>
            <a:r>
              <a:rPr lang="es-ES" dirty="0" err="1"/>
              <a:t>músculs</a:t>
            </a:r>
            <a:r>
              <a:rPr lang="es-ES" dirty="0"/>
              <a:t> </a:t>
            </a:r>
            <a:r>
              <a:rPr lang="es-ES" dirty="0" err="1"/>
              <a:t>facials</a:t>
            </a:r>
            <a:r>
              <a:rPr lang="es-ES" dirty="0"/>
              <a:t> </a:t>
            </a:r>
            <a:r>
              <a:rPr lang="es-ES" dirty="0" err="1"/>
              <a:t>relaxats</a:t>
            </a:r>
            <a:r>
              <a:rPr lang="es-ES" dirty="0"/>
              <a:t> (</a:t>
            </a:r>
            <a:r>
              <a:rPr lang="es-ES" dirty="0" err="1"/>
              <a:t>act</a:t>
            </a:r>
            <a:r>
              <a:rPr lang="es-ES" dirty="0"/>
              <a:t>. Musculatura, </a:t>
            </a:r>
            <a:r>
              <a:rPr lang="es-ES" dirty="0" err="1"/>
              <a:t>ganyotes</a:t>
            </a:r>
            <a:r>
              <a:rPr lang="es-ES" dirty="0"/>
              <a:t> </a:t>
            </a:r>
            <a:r>
              <a:rPr lang="es-ES" dirty="0" err="1"/>
              <a:t>davant</a:t>
            </a:r>
            <a:r>
              <a:rPr lang="es-ES" dirty="0"/>
              <a:t> </a:t>
            </a:r>
            <a:r>
              <a:rPr lang="es-ES" dirty="0" err="1"/>
              <a:t>d’un</a:t>
            </a:r>
            <a:r>
              <a:rPr lang="es-ES" dirty="0"/>
              <a:t> mirall)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0060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PROSÒDIA</a:t>
            </a:r>
          </a:p>
        </p:txBody>
      </p:sp>
      <p:pic>
        <p:nvPicPr>
          <p:cNvPr id="7" name="Graphic 6" descr="Notación musical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469783"/>
            <a:ext cx="6968094" cy="4462944"/>
          </a:xfrm>
          <a:effectLst/>
        </p:spPr>
        <p:txBody>
          <a:bodyPr>
            <a:normAutofit/>
          </a:bodyPr>
          <a:lstStyle/>
          <a:p>
            <a:r>
              <a:rPr lang="es-ES" dirty="0" err="1"/>
              <a:t>Parlem</a:t>
            </a:r>
            <a:r>
              <a:rPr lang="es-ES" dirty="0"/>
              <a:t> “</a:t>
            </a:r>
            <a:r>
              <a:rPr lang="es-ES" dirty="0" err="1"/>
              <a:t>cantant</a:t>
            </a:r>
            <a:r>
              <a:rPr lang="es-ES" dirty="0"/>
              <a:t>” i “</a:t>
            </a:r>
            <a:r>
              <a:rPr lang="es-ES" dirty="0" err="1"/>
              <a:t>ballant</a:t>
            </a:r>
            <a:r>
              <a:rPr lang="es-ES" dirty="0"/>
              <a:t>”: </a:t>
            </a:r>
            <a:r>
              <a:rPr lang="es-ES" dirty="0" err="1"/>
              <a:t>entonació</a:t>
            </a:r>
            <a:r>
              <a:rPr lang="es-ES" dirty="0"/>
              <a:t> i </a:t>
            </a:r>
            <a:r>
              <a:rPr lang="es-ES" dirty="0" err="1"/>
              <a:t>gesticulació</a:t>
            </a:r>
            <a:r>
              <a:rPr lang="es-ES" dirty="0"/>
              <a:t>.</a:t>
            </a:r>
          </a:p>
          <a:p>
            <a:pPr lvl="1"/>
            <a:r>
              <a:rPr lang="es-ES" dirty="0" err="1"/>
              <a:t>Llenguatge</a:t>
            </a:r>
            <a:r>
              <a:rPr lang="es-ES" dirty="0"/>
              <a:t> musical i el corporal, son </a:t>
            </a:r>
            <a:r>
              <a:rPr lang="es-ES" dirty="0" err="1"/>
              <a:t>anteriors</a:t>
            </a:r>
            <a:r>
              <a:rPr lang="es-ES" dirty="0"/>
              <a:t> a </a:t>
            </a:r>
            <a:r>
              <a:rPr lang="es-ES" dirty="0" err="1"/>
              <a:t>qualsevol</a:t>
            </a:r>
            <a:r>
              <a:rPr lang="es-ES" dirty="0"/>
              <a:t> </a:t>
            </a:r>
            <a:r>
              <a:rPr lang="es-ES" dirty="0" err="1"/>
              <a:t>altres</a:t>
            </a:r>
            <a:r>
              <a:rPr lang="es-ES" dirty="0"/>
              <a:t> </a:t>
            </a:r>
            <a:r>
              <a:rPr lang="es-ES" dirty="0" err="1"/>
              <a:t>llenguatge</a:t>
            </a:r>
            <a:endParaRPr lang="es-ES" dirty="0"/>
          </a:p>
          <a:p>
            <a:pPr lvl="1"/>
            <a:r>
              <a:rPr lang="es-ES" dirty="0"/>
              <a:t>- </a:t>
            </a:r>
            <a:r>
              <a:rPr lang="es-ES" dirty="0" err="1"/>
              <a:t>gesticulació</a:t>
            </a:r>
            <a:r>
              <a:rPr lang="es-ES" dirty="0"/>
              <a:t>, + parla monótona i plana.</a:t>
            </a:r>
          </a:p>
          <a:p>
            <a:pPr lvl="1"/>
            <a:r>
              <a:rPr lang="es-ES" dirty="0" err="1"/>
              <a:t>Consonants</a:t>
            </a:r>
            <a:r>
              <a:rPr lang="es-ES" dirty="0"/>
              <a:t> aporten RITME.</a:t>
            </a:r>
          </a:p>
          <a:p>
            <a:pPr lvl="1"/>
            <a:r>
              <a:rPr lang="es-ES" dirty="0" err="1"/>
              <a:t>Vocals</a:t>
            </a:r>
            <a:r>
              <a:rPr lang="es-ES" dirty="0"/>
              <a:t> aporten ENTONACIÓ.</a:t>
            </a:r>
          </a:p>
          <a:p>
            <a:pPr lvl="1"/>
            <a:r>
              <a:rPr lang="es-ES" dirty="0" err="1"/>
              <a:t>Consonants</a:t>
            </a:r>
            <a:r>
              <a:rPr lang="es-ES" dirty="0"/>
              <a:t> + </a:t>
            </a:r>
            <a:r>
              <a:rPr lang="es-ES" dirty="0" err="1"/>
              <a:t>Vocals</a:t>
            </a:r>
            <a:r>
              <a:rPr lang="es-ES" dirty="0"/>
              <a:t> formen la MELODIA.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91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PROSÒDIA</a:t>
            </a:r>
          </a:p>
        </p:txBody>
      </p:sp>
      <p:pic>
        <p:nvPicPr>
          <p:cNvPr id="7" name="Graphic 6" descr="Notación musical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469783"/>
            <a:ext cx="6968094" cy="4462944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r>
              <a:rPr lang="es-ES" dirty="0" err="1"/>
              <a:t>Relació</a:t>
            </a:r>
            <a:r>
              <a:rPr lang="es-ES" dirty="0"/>
              <a:t> MÚSICA i TEXT:</a:t>
            </a:r>
          </a:p>
          <a:p>
            <a:pPr lvl="1"/>
            <a:r>
              <a:rPr lang="es-ES" dirty="0"/>
              <a:t>Des de la MÚSICA, el TEXT </a:t>
            </a:r>
            <a:r>
              <a:rPr lang="es-ES" dirty="0" err="1"/>
              <a:t>serveix</a:t>
            </a:r>
            <a:r>
              <a:rPr lang="es-ES" dirty="0"/>
              <a:t> per concretar i amplias el </a:t>
            </a:r>
            <a:r>
              <a:rPr lang="es-ES" dirty="0" err="1"/>
              <a:t>missatge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Des del TEXT, la MÚSICA </a:t>
            </a:r>
            <a:r>
              <a:rPr lang="es-ES" dirty="0" err="1"/>
              <a:t>pot</a:t>
            </a:r>
            <a:r>
              <a:rPr lang="es-ES" dirty="0"/>
              <a:t> servir per donar-lo a </a:t>
            </a:r>
            <a:r>
              <a:rPr lang="es-ES" dirty="0" err="1"/>
              <a:t>conèixer</a:t>
            </a:r>
            <a:r>
              <a:rPr lang="es-ES" dirty="0"/>
              <a:t> i potenciar-</a:t>
            </a:r>
            <a:r>
              <a:rPr lang="es-ES" dirty="0" err="1"/>
              <a:t>ne</a:t>
            </a:r>
            <a:r>
              <a:rPr lang="es-ES" dirty="0"/>
              <a:t> el </a:t>
            </a:r>
            <a:r>
              <a:rPr lang="es-ES" dirty="0" err="1"/>
              <a:t>sentit</a:t>
            </a:r>
            <a:r>
              <a:rPr lang="es-ES" dirty="0"/>
              <a:t>. Les </a:t>
            </a:r>
            <a:r>
              <a:rPr lang="es-ES" dirty="0" err="1"/>
              <a:t>paraules</a:t>
            </a:r>
            <a:r>
              <a:rPr lang="es-ES" dirty="0"/>
              <a:t> al ser </a:t>
            </a:r>
            <a:r>
              <a:rPr lang="es-ES" dirty="0" err="1"/>
              <a:t>cantades</a:t>
            </a:r>
            <a:r>
              <a:rPr lang="es-ES" dirty="0"/>
              <a:t> </a:t>
            </a:r>
            <a:r>
              <a:rPr lang="es-ES" dirty="0" err="1"/>
              <a:t>sonen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</a:t>
            </a:r>
            <a:r>
              <a:rPr lang="es-ES" dirty="0" err="1"/>
              <a:t>emoció</a:t>
            </a:r>
            <a:r>
              <a:rPr lang="es-ES" dirty="0"/>
              <a:t>.</a:t>
            </a:r>
          </a:p>
          <a:p>
            <a:r>
              <a:rPr lang="es-ES" dirty="0"/>
              <a:t>Mestres </a:t>
            </a:r>
            <a:r>
              <a:rPr lang="es-ES" dirty="0" err="1"/>
              <a:t>sabeu</a:t>
            </a:r>
            <a:r>
              <a:rPr lang="es-ES" dirty="0"/>
              <a:t> explicar </a:t>
            </a:r>
            <a:r>
              <a:rPr lang="es-ES" dirty="0" err="1"/>
              <a:t>contes</a:t>
            </a:r>
            <a:r>
              <a:rPr lang="es-ES" dirty="0"/>
              <a:t> i cantar </a:t>
            </a:r>
            <a:r>
              <a:rPr lang="es-ES" dirty="0" err="1"/>
              <a:t>cançons</a:t>
            </a:r>
            <a:r>
              <a:rPr lang="es-ES" dirty="0"/>
              <a:t>? </a:t>
            </a:r>
          </a:p>
          <a:p>
            <a:r>
              <a:rPr lang="es-ES" dirty="0"/>
              <a:t>Mestres “</a:t>
            </a:r>
            <a:r>
              <a:rPr lang="es-ES" dirty="0" err="1"/>
              <a:t>expliqueu</a:t>
            </a:r>
            <a:r>
              <a:rPr lang="es-ES" dirty="0"/>
              <a:t> </a:t>
            </a:r>
            <a:r>
              <a:rPr lang="es-ES" dirty="0" err="1"/>
              <a:t>lliçons</a:t>
            </a:r>
            <a:r>
              <a:rPr lang="es-ES" dirty="0"/>
              <a:t>” o </a:t>
            </a:r>
            <a:r>
              <a:rPr lang="es-ES" dirty="0" err="1"/>
              <a:t>històries</a:t>
            </a:r>
            <a:r>
              <a:rPr lang="es-ES" dirty="0"/>
              <a:t>,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quin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de </a:t>
            </a:r>
            <a:r>
              <a:rPr lang="es-ES" dirty="0" err="1"/>
              <a:t>veu</a:t>
            </a:r>
            <a:r>
              <a:rPr lang="es-ES" dirty="0"/>
              <a:t>? </a:t>
            </a:r>
          </a:p>
          <a:p>
            <a:pPr lvl="1"/>
            <a:r>
              <a:rPr lang="es-ES" dirty="0" err="1"/>
              <a:t>Monòton</a:t>
            </a:r>
            <a:r>
              <a:rPr lang="es-ES" dirty="0"/>
              <a:t> o </a:t>
            </a:r>
            <a:r>
              <a:rPr lang="es-ES" dirty="0" err="1"/>
              <a:t>estrident</a:t>
            </a:r>
            <a:r>
              <a:rPr lang="es-ES" dirty="0"/>
              <a:t> – </a:t>
            </a:r>
            <a:r>
              <a:rPr lang="es-ES" dirty="0" err="1"/>
              <a:t>desconnexió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oients</a:t>
            </a:r>
            <a:endParaRPr lang="es-ES" dirty="0"/>
          </a:p>
          <a:p>
            <a:pPr lvl="1"/>
            <a:r>
              <a:rPr lang="es-ES" dirty="0"/>
              <a:t>Agradable i </a:t>
            </a:r>
            <a:r>
              <a:rPr lang="es-ES" dirty="0" err="1"/>
              <a:t>ric</a:t>
            </a:r>
            <a:r>
              <a:rPr lang="es-ES" dirty="0"/>
              <a:t> en </a:t>
            </a:r>
            <a:r>
              <a:rPr lang="es-ES" dirty="0" err="1"/>
              <a:t>matissos</a:t>
            </a:r>
            <a:r>
              <a:rPr lang="es-ES" dirty="0"/>
              <a:t> – capta </a:t>
            </a:r>
            <a:r>
              <a:rPr lang="es-ES" dirty="0" err="1"/>
              <a:t>l’auditori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60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PROSÒDIA</a:t>
            </a:r>
          </a:p>
        </p:txBody>
      </p:sp>
      <p:pic>
        <p:nvPicPr>
          <p:cNvPr id="7" name="Graphic 6" descr="Notación musical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469783"/>
            <a:ext cx="6968094" cy="4462944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r>
              <a:rPr lang="es-ES" dirty="0" err="1"/>
              <a:t>Elements</a:t>
            </a:r>
            <a:r>
              <a:rPr lang="es-ES" dirty="0"/>
              <a:t> que </a:t>
            </a:r>
            <a:r>
              <a:rPr lang="es-ES" dirty="0" err="1"/>
              <a:t>incideixen</a:t>
            </a:r>
            <a:r>
              <a:rPr lang="es-ES" dirty="0"/>
              <a:t> en </a:t>
            </a:r>
            <a:r>
              <a:rPr lang="es-ES" dirty="0" err="1"/>
              <a:t>aquesta</a:t>
            </a:r>
            <a:r>
              <a:rPr lang="es-ES" dirty="0"/>
              <a:t> </a:t>
            </a:r>
            <a:r>
              <a:rPr lang="es-ES" dirty="0" err="1"/>
              <a:t>relació</a:t>
            </a:r>
            <a:r>
              <a:rPr lang="es-ES" dirty="0"/>
              <a:t> MÚSICA – EXPRESSIÓ ORAL I COMUNICACIÓ:</a:t>
            </a:r>
          </a:p>
          <a:p>
            <a:pPr lvl="1"/>
            <a:r>
              <a:rPr lang="es-ES" dirty="0"/>
              <a:t>Ritme</a:t>
            </a:r>
          </a:p>
          <a:p>
            <a:pPr lvl="1"/>
            <a:r>
              <a:rPr lang="es-ES" dirty="0" err="1"/>
              <a:t>Entonació</a:t>
            </a:r>
            <a:endParaRPr lang="es-ES" dirty="0"/>
          </a:p>
          <a:p>
            <a:pPr lvl="1"/>
            <a:r>
              <a:rPr lang="es-ES" dirty="0" err="1"/>
              <a:t>Dinàmica</a:t>
            </a:r>
            <a:endParaRPr lang="es-ES" dirty="0"/>
          </a:p>
          <a:p>
            <a:pPr lvl="1"/>
            <a:r>
              <a:rPr lang="es-ES" dirty="0"/>
              <a:t>Timbre</a:t>
            </a:r>
          </a:p>
          <a:p>
            <a:pPr lvl="1"/>
            <a:r>
              <a:rPr lang="es-ES" dirty="0"/>
              <a:t>Estructura</a:t>
            </a:r>
          </a:p>
          <a:p>
            <a:pPr lvl="1"/>
            <a:r>
              <a:rPr lang="es-ES" dirty="0" err="1"/>
              <a:t>Expressió</a:t>
            </a:r>
            <a:endParaRPr lang="es-ES" dirty="0"/>
          </a:p>
          <a:p>
            <a:pPr lvl="1"/>
            <a:r>
              <a:rPr lang="es-ES" dirty="0" err="1"/>
              <a:t>Improvisació</a:t>
            </a:r>
            <a:endParaRPr lang="es-ES" dirty="0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90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5BE94B-00D9-439F-93FD-FC75925B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Cámara de vídeo">
            <a:extLst>
              <a:ext uri="{FF2B5EF4-FFF2-40B4-BE49-F238E27FC236}">
                <a16:creationId xmlns:a16="http://schemas.microsoft.com/office/drawing/2014/main" id="{FA002973-75D8-4D96-83EF-D25C53D4E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989901"/>
            <a:ext cx="3256098" cy="325609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411EF-8276-4078-81FD-C6DB86C79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662730"/>
            <a:ext cx="6968094" cy="4144161"/>
          </a:xfrm>
          <a:effectLst/>
        </p:spPr>
        <p:txBody>
          <a:bodyPr>
            <a:normAutofit/>
          </a:bodyPr>
          <a:lstStyle/>
          <a:p>
            <a:endParaRPr lang="es-ES" dirty="0"/>
          </a:p>
          <a:p>
            <a:endParaRPr lang="es-ES" dirty="0"/>
          </a:p>
          <a:p>
            <a:r>
              <a:rPr lang="es-ES" dirty="0" err="1"/>
              <a:t>Tràiler</a:t>
            </a:r>
            <a:endParaRPr lang="es-ES" dirty="0"/>
          </a:p>
          <a:p>
            <a:pPr lvl="2"/>
            <a:r>
              <a:rPr lang="es-ES" dirty="0"/>
              <a:t>Nou </a:t>
            </a:r>
            <a:r>
              <a:rPr lang="es-ES" dirty="0" err="1"/>
              <a:t>costum</a:t>
            </a:r>
            <a:r>
              <a:rPr lang="es-ES" dirty="0"/>
              <a:t>: incrementar la </a:t>
            </a:r>
            <a:r>
              <a:rPr lang="es-ES" dirty="0" err="1"/>
              <a:t>consciència</a:t>
            </a:r>
            <a:r>
              <a:rPr lang="es-ES" dirty="0"/>
              <a:t> a </a:t>
            </a:r>
            <a:r>
              <a:rPr lang="es-ES" dirty="0" err="1"/>
              <a:t>tots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nivells</a:t>
            </a:r>
            <a:r>
              <a:rPr lang="es-ES" dirty="0"/>
              <a:t> </a:t>
            </a:r>
            <a:r>
              <a:rPr lang="es-ES" dirty="0" err="1"/>
              <a:t>comunicatius</a:t>
            </a:r>
            <a:r>
              <a:rPr lang="es-ES" dirty="0"/>
              <a:t>.</a:t>
            </a:r>
          </a:p>
          <a:p>
            <a:pPr lvl="2"/>
            <a:r>
              <a:rPr lang="es-ES" dirty="0" err="1"/>
              <a:t>Desapareix</a:t>
            </a:r>
            <a:r>
              <a:rPr lang="es-ES" dirty="0"/>
              <a:t> la boca, </a:t>
            </a:r>
            <a:r>
              <a:rPr lang="es-ES" dirty="0" err="1"/>
              <a:t>però</a:t>
            </a:r>
            <a:r>
              <a:rPr lang="es-ES" dirty="0"/>
              <a:t> </a:t>
            </a:r>
            <a:r>
              <a:rPr lang="es-ES" dirty="0" err="1"/>
              <a:t>apareixen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ulls</a:t>
            </a:r>
            <a:r>
              <a:rPr lang="es-ES" dirty="0"/>
              <a:t>.</a:t>
            </a:r>
          </a:p>
          <a:p>
            <a:pPr lvl="2"/>
            <a:r>
              <a:rPr lang="es-ES" dirty="0"/>
              <a:t>Parlar </a:t>
            </a:r>
            <a:r>
              <a:rPr lang="es-ES" dirty="0" err="1"/>
              <a:t>amb</a:t>
            </a:r>
            <a:r>
              <a:rPr lang="es-ES" dirty="0"/>
              <a:t> el </a:t>
            </a:r>
            <a:r>
              <a:rPr lang="es-ES" dirty="0" err="1"/>
              <a:t>gest</a:t>
            </a:r>
            <a:r>
              <a:rPr lang="es-ES" dirty="0"/>
              <a:t>.</a:t>
            </a:r>
          </a:p>
          <a:p>
            <a:pPr lvl="2"/>
            <a:r>
              <a:rPr lang="es-ES" dirty="0"/>
              <a:t>Escolta activada. </a:t>
            </a:r>
            <a:r>
              <a:rPr lang="es-ES" dirty="0" err="1"/>
              <a:t>Ajudes</a:t>
            </a:r>
            <a:r>
              <a:rPr lang="es-ES" dirty="0"/>
              <a:t> </a:t>
            </a:r>
            <a:r>
              <a:rPr lang="es-ES" dirty="0" err="1"/>
              <a:t>visuals</a:t>
            </a:r>
            <a:r>
              <a:rPr lang="es-ES" dirty="0"/>
              <a:t>.</a:t>
            </a:r>
          </a:p>
          <a:p>
            <a:pPr lvl="2"/>
            <a:r>
              <a:rPr lang="es-ES" dirty="0" err="1"/>
              <a:t>Articulació</a:t>
            </a:r>
            <a:r>
              <a:rPr lang="es-ES" dirty="0"/>
              <a:t> exagerada i frenada. </a:t>
            </a:r>
            <a:r>
              <a:rPr lang="es-ES" dirty="0" err="1"/>
              <a:t>Carícies</a:t>
            </a:r>
            <a:r>
              <a:rPr lang="es-ES" dirty="0"/>
              <a:t> </a:t>
            </a:r>
            <a:r>
              <a:rPr lang="es-ES" dirty="0" err="1"/>
              <a:t>verbals</a:t>
            </a:r>
            <a:r>
              <a:rPr lang="es-ES" dirty="0"/>
              <a:t>.</a:t>
            </a:r>
          </a:p>
          <a:p>
            <a:pPr lvl="2"/>
            <a:r>
              <a:rPr lang="es-ES" dirty="0" err="1"/>
              <a:t>Modulació</a:t>
            </a:r>
            <a:r>
              <a:rPr lang="es-ES" dirty="0"/>
              <a:t> i </a:t>
            </a:r>
            <a:r>
              <a:rPr lang="es-ES" dirty="0" err="1"/>
              <a:t>projecció</a:t>
            </a:r>
            <a:r>
              <a:rPr lang="es-ES" dirty="0"/>
              <a:t> de la </a:t>
            </a:r>
            <a:r>
              <a:rPr lang="es-ES" dirty="0" err="1"/>
              <a:t>veu</a:t>
            </a:r>
            <a:r>
              <a:rPr lang="es-ES" dirty="0"/>
              <a:t>. </a:t>
            </a:r>
            <a:r>
              <a:rPr lang="es-ES" dirty="0" err="1"/>
              <a:t>Estats</a:t>
            </a:r>
            <a:r>
              <a:rPr lang="es-ES" dirty="0"/>
              <a:t> </a:t>
            </a:r>
            <a:r>
              <a:rPr lang="es-ES" dirty="0" err="1"/>
              <a:t>d’ànim</a:t>
            </a:r>
            <a:r>
              <a:rPr lang="es-ES" dirty="0"/>
              <a:t> de la </a:t>
            </a:r>
            <a:r>
              <a:rPr lang="es-ES" dirty="0" err="1"/>
              <a:t>veu</a:t>
            </a:r>
            <a:r>
              <a:rPr lang="es-ES" dirty="0"/>
              <a:t>.</a:t>
            </a:r>
          </a:p>
          <a:p>
            <a:pPr lvl="2"/>
            <a:endParaRPr lang="es-ES" dirty="0"/>
          </a:p>
          <a:p>
            <a:endParaRPr lang="es-ES" dirty="0"/>
          </a:p>
          <a:p>
            <a:pPr marL="1371600" lvl="3" indent="0">
              <a:buNone/>
            </a:pPr>
            <a:endParaRPr lang="es-ES" dirty="0"/>
          </a:p>
          <a:p>
            <a:pPr lvl="2"/>
            <a:endParaRPr lang="es-E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17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PROSÒDIA</a:t>
            </a:r>
          </a:p>
        </p:txBody>
      </p:sp>
      <p:pic>
        <p:nvPicPr>
          <p:cNvPr id="7" name="Graphic 6" descr="Notación musical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469783"/>
            <a:ext cx="6968094" cy="4462944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r>
              <a:rPr lang="es-ES" dirty="0"/>
              <a:t>El </a:t>
            </a:r>
            <a:r>
              <a:rPr lang="es-ES" dirty="0" err="1"/>
              <a:t>treball</a:t>
            </a:r>
            <a:r>
              <a:rPr lang="es-ES" dirty="0"/>
              <a:t> de la PROSÒDIA a </a:t>
            </a:r>
            <a:r>
              <a:rPr lang="es-ES" dirty="0" err="1"/>
              <a:t>l’educació</a:t>
            </a:r>
            <a:r>
              <a:rPr lang="es-ES" dirty="0"/>
              <a:t>, i </a:t>
            </a:r>
            <a:r>
              <a:rPr lang="es-ES" dirty="0" err="1"/>
              <a:t>més</a:t>
            </a:r>
            <a:r>
              <a:rPr lang="es-ES" dirty="0"/>
              <a:t> en el momento actual, ha de </a:t>
            </a:r>
            <a:r>
              <a:rPr lang="es-ES" dirty="0" err="1"/>
              <a:t>permetre</a:t>
            </a:r>
            <a:r>
              <a:rPr lang="es-ES" dirty="0"/>
              <a:t> una </a:t>
            </a:r>
            <a:r>
              <a:rPr lang="es-ES" dirty="0" err="1"/>
              <a:t>millora</a:t>
            </a:r>
            <a:r>
              <a:rPr lang="es-ES" dirty="0"/>
              <a:t> en les HABILITATS COMUNICATIVES.</a:t>
            </a:r>
          </a:p>
          <a:p>
            <a:r>
              <a:rPr lang="es-ES" dirty="0" err="1"/>
              <a:t>Jugueu</a:t>
            </a:r>
            <a:r>
              <a:rPr lang="es-ES" dirty="0"/>
              <a:t> i </a:t>
            </a:r>
            <a:r>
              <a:rPr lang="es-ES" dirty="0" err="1"/>
              <a:t>balleu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la música de les PARAULES!</a:t>
            </a: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58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82EE90-F5BD-4B0B-B0CD-CA2A35D2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s-ES" dirty="0"/>
              <a:t>PARLEM CANTANT I  BALLANT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E62A7-C6CE-404D-B23F-DE3CDDFA8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r>
              <a:rPr lang="es-ES" dirty="0"/>
              <a:t>50 </a:t>
            </a:r>
            <a:r>
              <a:rPr lang="es-ES" dirty="0" err="1"/>
              <a:t>maneres</a:t>
            </a:r>
            <a:r>
              <a:rPr lang="es-ES" dirty="0"/>
              <a:t> de </a:t>
            </a:r>
            <a:r>
              <a:rPr lang="es-ES" dirty="0" err="1"/>
              <a:t>treballar</a:t>
            </a:r>
            <a:r>
              <a:rPr lang="es-ES" dirty="0"/>
              <a:t> </a:t>
            </a:r>
            <a:r>
              <a:rPr lang="es-ES" dirty="0" err="1"/>
              <a:t>l’expressió</a:t>
            </a:r>
            <a:r>
              <a:rPr lang="es-ES" dirty="0"/>
              <a:t> oral a partir de </a:t>
            </a:r>
            <a:r>
              <a:rPr lang="es-ES" dirty="0" err="1"/>
              <a:t>jocs</a:t>
            </a:r>
            <a:r>
              <a:rPr lang="es-ES" dirty="0"/>
              <a:t> </a:t>
            </a:r>
            <a:r>
              <a:rPr lang="es-ES" dirty="0" err="1"/>
              <a:t>musicals</a:t>
            </a:r>
            <a:r>
              <a:rPr lang="es-ES" dirty="0"/>
              <a:t>. Antoni </a:t>
            </a:r>
            <a:r>
              <a:rPr lang="es-ES" dirty="0" err="1"/>
              <a:t>Miralpeix</a:t>
            </a:r>
            <a:r>
              <a:rPr lang="es-ES" dirty="0"/>
              <a:t>.</a:t>
            </a:r>
          </a:p>
          <a:p>
            <a:pPr lvl="1"/>
            <a:r>
              <a:rPr lang="es-E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https://drive.google.com/file/d/0B94Asi45T9QkN2ZpM1lkQTNrSXM/view</a:t>
            </a:r>
            <a:endParaRPr lang="es-ES" b="1" dirty="0"/>
          </a:p>
          <a:p>
            <a:pPr lvl="1"/>
            <a:endParaRPr lang="es-ES" dirty="0"/>
          </a:p>
          <a:p>
            <a:pPr marL="457200" lvl="1" indent="0">
              <a:buNone/>
            </a:pPr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2221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SINOPSIS</a:t>
            </a:r>
          </a:p>
        </p:txBody>
      </p:sp>
      <p:pic>
        <p:nvPicPr>
          <p:cNvPr id="7" name="Graphic 6" descr="Fragmento de película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733243"/>
            <a:ext cx="6968094" cy="4199484"/>
          </a:xfrm>
          <a:effectLst/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/>
              <a:t>“COM MÉS DIFÍCIL ÉS LA RELACIÓ, MÉS CONSCIENT HA DE SER LA COMUNICACIÓ”</a:t>
            </a:r>
          </a:p>
          <a:p>
            <a:pPr marL="0" indent="0" algn="ctr">
              <a:buNone/>
            </a:pPr>
            <a:r>
              <a:rPr lang="es-ES" dirty="0"/>
              <a:t>(Teresa Baró)</a:t>
            </a:r>
          </a:p>
          <a:p>
            <a:pPr marL="0" indent="0" algn="ctr">
              <a:buNone/>
            </a:pPr>
            <a:endParaRPr lang="es-ES" dirty="0"/>
          </a:p>
          <a:p>
            <a:r>
              <a:rPr lang="es-ES" dirty="0"/>
              <a:t>SOMRIURE</a:t>
            </a:r>
          </a:p>
          <a:p>
            <a:r>
              <a:rPr lang="es-ES" dirty="0"/>
              <a:t>AJUDAR-TE AMB LA GESTUALITAT </a:t>
            </a:r>
            <a:r>
              <a:rPr lang="es-ES" b="1" i="1" dirty="0"/>
              <a:t>i MELODIA</a:t>
            </a:r>
          </a:p>
          <a:p>
            <a:r>
              <a:rPr lang="es-ES" dirty="0"/>
              <a:t>PARLAR MÉS CLAR I (MÉS ALT) </a:t>
            </a:r>
            <a:r>
              <a:rPr lang="es-ES" b="1" i="1" dirty="0"/>
              <a:t>PROJECTANT</a:t>
            </a:r>
          </a:p>
          <a:p>
            <a:r>
              <a:rPr lang="es-ES" dirty="0"/>
              <a:t>UTILITZAR LA PARAULA PER A COMPENSAR LA FALTA DE CONTACTE FÍSIC</a:t>
            </a:r>
          </a:p>
          <a:p>
            <a:r>
              <a:rPr lang="es-ES" dirty="0"/>
              <a:t>IDENTIFICAR-TE SI NO ET RECONEIXEN!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215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BIBLIOGRAFIA</a:t>
            </a:r>
          </a:p>
        </p:txBody>
      </p:sp>
      <p:pic>
        <p:nvPicPr>
          <p:cNvPr id="7" name="Graphic 6" descr="Libros en estantería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733243"/>
            <a:ext cx="6968094" cy="4199484"/>
          </a:xfrm>
          <a:effectLst/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WEBS:</a:t>
            </a:r>
          </a:p>
          <a:p>
            <a:r>
              <a:rPr lang="es-ES" dirty="0" err="1"/>
              <a:t>Logopedia.mail</a:t>
            </a:r>
            <a:endParaRPr lang="es-ES" dirty="0"/>
          </a:p>
          <a:p>
            <a:r>
              <a:rPr lang="es-ES" dirty="0" err="1"/>
              <a:t>Pescaparaules</a:t>
            </a:r>
            <a:endParaRPr lang="es-ES" dirty="0"/>
          </a:p>
          <a:p>
            <a:r>
              <a:rPr lang="es-ES" dirty="0" err="1"/>
              <a:t>Coriveu</a:t>
            </a:r>
            <a:r>
              <a:rPr lang="es-ES" dirty="0"/>
              <a:t> </a:t>
            </a:r>
          </a:p>
          <a:p>
            <a:r>
              <a:rPr lang="es-ES" dirty="0"/>
              <a:t>Siembra Estrellas</a:t>
            </a:r>
          </a:p>
          <a:p>
            <a:r>
              <a:rPr lang="es-ES" dirty="0"/>
              <a:t>Trivium.cat</a:t>
            </a:r>
          </a:p>
          <a:p>
            <a:r>
              <a:rPr lang="es-ES" dirty="0"/>
              <a:t>Usuaris.tinet.cat</a:t>
            </a:r>
          </a:p>
          <a:p>
            <a:r>
              <a:rPr lang="es-ES" dirty="0"/>
              <a:t>YouTube:</a:t>
            </a:r>
          </a:p>
          <a:p>
            <a:pPr lvl="1"/>
            <a:r>
              <a:rPr lang="es-ES" dirty="0"/>
              <a:t>Teresa Baró</a:t>
            </a:r>
          </a:p>
          <a:p>
            <a:pPr lvl="1"/>
            <a:r>
              <a:rPr lang="es-ES" dirty="0"/>
              <a:t>Andrea Vilallonga</a:t>
            </a:r>
          </a:p>
          <a:p>
            <a:r>
              <a:rPr lang="es-ES" dirty="0"/>
              <a:t>El </a:t>
            </a:r>
            <a:r>
              <a:rPr lang="es-ES" dirty="0" err="1"/>
              <a:t>llenguatge</a:t>
            </a:r>
            <a:r>
              <a:rPr lang="es-ES" dirty="0"/>
              <a:t> corporal i gestual. Laura </a:t>
            </a:r>
            <a:r>
              <a:rPr lang="es-ES" dirty="0" err="1"/>
              <a:t>Garcinuño</a:t>
            </a:r>
            <a:r>
              <a:rPr lang="es-ES" dirty="0"/>
              <a:t> </a:t>
            </a:r>
            <a:r>
              <a:rPr lang="es-ES" dirty="0" err="1"/>
              <a:t>Velayos</a:t>
            </a:r>
            <a:endParaRPr lang="es-ES" dirty="0"/>
          </a:p>
          <a:p>
            <a:r>
              <a:rPr lang="es-ES" dirty="0" err="1"/>
              <a:t>Articles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Nati </a:t>
            </a:r>
            <a:r>
              <a:rPr lang="es-ES" dirty="0" err="1"/>
              <a:t>Bergadà</a:t>
            </a:r>
            <a:endParaRPr lang="es-ES" dirty="0"/>
          </a:p>
          <a:p>
            <a:pPr lvl="1"/>
            <a:r>
              <a:rPr lang="es-ES" dirty="0"/>
              <a:t>Olga Soler</a:t>
            </a:r>
          </a:p>
          <a:p>
            <a:pPr lvl="1"/>
            <a:r>
              <a:rPr lang="es-ES" dirty="0"/>
              <a:t>Andreu </a:t>
            </a:r>
            <a:r>
              <a:rPr lang="es-ES" dirty="0" err="1"/>
              <a:t>Sauca</a:t>
            </a:r>
            <a:endParaRPr lang="es-ES" dirty="0"/>
          </a:p>
          <a:p>
            <a:r>
              <a:rPr lang="es-ES" dirty="0" err="1"/>
              <a:t>Blanquerna</a:t>
            </a:r>
            <a:r>
              <a:rPr lang="es-ES" dirty="0"/>
              <a:t> FPCEE. Tribuna </a:t>
            </a:r>
            <a:r>
              <a:rPr lang="es-ES" dirty="0" err="1"/>
              <a:t>d’Educació</a:t>
            </a:r>
            <a:r>
              <a:rPr lang="es-ES" dirty="0"/>
              <a:t>. “La </a:t>
            </a:r>
            <a:r>
              <a:rPr lang="es-ES" dirty="0" err="1"/>
              <a:t>rapsòdia</a:t>
            </a:r>
            <a:r>
              <a:rPr lang="es-ES" dirty="0"/>
              <a:t> de la </a:t>
            </a:r>
            <a:r>
              <a:rPr lang="es-ES" dirty="0" err="1"/>
              <a:t>prosòdia</a:t>
            </a:r>
            <a:r>
              <a:rPr lang="es-ES" dirty="0"/>
              <a:t>”. Antoni </a:t>
            </a:r>
            <a:r>
              <a:rPr lang="es-ES" dirty="0" err="1"/>
              <a:t>Miralpeix</a:t>
            </a:r>
            <a:r>
              <a:rPr lang="es-ES" dirty="0"/>
              <a:t>.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75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BDDA0-409F-44E7-938C-C8AEE382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Árbol de Navidad">
            <a:extLst>
              <a:ext uri="{FF2B5EF4-FFF2-40B4-BE49-F238E27FC236}">
                <a16:creationId xmlns:a16="http://schemas.microsoft.com/office/drawing/2014/main" id="{D16F7E23-A7C2-4783-8A0E-A136E9EF9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ECD75E-E151-407F-BAB1-3368D76F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733243"/>
            <a:ext cx="6968094" cy="419948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sz="2800" dirty="0"/>
              <a:t>BON NADAL I BONES FESTES!</a:t>
            </a:r>
          </a:p>
          <a:p>
            <a:r>
              <a:rPr lang="es-ES" sz="2800" dirty="0"/>
              <a:t>CUIDEU-VOS MOLT!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74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766AC97-74E6-4A13-BAF8-F88AC641E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MOLTES GRÀCIES!</a:t>
            </a:r>
            <a:br>
              <a:rPr lang="es-ES" dirty="0"/>
            </a:br>
            <a:br>
              <a:rPr lang="es-ES" dirty="0"/>
            </a:br>
            <a:r>
              <a:rPr lang="es-ES" dirty="0"/>
              <a:t>CONTINUARÀ…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A677322-F96F-4ABD-BB37-BA32BA335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96790"/>
          </a:xfrm>
        </p:spPr>
        <p:txBody>
          <a:bodyPr>
            <a:normAutofit fontScale="92500" lnSpcReduction="10000"/>
          </a:bodyPr>
          <a:lstStyle/>
          <a:p>
            <a:r>
              <a:rPr lang="es-ES" sz="3900" dirty="0"/>
              <a:t>IG:@</a:t>
            </a:r>
            <a:r>
              <a:rPr lang="es-ES" sz="3900" dirty="0" err="1"/>
              <a:t>nuria.kids</a:t>
            </a:r>
            <a:r>
              <a:rPr lang="es-ES" sz="3900" dirty="0"/>
              <a:t> </a:t>
            </a:r>
          </a:p>
          <a:p>
            <a:r>
              <a:rPr lang="es-ES" sz="3900" dirty="0"/>
              <a:t>E-mail: nuriakids.logo@gmail.com</a:t>
            </a:r>
          </a:p>
          <a:p>
            <a:endParaRPr lang="es-ES" sz="4400" dirty="0"/>
          </a:p>
          <a:p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38131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5BE94B-00D9-439F-93FD-FC75925B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In Love Face Outline">
            <a:extLst>
              <a:ext uri="{FF2B5EF4-FFF2-40B4-BE49-F238E27FC236}">
                <a16:creationId xmlns:a16="http://schemas.microsoft.com/office/drawing/2014/main" id="{FA002973-75D8-4D96-83EF-D25C53D4E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411EF-8276-4078-81FD-C6DB86C79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662730"/>
            <a:ext cx="6968094" cy="4144161"/>
          </a:xfrm>
          <a:effectLst/>
        </p:spPr>
        <p:txBody>
          <a:bodyPr>
            <a:normAutofit lnSpcReduction="10000"/>
          </a:bodyPr>
          <a:lstStyle/>
          <a:p>
            <a:endParaRPr lang="es-ES" dirty="0"/>
          </a:p>
          <a:p>
            <a:r>
              <a:rPr lang="es-ES" b="1" dirty="0"/>
              <a:t>De </a:t>
            </a:r>
            <a:r>
              <a:rPr lang="es-ES" b="1" dirty="0" err="1"/>
              <a:t>protagonistes</a:t>
            </a:r>
            <a:r>
              <a:rPr lang="es-ES" b="1" dirty="0"/>
              <a:t> a </a:t>
            </a:r>
            <a:r>
              <a:rPr lang="es-ES" b="1" dirty="0" err="1"/>
              <a:t>personatges</a:t>
            </a:r>
            <a:r>
              <a:rPr lang="es-ES" b="1" dirty="0"/>
              <a:t> </a:t>
            </a:r>
            <a:r>
              <a:rPr lang="es-ES" b="1" dirty="0" err="1"/>
              <a:t>secundaris</a:t>
            </a:r>
            <a:endParaRPr lang="es-ES" b="1" dirty="0"/>
          </a:p>
          <a:p>
            <a:pPr lvl="1"/>
            <a:r>
              <a:rPr lang="es-ES" b="1" dirty="0"/>
              <a:t>2/3 </a:t>
            </a:r>
            <a:r>
              <a:rPr lang="es-ES" b="1" dirty="0" err="1"/>
              <a:t>inferiors</a:t>
            </a:r>
            <a:r>
              <a:rPr lang="es-ES" b="1" dirty="0"/>
              <a:t> de la cara: </a:t>
            </a:r>
            <a:r>
              <a:rPr lang="es-ES" b="1" dirty="0" err="1"/>
              <a:t>desapareixen</a:t>
            </a:r>
            <a:r>
              <a:rPr lang="es-ES" b="1" dirty="0"/>
              <a:t> </a:t>
            </a:r>
            <a:r>
              <a:rPr lang="es-ES" b="1" dirty="0" err="1"/>
              <a:t>visualment</a:t>
            </a:r>
            <a:r>
              <a:rPr lang="es-ES" b="1" dirty="0"/>
              <a:t>.</a:t>
            </a:r>
          </a:p>
          <a:p>
            <a:pPr lvl="3"/>
            <a:r>
              <a:rPr lang="es-ES" dirty="0" err="1"/>
              <a:t>Somriure</a:t>
            </a:r>
            <a:r>
              <a:rPr lang="es-ES" dirty="0"/>
              <a:t>. MANTENIR-LO!</a:t>
            </a:r>
          </a:p>
          <a:p>
            <a:pPr lvl="3"/>
            <a:r>
              <a:rPr lang="es-ES" dirty="0"/>
              <a:t>Lectura labial. </a:t>
            </a:r>
          </a:p>
          <a:p>
            <a:pPr lvl="3"/>
            <a:r>
              <a:rPr lang="es-ES" dirty="0" err="1"/>
              <a:t>Expressió</a:t>
            </a:r>
            <a:r>
              <a:rPr lang="es-ES" dirty="0"/>
              <a:t> facial: </a:t>
            </a:r>
            <a:r>
              <a:rPr lang="es-ES" dirty="0" err="1"/>
              <a:t>és</a:t>
            </a:r>
            <a:r>
              <a:rPr lang="es-ES" dirty="0"/>
              <a:t> la </a:t>
            </a:r>
            <a:r>
              <a:rPr lang="es-ES" dirty="0" err="1"/>
              <a:t>part</a:t>
            </a:r>
            <a:r>
              <a:rPr lang="es-ES" dirty="0"/>
              <a:t> </a:t>
            </a:r>
            <a:r>
              <a:rPr lang="es-ES" dirty="0" err="1"/>
              <a:t>més</a:t>
            </a:r>
            <a:r>
              <a:rPr lang="es-ES" dirty="0"/>
              <a:t> expresiva del </a:t>
            </a:r>
            <a:r>
              <a:rPr lang="es-ES" dirty="0" err="1"/>
              <a:t>rostre</a:t>
            </a:r>
            <a:endParaRPr lang="es-ES" dirty="0"/>
          </a:p>
          <a:p>
            <a:pPr lvl="3"/>
            <a:r>
              <a:rPr lang="es-ES" dirty="0" err="1"/>
              <a:t>Efectes</a:t>
            </a:r>
            <a:r>
              <a:rPr lang="es-ES" dirty="0"/>
              <a:t> </a:t>
            </a:r>
            <a:r>
              <a:rPr lang="es-ES" dirty="0" err="1"/>
              <a:t>positius</a:t>
            </a:r>
            <a:r>
              <a:rPr lang="es-ES" dirty="0"/>
              <a:t>, boques </a:t>
            </a:r>
            <a:r>
              <a:rPr lang="es-ES" dirty="0" err="1"/>
              <a:t>tancades</a:t>
            </a:r>
            <a:r>
              <a:rPr lang="es-ES" dirty="0"/>
              <a:t>:</a:t>
            </a:r>
          </a:p>
          <a:p>
            <a:pPr lvl="5"/>
            <a:r>
              <a:rPr lang="es-ES" dirty="0" err="1"/>
              <a:t>Alumnes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alteracions</a:t>
            </a:r>
            <a:r>
              <a:rPr lang="es-ES" dirty="0"/>
              <a:t> </a:t>
            </a:r>
            <a:r>
              <a:rPr lang="es-ES" dirty="0" err="1"/>
              <a:t>facials</a:t>
            </a:r>
            <a:r>
              <a:rPr lang="es-ES" dirty="0"/>
              <a:t>, o </a:t>
            </a:r>
            <a:r>
              <a:rPr lang="es-ES" dirty="0" err="1"/>
              <a:t>bé</a:t>
            </a:r>
            <a:r>
              <a:rPr lang="es-ES" dirty="0"/>
              <a:t>, </a:t>
            </a:r>
            <a:r>
              <a:rPr lang="es-ES" dirty="0" err="1"/>
              <a:t>orofacials</a:t>
            </a:r>
            <a:r>
              <a:rPr lang="es-ES" dirty="0"/>
              <a:t> (</a:t>
            </a:r>
            <a:r>
              <a:rPr lang="es-ES" dirty="0" err="1"/>
              <a:t>aparells</a:t>
            </a:r>
            <a:r>
              <a:rPr lang="es-ES" dirty="0"/>
              <a:t> </a:t>
            </a:r>
            <a:r>
              <a:rPr lang="es-ES" dirty="0" err="1"/>
              <a:t>dentals</a:t>
            </a:r>
            <a:r>
              <a:rPr lang="es-ES" dirty="0"/>
              <a:t>, </a:t>
            </a:r>
            <a:r>
              <a:rPr lang="es-ES" dirty="0" err="1"/>
              <a:t>maloclusions</a:t>
            </a:r>
            <a:r>
              <a:rPr lang="es-ES" dirty="0"/>
              <a:t>,…),</a:t>
            </a:r>
            <a:r>
              <a:rPr lang="es-ES" dirty="0" err="1"/>
              <a:t>desapareixen</a:t>
            </a:r>
            <a:r>
              <a:rPr lang="es-ES" dirty="0"/>
              <a:t> el </a:t>
            </a:r>
            <a:r>
              <a:rPr lang="es-ES" dirty="0" err="1"/>
              <a:t>defectes</a:t>
            </a:r>
            <a:r>
              <a:rPr lang="es-ES" dirty="0"/>
              <a:t> </a:t>
            </a:r>
            <a:r>
              <a:rPr lang="es-ES" dirty="0" err="1"/>
              <a:t>físics</a:t>
            </a:r>
            <a:r>
              <a:rPr lang="es-ES" dirty="0"/>
              <a:t>. </a:t>
            </a:r>
            <a:r>
              <a:rPr lang="es-ES" dirty="0" err="1"/>
              <a:t>Vigileu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mocs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petits</a:t>
            </a:r>
            <a:r>
              <a:rPr lang="es-ES" dirty="0"/>
              <a:t>!</a:t>
            </a:r>
          </a:p>
          <a:p>
            <a:pPr lvl="5"/>
            <a:r>
              <a:rPr lang="es-ES" dirty="0" err="1"/>
              <a:t>Alumnes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dificultats</a:t>
            </a:r>
            <a:r>
              <a:rPr lang="es-ES" dirty="0"/>
              <a:t> </a:t>
            </a:r>
            <a:r>
              <a:rPr lang="es-ES" dirty="0" err="1"/>
              <a:t>d’aprenentatge</a:t>
            </a:r>
            <a:r>
              <a:rPr lang="es-ES" dirty="0"/>
              <a:t>, </a:t>
            </a:r>
            <a:r>
              <a:rPr lang="es-ES" dirty="0" err="1"/>
              <a:t>troben</a:t>
            </a:r>
            <a:r>
              <a:rPr lang="es-ES" dirty="0"/>
              <a:t> </a:t>
            </a:r>
            <a:r>
              <a:rPr lang="es-ES" dirty="0" err="1"/>
              <a:t>protecció</a:t>
            </a:r>
            <a:r>
              <a:rPr lang="es-ES" dirty="0"/>
              <a:t> </a:t>
            </a:r>
            <a:r>
              <a:rPr lang="es-ES" dirty="0" err="1"/>
              <a:t>darrera</a:t>
            </a:r>
            <a:r>
              <a:rPr lang="es-ES" dirty="0"/>
              <a:t> la mascareta.</a:t>
            </a:r>
          </a:p>
          <a:p>
            <a:pPr lvl="5"/>
            <a:r>
              <a:rPr lang="es-ES" dirty="0" err="1"/>
              <a:t>Alumnes</a:t>
            </a:r>
            <a:r>
              <a:rPr lang="es-ES" dirty="0"/>
              <a:t> </a:t>
            </a:r>
            <a:r>
              <a:rPr lang="es-ES" dirty="0" err="1"/>
              <a:t>introvertits</a:t>
            </a:r>
            <a:r>
              <a:rPr lang="es-ES" dirty="0"/>
              <a:t>, </a:t>
            </a:r>
            <a:r>
              <a:rPr lang="es-ES" dirty="0" err="1"/>
              <a:t>més</a:t>
            </a:r>
            <a:r>
              <a:rPr lang="es-ES" dirty="0"/>
              <a:t> a </a:t>
            </a:r>
            <a:r>
              <a:rPr lang="es-ES" dirty="0" err="1"/>
              <a:t>gust</a:t>
            </a:r>
            <a:r>
              <a:rPr lang="es-ES" dirty="0"/>
              <a:t>.</a:t>
            </a:r>
          </a:p>
          <a:p>
            <a:pPr lvl="5"/>
            <a:r>
              <a:rPr lang="es-ES" dirty="0"/>
              <a:t>MESTRE, PRACTICA LA CARA DE PÓQUER! </a:t>
            </a:r>
            <a:r>
              <a:rPr lang="es-ES" dirty="0" err="1"/>
              <a:t>Expressió</a:t>
            </a:r>
            <a:r>
              <a:rPr lang="es-ES" dirty="0"/>
              <a:t> neutral </a:t>
            </a:r>
            <a:r>
              <a:rPr lang="es-ES" dirty="0" err="1"/>
              <a:t>davant</a:t>
            </a:r>
            <a:r>
              <a:rPr lang="es-ES" dirty="0"/>
              <a:t> la sorpresa negativa.</a:t>
            </a:r>
          </a:p>
          <a:p>
            <a:pPr marL="1371600" lvl="3" indent="0">
              <a:buNone/>
            </a:pPr>
            <a:endParaRPr lang="es-ES" dirty="0"/>
          </a:p>
          <a:p>
            <a:pPr lvl="2"/>
            <a:endParaRPr lang="es-E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88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5BE94B-00D9-439F-93FD-FC75925B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In Love Face Outline">
            <a:extLst>
              <a:ext uri="{FF2B5EF4-FFF2-40B4-BE49-F238E27FC236}">
                <a16:creationId xmlns:a16="http://schemas.microsoft.com/office/drawing/2014/main" id="{FA002973-75D8-4D96-83EF-D25C53D4E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411EF-8276-4078-81FD-C6DB86C79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810001"/>
            <a:ext cx="6968094" cy="3580281"/>
          </a:xfrm>
          <a:effectLst/>
        </p:spPr>
        <p:txBody>
          <a:bodyPr>
            <a:normAutofit/>
          </a:bodyPr>
          <a:lstStyle/>
          <a:p>
            <a:r>
              <a:rPr lang="es-ES" dirty="0"/>
              <a:t>SOLUCIONS ALTERNATIVES:</a:t>
            </a:r>
          </a:p>
          <a:p>
            <a:pPr lvl="1"/>
            <a:r>
              <a:rPr lang="es-ES" dirty="0" err="1"/>
              <a:t>Videotrucades</a:t>
            </a:r>
            <a:r>
              <a:rPr lang="es-ES" dirty="0"/>
              <a:t>:</a:t>
            </a:r>
          </a:p>
          <a:p>
            <a:pPr lvl="2"/>
            <a:r>
              <a:rPr lang="es-ES" dirty="0"/>
              <a:t>Factor </a:t>
            </a:r>
            <a:r>
              <a:rPr lang="es-ES" dirty="0" err="1"/>
              <a:t>positiu</a:t>
            </a:r>
            <a:r>
              <a:rPr lang="es-ES" dirty="0"/>
              <a:t>: no </a:t>
            </a:r>
            <a:r>
              <a:rPr lang="es-ES" dirty="0" err="1"/>
              <a:t>portem</a:t>
            </a:r>
            <a:r>
              <a:rPr lang="es-ES" dirty="0"/>
              <a:t> mascareta.</a:t>
            </a:r>
          </a:p>
          <a:p>
            <a:pPr lvl="2"/>
            <a:r>
              <a:rPr lang="es-ES" dirty="0"/>
              <a:t>La cara i les </a:t>
            </a:r>
            <a:r>
              <a:rPr lang="es-ES" dirty="0" err="1"/>
              <a:t>seves</a:t>
            </a:r>
            <a:r>
              <a:rPr lang="es-ES" dirty="0"/>
              <a:t> </a:t>
            </a:r>
            <a:r>
              <a:rPr lang="es-ES" dirty="0" err="1"/>
              <a:t>expressions</a:t>
            </a:r>
            <a:r>
              <a:rPr lang="es-ES" dirty="0"/>
              <a:t> </a:t>
            </a:r>
            <a:r>
              <a:rPr lang="es-ES" dirty="0" err="1"/>
              <a:t>prendran</a:t>
            </a:r>
            <a:r>
              <a:rPr lang="es-ES" dirty="0"/>
              <a:t> </a:t>
            </a:r>
            <a:r>
              <a:rPr lang="es-ES" dirty="0" err="1"/>
              <a:t>molta</a:t>
            </a:r>
            <a:r>
              <a:rPr lang="es-ES" dirty="0"/>
              <a:t> importancia.</a:t>
            </a:r>
          </a:p>
          <a:p>
            <a:pPr lvl="2"/>
            <a:r>
              <a:rPr lang="es-ES" dirty="0" err="1"/>
              <a:t>Desapareix</a:t>
            </a:r>
            <a:r>
              <a:rPr lang="es-ES" dirty="0"/>
              <a:t> el </a:t>
            </a:r>
            <a:r>
              <a:rPr lang="es-ES" dirty="0" err="1"/>
              <a:t>llenguatge</a:t>
            </a:r>
            <a:r>
              <a:rPr lang="es-ES" dirty="0"/>
              <a:t> corporal i </a:t>
            </a:r>
            <a:r>
              <a:rPr lang="es-ES" dirty="0" err="1"/>
              <a:t>l’entorn</a:t>
            </a:r>
            <a:r>
              <a:rPr lang="es-ES" dirty="0"/>
              <a:t>.</a:t>
            </a:r>
          </a:p>
          <a:p>
            <a:pPr lvl="1"/>
            <a:r>
              <a:rPr lang="es-ES" dirty="0" err="1"/>
              <a:t>Mascaretes</a:t>
            </a:r>
            <a:r>
              <a:rPr lang="es-ES" dirty="0"/>
              <a:t> </a:t>
            </a:r>
            <a:r>
              <a:rPr lang="es-ES" dirty="0" err="1"/>
              <a:t>transparents</a:t>
            </a:r>
            <a:r>
              <a:rPr lang="es-ES" dirty="0"/>
              <a:t>:</a:t>
            </a:r>
          </a:p>
          <a:p>
            <a:pPr lvl="2"/>
            <a:r>
              <a:rPr lang="es-ES" dirty="0"/>
              <a:t>Gran </a:t>
            </a:r>
            <a:r>
              <a:rPr lang="es-ES" dirty="0" err="1"/>
              <a:t>solució</a:t>
            </a:r>
            <a:r>
              <a:rPr lang="es-ES" dirty="0"/>
              <a:t> per </a:t>
            </a:r>
            <a:r>
              <a:rPr lang="es-ES" dirty="0" err="1"/>
              <a:t>aquell</a:t>
            </a:r>
            <a:r>
              <a:rPr lang="es-ES" dirty="0"/>
              <a:t> </a:t>
            </a:r>
            <a:r>
              <a:rPr lang="es-ES" dirty="0" err="1"/>
              <a:t>alumnat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algún </a:t>
            </a:r>
            <a:r>
              <a:rPr lang="es-ES" dirty="0" err="1"/>
              <a:t>tipus</a:t>
            </a:r>
            <a:r>
              <a:rPr lang="es-ES" dirty="0"/>
              <a:t> de </a:t>
            </a:r>
            <a:r>
              <a:rPr lang="es-ES" dirty="0" err="1"/>
              <a:t>dificultat</a:t>
            </a:r>
            <a:r>
              <a:rPr lang="es-ES" dirty="0"/>
              <a:t> comunicativa.</a:t>
            </a:r>
          </a:p>
          <a:p>
            <a:pPr lvl="2"/>
            <a:r>
              <a:rPr lang="es-ES" dirty="0"/>
              <a:t>No están </a:t>
            </a:r>
            <a:r>
              <a:rPr lang="es-ES" dirty="0" err="1"/>
              <a:t>homologades</a:t>
            </a:r>
            <a:r>
              <a:rPr lang="es-ES" dirty="0"/>
              <a:t>.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70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5BE94B-00D9-439F-93FD-FC75925B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Ojos">
            <a:extLst>
              <a:ext uri="{FF2B5EF4-FFF2-40B4-BE49-F238E27FC236}">
                <a16:creationId xmlns:a16="http://schemas.microsoft.com/office/drawing/2014/main" id="{FA002973-75D8-4D96-83EF-D25C53D4E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411EF-8276-4078-81FD-C6DB86C79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810001"/>
            <a:ext cx="6968094" cy="3580281"/>
          </a:xfrm>
          <a:effectLst/>
        </p:spPr>
        <p:txBody>
          <a:bodyPr>
            <a:normAutofit fontScale="92500" lnSpcReduction="20000"/>
          </a:bodyPr>
          <a:lstStyle/>
          <a:p>
            <a:endParaRPr lang="es-ES" dirty="0"/>
          </a:p>
          <a:p>
            <a:r>
              <a:rPr lang="es-ES" b="1" dirty="0"/>
              <a:t>Nous </a:t>
            </a:r>
            <a:r>
              <a:rPr lang="es-ES" b="1" dirty="0" err="1"/>
              <a:t>protagonistes</a:t>
            </a:r>
            <a:endParaRPr lang="es-ES" b="1" dirty="0"/>
          </a:p>
          <a:p>
            <a:pPr lvl="1"/>
            <a:r>
              <a:rPr lang="es-ES" b="1" dirty="0"/>
              <a:t>1/3 superior de la cara. </a:t>
            </a:r>
            <a:r>
              <a:rPr lang="es-ES" b="1" dirty="0" err="1"/>
              <a:t>Ulls</a:t>
            </a:r>
            <a:r>
              <a:rPr lang="es-ES" b="1" dirty="0"/>
              <a:t> i </a:t>
            </a:r>
            <a:r>
              <a:rPr lang="es-ES" b="1" dirty="0" err="1"/>
              <a:t>línies</a:t>
            </a:r>
            <a:r>
              <a:rPr lang="es-ES" b="1" dirty="0"/>
              <a:t> </a:t>
            </a:r>
            <a:r>
              <a:rPr lang="es-ES" b="1" dirty="0" err="1"/>
              <a:t>d’expressió</a:t>
            </a:r>
            <a:r>
              <a:rPr lang="es-ES" b="1" dirty="0"/>
              <a:t>.</a:t>
            </a:r>
          </a:p>
          <a:p>
            <a:pPr lvl="2"/>
            <a:r>
              <a:rPr lang="es-ES" dirty="0"/>
              <a:t>La </a:t>
            </a:r>
            <a:r>
              <a:rPr lang="es-ES" dirty="0" err="1"/>
              <a:t>part</a:t>
            </a:r>
            <a:r>
              <a:rPr lang="es-ES" dirty="0"/>
              <a:t> superior de la cara també </a:t>
            </a:r>
            <a:r>
              <a:rPr lang="es-ES" dirty="0" err="1"/>
              <a:t>pot</a:t>
            </a:r>
            <a:r>
              <a:rPr lang="es-ES" dirty="0"/>
              <a:t> comunicar </a:t>
            </a:r>
            <a:r>
              <a:rPr lang="es-ES" dirty="0" err="1"/>
              <a:t>molt</a:t>
            </a:r>
            <a:r>
              <a:rPr lang="es-ES" dirty="0"/>
              <a:t>.</a:t>
            </a:r>
          </a:p>
          <a:p>
            <a:pPr lvl="2"/>
            <a:r>
              <a:rPr lang="es-ES" dirty="0" err="1"/>
              <a:t>Aprendre</a:t>
            </a:r>
            <a:r>
              <a:rPr lang="es-ES" dirty="0"/>
              <a:t> a interpretar les cares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altres</a:t>
            </a:r>
            <a:r>
              <a:rPr lang="es-ES" dirty="0"/>
              <a:t> no </a:t>
            </a:r>
            <a:r>
              <a:rPr lang="es-ES" dirty="0" err="1"/>
              <a:t>és</a:t>
            </a:r>
            <a:r>
              <a:rPr lang="es-ES" dirty="0"/>
              <a:t> </a:t>
            </a:r>
            <a:r>
              <a:rPr lang="es-ES" dirty="0" err="1"/>
              <a:t>sempre</a:t>
            </a:r>
            <a:r>
              <a:rPr lang="es-ES" dirty="0"/>
              <a:t> tan </a:t>
            </a:r>
            <a:r>
              <a:rPr lang="es-ES" dirty="0" err="1"/>
              <a:t>senzill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sembla.</a:t>
            </a:r>
          </a:p>
          <a:p>
            <a:pPr lvl="2"/>
            <a:r>
              <a:rPr lang="es-ES" dirty="0"/>
              <a:t>CAP: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moviments</a:t>
            </a:r>
            <a:r>
              <a:rPr lang="es-ES" dirty="0"/>
              <a:t> serán </a:t>
            </a:r>
            <a:r>
              <a:rPr lang="es-ES" dirty="0" err="1"/>
              <a:t>essencials</a:t>
            </a:r>
            <a:r>
              <a:rPr lang="es-ES" dirty="0"/>
              <a:t> per a mostrar interés en el </a:t>
            </a:r>
            <a:r>
              <a:rPr lang="es-ES" dirty="0" err="1"/>
              <a:t>missatge</a:t>
            </a:r>
            <a:r>
              <a:rPr lang="es-ES" dirty="0"/>
              <a:t> i donar información a </a:t>
            </a:r>
            <a:r>
              <a:rPr lang="es-ES" dirty="0" err="1"/>
              <a:t>l’interlocutor</a:t>
            </a:r>
            <a:r>
              <a:rPr lang="es-ES" dirty="0"/>
              <a:t>: asentir, decantar, negar…</a:t>
            </a:r>
          </a:p>
          <a:p>
            <a:pPr lvl="2"/>
            <a:r>
              <a:rPr lang="es-ES" dirty="0" err="1"/>
              <a:t>Ulls</a:t>
            </a:r>
            <a:r>
              <a:rPr lang="es-ES" dirty="0"/>
              <a:t> i </a:t>
            </a:r>
            <a:r>
              <a:rPr lang="es-ES" dirty="0" err="1"/>
              <a:t>celles</a:t>
            </a:r>
            <a:r>
              <a:rPr lang="es-ES" dirty="0"/>
              <a:t>, </a:t>
            </a:r>
            <a:r>
              <a:rPr lang="es-ES" dirty="0" err="1"/>
              <a:t>paper</a:t>
            </a:r>
            <a:r>
              <a:rPr lang="es-ES" dirty="0"/>
              <a:t> </a:t>
            </a:r>
            <a:r>
              <a:rPr lang="es-ES" dirty="0" err="1"/>
              <a:t>molt</a:t>
            </a:r>
            <a:r>
              <a:rPr lang="es-ES" dirty="0"/>
              <a:t> </a:t>
            </a:r>
            <a:r>
              <a:rPr lang="es-ES" dirty="0" err="1"/>
              <a:t>rellevant</a:t>
            </a:r>
            <a:r>
              <a:rPr lang="es-ES" dirty="0"/>
              <a:t>. </a:t>
            </a:r>
            <a:r>
              <a:rPr lang="es-ES" dirty="0" err="1"/>
              <a:t>Receptors</a:t>
            </a:r>
            <a:r>
              <a:rPr lang="es-ES" dirty="0"/>
              <a:t> de la información. </a:t>
            </a:r>
            <a:r>
              <a:rPr lang="es-ES" dirty="0" err="1"/>
              <a:t>És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s’observen</a:t>
            </a:r>
            <a:r>
              <a:rPr lang="es-ES" dirty="0"/>
              <a:t> les marques i </a:t>
            </a:r>
            <a:r>
              <a:rPr lang="es-ES" dirty="0" err="1"/>
              <a:t>línies</a:t>
            </a:r>
            <a:r>
              <a:rPr lang="es-ES" dirty="0"/>
              <a:t> </a:t>
            </a:r>
            <a:r>
              <a:rPr lang="es-ES" dirty="0" err="1"/>
              <a:t>d’expressió</a:t>
            </a:r>
            <a:r>
              <a:rPr lang="es-ES" dirty="0"/>
              <a:t>.</a:t>
            </a:r>
          </a:p>
          <a:p>
            <a:pPr lvl="2"/>
            <a:r>
              <a:rPr lang="es-ES" dirty="0"/>
              <a:t>ENTRENAMENT D’EXPRESSIONS FACIALS. MUSCULATURA A LA VISTA.</a:t>
            </a:r>
          </a:p>
          <a:p>
            <a:pPr lvl="2"/>
            <a:r>
              <a:rPr lang="es-ES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https://logopediamail.com/articulos/43_Cerrillo_-_Protocolo_practico_para_el_masaje_facial_miofuncional.pdf</a:t>
            </a:r>
            <a:endParaRPr lang="es-ES" b="1" dirty="0"/>
          </a:p>
          <a:p>
            <a:pPr lvl="2"/>
            <a:endParaRPr lang="es-E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88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B2B82547-2424-4E7A-A98B-75206EE73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8579B45-ECB5-4A3E-9F54-8863B6A0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687286"/>
            <a:ext cx="3269463" cy="3978017"/>
          </a:xfrm>
        </p:spPr>
        <p:txBody>
          <a:bodyPr anchor="t">
            <a:normAutofit/>
          </a:bodyPr>
          <a:lstStyle/>
          <a:p>
            <a:r>
              <a:rPr lang="es-ES" sz="3400" dirty="0"/>
              <a:t>MUSCULATURA A LA VISTA</a:t>
            </a:r>
            <a:br>
              <a:rPr lang="es-ES" sz="3400" dirty="0"/>
            </a:br>
            <a:r>
              <a:rPr lang="es-ES" sz="1800" dirty="0"/>
              <a:t>LINK LOGOPEDIA.MAIL</a:t>
            </a:r>
            <a:endParaRPr lang="es-ES" sz="3400" dirty="0"/>
          </a:p>
        </p:txBody>
      </p:sp>
      <p:graphicFrame>
        <p:nvGraphicFramePr>
          <p:cNvPr id="22" name="Marcador de contenido 2">
            <a:extLst>
              <a:ext uri="{FF2B5EF4-FFF2-40B4-BE49-F238E27FC236}">
                <a16:creationId xmlns:a16="http://schemas.microsoft.com/office/drawing/2014/main" id="{38FA376A-FEDA-457F-BE69-0F82A0D58A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70680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83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A0C3AC-2A72-484B-B07D-F2CC519F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86477EF-3991-4D07-9F11-9E887C34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5BE94B-00D9-439F-93FD-FC75925B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s-ES" dirty="0"/>
              <a:t>COMUNICACIÓ EMMASCARADA</a:t>
            </a:r>
          </a:p>
        </p:txBody>
      </p:sp>
      <p:pic>
        <p:nvPicPr>
          <p:cNvPr id="7" name="Graphic 6" descr="Brazo musculoso">
            <a:extLst>
              <a:ext uri="{FF2B5EF4-FFF2-40B4-BE49-F238E27FC236}">
                <a16:creationId xmlns:a16="http://schemas.microsoft.com/office/drawing/2014/main" id="{FA002973-75D8-4D96-83EF-D25C53D4E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0000" y="1009293"/>
            <a:ext cx="3236706" cy="323670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411EF-8276-4078-81FD-C6DB86C79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810001"/>
            <a:ext cx="6968094" cy="3580281"/>
          </a:xfrm>
          <a:effectLst/>
        </p:spPr>
        <p:txBody>
          <a:bodyPr>
            <a:normAutofit fontScale="85000" lnSpcReduction="20000"/>
          </a:bodyPr>
          <a:lstStyle/>
          <a:p>
            <a:endParaRPr lang="es-ES" dirty="0"/>
          </a:p>
          <a:p>
            <a:r>
              <a:rPr lang="es-ES" dirty="0"/>
              <a:t>ENTRENAMENT de la MUSCULATURA FACIAL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Repetir 5 </a:t>
            </a:r>
            <a:r>
              <a:rPr lang="es-ES" dirty="0" err="1"/>
              <a:t>vegades</a:t>
            </a:r>
            <a:r>
              <a:rPr lang="es-ES" dirty="0"/>
              <a:t> en series de 5 </a:t>
            </a:r>
            <a:r>
              <a:rPr lang="es-ES" dirty="0" err="1"/>
              <a:t>segons</a:t>
            </a:r>
            <a:r>
              <a:rPr lang="es-ES" dirty="0"/>
              <a:t>/</a:t>
            </a:r>
            <a:r>
              <a:rPr lang="es-ES" dirty="0" err="1"/>
              <a:t>moviments</a:t>
            </a:r>
            <a:r>
              <a:rPr lang="es-ES" dirty="0"/>
              <a:t> </a:t>
            </a:r>
            <a:r>
              <a:rPr lang="es-ES" dirty="0" err="1"/>
              <a:t>cadascuna</a:t>
            </a:r>
            <a:r>
              <a:rPr lang="es-ES" dirty="0"/>
              <a:t>, per a cada </a:t>
            </a:r>
            <a:r>
              <a:rPr lang="es-ES" dirty="0" err="1"/>
              <a:t>grup</a:t>
            </a:r>
            <a:r>
              <a:rPr lang="es-ES" dirty="0"/>
              <a:t> muscular.</a:t>
            </a:r>
          </a:p>
          <a:p>
            <a:pPr lvl="2"/>
            <a:endParaRPr lang="es-ES" dirty="0"/>
          </a:p>
          <a:p>
            <a:pPr lvl="2"/>
            <a:r>
              <a:rPr lang="es-ES" dirty="0"/>
              <a:t>Oh, quina SORPRESA! (</a:t>
            </a:r>
            <a:r>
              <a:rPr lang="es-ES" dirty="0" err="1"/>
              <a:t>occ</a:t>
            </a:r>
            <a:r>
              <a:rPr lang="es-ES" dirty="0"/>
              <a:t>-frontal)</a:t>
            </a:r>
          </a:p>
          <a:p>
            <a:pPr lvl="2"/>
            <a:r>
              <a:rPr lang="es-ES" dirty="0" err="1"/>
              <a:t>Estic</a:t>
            </a:r>
            <a:r>
              <a:rPr lang="es-ES" dirty="0"/>
              <a:t> ENFADAT! (superciliar-prócer)</a:t>
            </a:r>
          </a:p>
          <a:p>
            <a:pPr lvl="2"/>
            <a:r>
              <a:rPr lang="es-ES" dirty="0" err="1"/>
              <a:t>Fixa-t’hi</a:t>
            </a:r>
            <a:r>
              <a:rPr lang="es-ES" dirty="0"/>
              <a:t>, MIRA! (orbicular </a:t>
            </a:r>
            <a:r>
              <a:rPr lang="es-ES" dirty="0" err="1"/>
              <a:t>ulls</a:t>
            </a:r>
            <a:r>
              <a:rPr lang="es-ES" dirty="0"/>
              <a:t>)</a:t>
            </a:r>
          </a:p>
          <a:p>
            <a:pPr lvl="2"/>
            <a:r>
              <a:rPr lang="es-ES" dirty="0"/>
              <a:t>Quina PUDOR! (piramidal, </a:t>
            </a:r>
            <a:r>
              <a:rPr lang="es-ES" dirty="0" err="1"/>
              <a:t>elevadors</a:t>
            </a:r>
            <a:r>
              <a:rPr lang="es-ES" dirty="0"/>
              <a:t> </a:t>
            </a:r>
            <a:r>
              <a:rPr lang="es-ES" dirty="0" err="1"/>
              <a:t>llavi</a:t>
            </a:r>
            <a:r>
              <a:rPr lang="es-ES" dirty="0"/>
              <a:t> </a:t>
            </a:r>
            <a:r>
              <a:rPr lang="es-ES" dirty="0" err="1"/>
              <a:t>sup</a:t>
            </a:r>
            <a:r>
              <a:rPr lang="es-ES" dirty="0"/>
              <a:t>. i </a:t>
            </a:r>
            <a:r>
              <a:rPr lang="es-ES" dirty="0" err="1"/>
              <a:t>nas</a:t>
            </a:r>
            <a:r>
              <a:rPr lang="es-ES" dirty="0"/>
              <a:t>)</a:t>
            </a:r>
          </a:p>
          <a:p>
            <a:pPr lvl="2"/>
            <a:r>
              <a:rPr lang="es-ES" dirty="0"/>
              <a:t>Quina ALEGRIA! Un gran SOMRIURE! (</a:t>
            </a:r>
            <a:r>
              <a:rPr lang="es-ES" dirty="0" err="1"/>
              <a:t>zigomàtics,inf</a:t>
            </a:r>
            <a:r>
              <a:rPr lang="es-ES" dirty="0"/>
              <a:t> i </a:t>
            </a:r>
            <a:r>
              <a:rPr lang="es-ES" dirty="0" err="1"/>
              <a:t>sup</a:t>
            </a:r>
            <a:r>
              <a:rPr lang="es-ES" dirty="0"/>
              <a:t>)</a:t>
            </a:r>
          </a:p>
          <a:p>
            <a:pPr marL="914400" lvl="2" indent="0">
              <a:buNone/>
            </a:pPr>
            <a:endParaRPr lang="es-ES" dirty="0"/>
          </a:p>
          <a:p>
            <a:r>
              <a:rPr lang="es-ES" dirty="0"/>
              <a:t>INTERPRETEM la CARA de L’ALTRE</a:t>
            </a:r>
          </a:p>
          <a:p>
            <a:pPr lvl="5"/>
            <a:endParaRPr lang="es-ES" dirty="0"/>
          </a:p>
          <a:p>
            <a:endParaRPr lang="es-ES" dirty="0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EDA40B90-E281-4108-8CC2-959D5F950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81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9190</TotalTime>
  <Words>2750</Words>
  <Application>Microsoft Office PowerPoint</Application>
  <PresentationFormat>Panorámica</PresentationFormat>
  <Paragraphs>358</Paragraphs>
  <Slides>45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8" baseType="lpstr">
      <vt:lpstr>Century Gothic</vt:lpstr>
      <vt:lpstr>Wingdings 2</vt:lpstr>
      <vt:lpstr>Citable</vt:lpstr>
      <vt:lpstr>COMUNICACIÓ EMMASCARADA Nova Normalitat: CONSCIÈNCIA COMUNICATIVA </vt:lpstr>
      <vt:lpstr>COMUNICACIÓ EMMASCARADA</vt:lpstr>
      <vt:lpstr>COMUNICACIÓ EMMASCARADA</vt:lpstr>
      <vt:lpstr>COMUNICACIÓ EMMASCARADA</vt:lpstr>
      <vt:lpstr>COMUNICACIÓ EMMASCARADA</vt:lpstr>
      <vt:lpstr>COMUNICACIÓ EMMASCARADA</vt:lpstr>
      <vt:lpstr>COMUNICACIÓ EMMASCARADA</vt:lpstr>
      <vt:lpstr>MUSCULATURA A LA VISTA LINK LOGOPEDIA.MAIL</vt:lpstr>
      <vt:lpstr>COMUNICACIÓ EMMASCARADA</vt:lpstr>
      <vt:lpstr>COMUNICACIÓ EMMASCARADA</vt:lpstr>
      <vt:lpstr>EL COS  Direccionalitat.  - ASCENDENT:   + energia  + alegria  + proactivitat  - DESCENDENT:  + pasotisme  + cansanci  + apatia, avorriment  - Lleugerament AVANÇAT:  + interès  - En RETROCÉS:  + distància</vt:lpstr>
      <vt:lpstr>MANS I BRAÇOS  Ens serviran per: - Substituir - Reforçar - Il.lustrar  la comunicació verbal.  QUÈ NO FER?  - Mans a les butxaques - Mans a l’esquena (distància) - Braços creuats (arrogància o pasotisme) - Gestos adaptadors denoten incomoditat o nerviosisme: tocar-se els cabells, l’anell, rascar-nos el nas, tocar la roba…  </vt:lpstr>
      <vt:lpstr>MANS I BRAÇOS  QUÈ SÍ FER?  - Mans per davant de l’estómac-melic, tocant-se les puntes dels dits (punt de partida)  - Quan comencen les paraules, les mans s’obren.  - Les MANS:  + subratllen  + marquen el ritme del discurs  + gestos il.lustradors, creant imatges mentals  als alumnes </vt:lpstr>
      <vt:lpstr>ACTIVA LES TEVES MANS    farà que la teva expressivitat vocal sigui    + RICA     + DIVERSA    MOLT MÉS CONSCIENT  </vt:lpstr>
      <vt:lpstr>COM POTENCIAR LES MANS:  Us animo a enregistrar-vos en video: 1. Assaja el contingut.  2. Fixa’t en el teu llenguatge corporal, entrena aquests moviments per a que acabin sent NATURALS.  3. Revisa com veus la teva GESTUALITZACIÓ, serà la teva senyal d’IDENTITAT.  4. Importància de les MANS per a fer el nostre discurs:  + convincent  + apassionat  + expressiu           La GESTICULACIÓ i la ENTONACIÓ són germanes bessones.</vt:lpstr>
      <vt:lpstr> </vt:lpstr>
      <vt:lpstr>PROPOSTES DE JOC: infantil/primària</vt:lpstr>
      <vt:lpstr>PROPOSTES DE JOC: infantil/primària</vt:lpstr>
      <vt:lpstr>PROPOSTES DE JOC: superior https://usuaris.tinet.cat/varribas/5/5%20Expressiocorporalsessions.pdf</vt:lpstr>
      <vt:lpstr>PRPOSTES DE JOC: superior</vt:lpstr>
      <vt:lpstr>COMUNICACIÓ EMMASCARADA</vt:lpstr>
      <vt:lpstr>PROPOSTES DE JOC</vt:lpstr>
      <vt:lpstr>PROPOSTES DE JOC</vt:lpstr>
      <vt:lpstr>COMUNICACIÓ EMMASCARADA</vt:lpstr>
      <vt:lpstr>PROPOSTA DE JOC</vt:lpstr>
      <vt:lpstr>PROPOSTA DE JOC</vt:lpstr>
      <vt:lpstr>COMUNICACIÓ EMMASCARADA</vt:lpstr>
      <vt:lpstr>COMUNICACIÓ EMMASCARADA</vt:lpstr>
      <vt:lpstr>CONSELLS PER CUIDAR LA VEU https://drive.google.com/file/d/1mSrXhkKc4_YilNt3ba4V3Ygf2wsceBfU/view</vt:lpstr>
      <vt:lpstr>CONSELLS PER CUIDAR LA VEU</vt:lpstr>
      <vt:lpstr>CONSELLS PER CUIDAR LA VEU</vt:lpstr>
      <vt:lpstr>CONSELLS PER CUIDAR LA VEU</vt:lpstr>
      <vt:lpstr>VEU PROJECTADA</vt:lpstr>
      <vt:lpstr>VEU PROJECTADA</vt:lpstr>
      <vt:lpstr>EXERCICIS</vt:lpstr>
      <vt:lpstr>VEU PROJECTADA</vt:lpstr>
      <vt:lpstr>PROSÒDIA</vt:lpstr>
      <vt:lpstr>PROSÒDIA</vt:lpstr>
      <vt:lpstr>PROSÒDIA</vt:lpstr>
      <vt:lpstr>PROSÒDIA</vt:lpstr>
      <vt:lpstr>PARLEM CANTANT I  BALLANT</vt:lpstr>
      <vt:lpstr>SINOPSIS</vt:lpstr>
      <vt:lpstr>BIBLIOGRAFIA</vt:lpstr>
      <vt:lpstr>COMUNICACIÓ EMMASCARADA</vt:lpstr>
      <vt:lpstr>MOLTES GRÀCIES!  CONTINUARÀ…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 EMMASCARADA</dc:title>
  <dc:creator>Lluis Canes</dc:creator>
  <cp:lastModifiedBy>Lluis Canes</cp:lastModifiedBy>
  <cp:revision>51</cp:revision>
  <dcterms:created xsi:type="dcterms:W3CDTF">2020-12-02T10:06:41Z</dcterms:created>
  <dcterms:modified xsi:type="dcterms:W3CDTF">2020-12-10T14:40:19Z</dcterms:modified>
</cp:coreProperties>
</file>