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Merriweather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Merriweather-italic.fntdata"/><Relationship Id="rId10" Type="http://schemas.openxmlformats.org/officeDocument/2006/relationships/font" Target="fonts/Merriweather-bold.fntdata"/><Relationship Id="rId12" Type="http://schemas.openxmlformats.org/officeDocument/2006/relationships/font" Target="fonts/Merriweather-boldItalic.fntdata"/><Relationship Id="rId9" Type="http://schemas.openxmlformats.org/officeDocument/2006/relationships/font" Target="fonts/Merriweath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f6831c7e2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f6831c7e2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6831c7e2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6831c7e2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830825" y="1815875"/>
            <a:ext cx="411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HALLOWEEN SHOW I LES 4 BESTYS</a:t>
            </a:r>
            <a:endParaRPr sz="3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8897675" y="1078950"/>
            <a:ext cx="735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978000" y="688200"/>
            <a:ext cx="74979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700">
                <a:latin typeface="Merriweather"/>
                <a:ea typeface="Merriweather"/>
                <a:cs typeface="Merriweather"/>
                <a:sym typeface="Merriweather"/>
              </a:rPr>
              <a:t>Hi havia una vegada un grup de 4 millors amigues que es deien: Lola, Marta, Júlia i Nora que van anar al túnel de Halloween de Girona per passar la nit de Halloween.</a:t>
            </a:r>
            <a:endParaRPr b="1" sz="17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700">
                <a:latin typeface="Merriweather"/>
                <a:ea typeface="Merriweather"/>
                <a:cs typeface="Merriweather"/>
                <a:sym typeface="Merriweather"/>
              </a:rPr>
              <a:t>Quan van arribar,van comprar les entrades. Les 4 noies estaven nervioses i s’ agafaven entre elles per no tenir por mentre miraven per fora la decoració terrorífica del túnel.</a:t>
            </a:r>
            <a:endParaRPr b="1" sz="17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700">
                <a:latin typeface="Merriweather"/>
                <a:ea typeface="Merriweather"/>
                <a:cs typeface="Merriweather"/>
                <a:sym typeface="Merriweather"/>
              </a:rPr>
              <a:t>El pallasso de It va obrir la porta per donar la benvinguda a les noies. Elles van entrar juntes però, de cop i volta, la Nora va començar a cridar  </a:t>
            </a:r>
            <a:r>
              <a:rPr b="1" lang="ca" sz="1700">
                <a:latin typeface="Merriweather"/>
                <a:ea typeface="Merriweather"/>
                <a:cs typeface="Merriweather"/>
                <a:sym typeface="Merriweather"/>
              </a:rPr>
              <a:t>perquè</a:t>
            </a:r>
            <a:r>
              <a:rPr b="1" lang="ca" sz="1700">
                <a:latin typeface="Merriweather"/>
                <a:ea typeface="Merriweather"/>
                <a:cs typeface="Merriweather"/>
                <a:sym typeface="Merriweather"/>
              </a:rPr>
              <a:t> un fantasma estava al costat seu tocant-li el cabell i va marxar corrents.</a:t>
            </a:r>
            <a:endParaRPr b="1" sz="17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700">
                <a:latin typeface="Merriweather"/>
                <a:ea typeface="Merriweather"/>
                <a:cs typeface="Merriweather"/>
                <a:sym typeface="Merriweather"/>
              </a:rPr>
              <a:t>Les altres amigues també van marxar corrents </a:t>
            </a:r>
            <a:r>
              <a:rPr b="1" lang="ca" sz="1700">
                <a:latin typeface="Merriweather"/>
                <a:ea typeface="Merriweather"/>
                <a:cs typeface="Merriweather"/>
                <a:sym typeface="Merriweather"/>
              </a:rPr>
              <a:t>però</a:t>
            </a:r>
            <a:r>
              <a:rPr b="1" lang="ca" sz="1700">
                <a:latin typeface="Merriweather"/>
                <a:ea typeface="Merriweather"/>
                <a:cs typeface="Merriweather"/>
                <a:sym typeface="Merriweather"/>
              </a:rPr>
              <a:t> com </a:t>
            </a:r>
            <a:r>
              <a:rPr b="1" lang="ca" sz="1700">
                <a:latin typeface="Merriweather"/>
                <a:ea typeface="Merriweather"/>
                <a:cs typeface="Merriweather"/>
                <a:sym typeface="Merriweather"/>
              </a:rPr>
              <a:t>que</a:t>
            </a:r>
            <a:r>
              <a:rPr b="1" lang="ca" sz="1700">
                <a:latin typeface="Merriweather"/>
                <a:ea typeface="Merriweather"/>
                <a:cs typeface="Merriweather"/>
                <a:sym typeface="Merriweather"/>
              </a:rPr>
              <a:t> estava fosc  es van perdre.</a:t>
            </a:r>
            <a:endParaRPr b="1" sz="17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978000" y="1301850"/>
            <a:ext cx="74979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700">
                <a:latin typeface="Merriweather"/>
                <a:ea typeface="Merriweather"/>
                <a:cs typeface="Merriweather"/>
                <a:sym typeface="Merriweather"/>
              </a:rPr>
              <a:t>Entre tots els crits, la Nora i la Júlia es van xocar entre elles i van caure a terra i llavors el fantasma las va agafar dels peus i les va arrossegar fins al cubell d’escombraries i les va tancar amb clau.</a:t>
            </a:r>
            <a:endParaRPr b="1" sz="17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700">
                <a:latin typeface="Merriweather"/>
                <a:ea typeface="Merriweather"/>
                <a:cs typeface="Merriweather"/>
                <a:sym typeface="Merriweather"/>
              </a:rPr>
              <a:t>La Marta estava amagada a dalt de tot i va veure on va guardar les claus el fantasma, quan el fantasma es va despistar , la Marta va baixar per les escales, va agafar les claus i va </a:t>
            </a:r>
            <a:r>
              <a:rPr b="1" lang="ca" sz="1700">
                <a:latin typeface="Merriweather"/>
                <a:ea typeface="Merriweather"/>
                <a:cs typeface="Merriweather"/>
                <a:sym typeface="Merriweather"/>
              </a:rPr>
              <a:t>alliberar</a:t>
            </a:r>
            <a:r>
              <a:rPr b="1" lang="ca" sz="1700">
                <a:latin typeface="Merriweather"/>
                <a:ea typeface="Merriweather"/>
                <a:cs typeface="Merriweather"/>
                <a:sym typeface="Merriweather"/>
              </a:rPr>
              <a:t> les seves amigues.</a:t>
            </a:r>
            <a:endParaRPr b="1" sz="17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700">
                <a:latin typeface="Merriweather"/>
                <a:ea typeface="Merriweather"/>
                <a:cs typeface="Merriweather"/>
                <a:sym typeface="Merriweather"/>
              </a:rPr>
              <a:t>											Mamassa f.f</a:t>
            </a:r>
            <a:endParaRPr b="1" sz="17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