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93" r:id="rId4"/>
    <p:sldId id="258" r:id="rId5"/>
    <p:sldId id="294" r:id="rId6"/>
    <p:sldId id="262" r:id="rId7"/>
    <p:sldId id="295" r:id="rId8"/>
    <p:sldId id="284" r:id="rId9"/>
    <p:sldId id="296" r:id="rId10"/>
    <p:sldId id="277" r:id="rId11"/>
    <p:sldId id="297" r:id="rId12"/>
    <p:sldId id="285" r:id="rId13"/>
    <p:sldId id="298" r:id="rId14"/>
    <p:sldId id="287" r:id="rId15"/>
    <p:sldId id="299" r:id="rId16"/>
    <p:sldId id="282" r:id="rId17"/>
    <p:sldId id="300" r:id="rId18"/>
    <p:sldId id="291" r:id="rId19"/>
    <p:sldId id="301" r:id="rId20"/>
    <p:sldId id="275" r:id="rId21"/>
    <p:sldId id="302" r:id="rId22"/>
    <p:sldId id="276" r:id="rId23"/>
    <p:sldId id="307" r:id="rId24"/>
    <p:sldId id="280" r:id="rId25"/>
    <p:sldId id="303" r:id="rId26"/>
    <p:sldId id="279" r:id="rId27"/>
    <p:sldId id="304" r:id="rId28"/>
    <p:sldId id="288" r:id="rId29"/>
    <p:sldId id="309" r:id="rId30"/>
    <p:sldId id="292" r:id="rId31"/>
    <p:sldId id="305" r:id="rId32"/>
    <p:sldId id="260" r:id="rId33"/>
    <p:sldId id="306" r:id="rId34"/>
    <p:sldId id="274" r:id="rId35"/>
    <p:sldId id="308" r:id="rId36"/>
    <p:sldId id="273" r:id="rId37"/>
    <p:sldId id="310" r:id="rId38"/>
    <p:sldId id="286" r:id="rId39"/>
    <p:sldId id="311" r:id="rId40"/>
    <p:sldId id="290" r:id="rId41"/>
    <p:sldId id="312" r:id="rId42"/>
    <p:sldId id="278" r:id="rId43"/>
    <p:sldId id="313" r:id="rId44"/>
    <p:sldId id="281" r:id="rId45"/>
    <p:sldId id="314" r:id="rId46"/>
    <p:sldId id="289" r:id="rId47"/>
    <p:sldId id="315" r:id="rId48"/>
    <p:sldId id="283" r:id="rId49"/>
    <p:sldId id="263" r:id="rId5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C068B-A5CA-452B-9D51-B0F880892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D14A46-8671-4EED-AB87-6166CB0B9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9CC9F-E3F1-423B-BE20-7FB58E35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EE60CD-714B-4086-9339-9B01AA58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FE6F5-0661-474F-A5CA-B71A4160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01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C7A97-6FD7-4175-B5EE-05D26779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E7C355-6EA4-4029-8887-BA3B8AA14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B815CD-51D6-431A-8D28-EB9081F1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5B0541-433C-4CFB-874B-6596C6A9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2EBDEC-12FD-46D9-B1A9-6FF84715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87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2C0F38-0406-4A05-8E10-3BC7B3BEC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CFBFCB-80F1-40C4-BC6F-707D8B548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E23D9-A7B0-4E2E-96BE-33C44175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4F074-4F81-4FB4-B3CD-80D9D1E8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461EB-DDDB-453E-ACDA-5548E61D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20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501DE-E367-4672-BB4E-02DBDA4F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520281-3DEA-4016-A6A7-E9892D11F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95DAA7-7ADB-4E67-B75E-470ABF14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50DF70-1623-4FAA-B69A-844E01FD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ED5BBF-6169-4C0B-8FF8-6265DEED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6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B7FE2-1463-4DFA-9C77-218EF399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ECA399-69D0-4D19-B32D-6E5BCEC00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8E8688-9D3C-4574-B49F-927945C5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D5396-3BD7-4FE6-B56C-8066D84E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441644-F9A7-4738-9E9D-288503C9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9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798C5-1378-4621-8634-8FE49685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AED84-2AD8-4B74-A6BA-361D51689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B1A243-73E3-45E7-A2F2-D6B78AB6D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DA1776-D456-4BF6-9B54-E956A72D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81ECFC-90F5-43C5-83F5-085CA13F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2355C3-293C-4C49-9EAA-78918E78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09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2564E-E1F0-472B-AF21-4E9272AE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607DBB-F12E-47EB-98FD-29CDF71D6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7AD080-C598-43A7-B97E-F6302E0F4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5085A-FB3E-4738-A660-1C2C38F5D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DB61BA-D572-4858-A2DE-1DF170A10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012842-9A7C-4633-8E3C-027AECDE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627E1B-8E4D-417E-9379-3109B887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2C0EA2-E7B8-4A64-9ACF-BAE7FB22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62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0FB22-2CC9-480C-9745-4524249C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4368CB-0A84-4539-AD04-BAEAB7D2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E05231-8B14-46B6-88F1-7CB85FC6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F6111E-D81A-422D-8901-97187753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18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A3B87E-E705-4D6E-AB6D-5FD09D3C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49BC73-A629-4D2E-ACA3-2D541C73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633C65-20E3-4CD2-B5FA-9B258C3B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57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39264-6D27-4FBD-8FD3-23FFE9E8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BEC47-0B9B-4C86-941E-7932B174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609D1C-C26F-43FD-8FE2-55774DC94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B2FF12-79A8-47AF-8A78-B8F13A2A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0888B9-F54C-42ED-8A34-874A4D87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3CEFC6-7E4F-46B0-8524-C830CCD3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1B5B2-2C66-4B86-A534-A424F860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F4EFC4-C8C5-4F29-870D-508B4B7A8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948D5B-3726-4137-97EC-A36CAA980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3454B7-3907-498F-BAAD-E6E2976C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EE9AAC-124B-4047-8AA6-39AC1648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56465E-C57A-4EC1-87C0-D3CC40FD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95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7B1FDC-A71C-4C6C-A804-B8C58D1E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917440-FC7F-4710-BA58-6F7588F9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A823B0-6006-46F0-9EED-4141EC272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9210-634F-4E86-BEAC-3D524C469F8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F2717-2D28-4A40-9E38-D3F57E7F3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F49C5D-B6CF-4469-B0DB-614FF915E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FBE35-8B44-4C6E-897B-67094E7FA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0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40539C-CD54-4EAB-AC1B-CF6C142F7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7174"/>
            <a:ext cx="10515600" cy="3844186"/>
          </a:xfrm>
        </p:spPr>
        <p:txBody>
          <a:bodyPr>
            <a:noAutofit/>
          </a:bodyPr>
          <a:lstStyle/>
          <a:p>
            <a:r>
              <a:rPr lang="es-ES" dirty="0"/>
              <a:t>FEM MÍMICA?</a:t>
            </a:r>
          </a:p>
          <a:p>
            <a:endParaRPr lang="es-ES" dirty="0"/>
          </a:p>
          <a:p>
            <a:r>
              <a:rPr lang="es-ES" dirty="0"/>
              <a:t>DIBUIXEM?</a:t>
            </a:r>
          </a:p>
          <a:p>
            <a:endParaRPr lang="es-ES" dirty="0"/>
          </a:p>
          <a:p>
            <a:r>
              <a:rPr lang="es-ES" dirty="0"/>
              <a:t>EXPLIQUEM?</a:t>
            </a:r>
          </a:p>
          <a:p>
            <a:endParaRPr lang="es-ES" dirty="0"/>
          </a:p>
          <a:p>
            <a:r>
              <a:rPr lang="es-ES" dirty="0"/>
              <a:t>BUSQUEM?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Mímica | Icono Gratis">
            <a:extLst>
              <a:ext uri="{FF2B5EF4-FFF2-40B4-BE49-F238E27FC236}">
                <a16:creationId xmlns:a16="http://schemas.microsoft.com/office/drawing/2014/main" id="{2B1349A2-9950-48C9-A076-B5313978F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24" y="1466640"/>
            <a:ext cx="577049" cy="5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218418-12CC-4AC0-9852-6E7BE64F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35" y="2414788"/>
            <a:ext cx="865629" cy="5619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82E4A2-336F-4159-B998-0CC28BD92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342" y="3241669"/>
            <a:ext cx="1406143" cy="8101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B21DE8-188F-4236-8382-129D3BBB5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411" y="4316792"/>
            <a:ext cx="1285875" cy="8096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B3A0927-2A82-49E2-8117-CC7B4B4F8F0F}"/>
              </a:ext>
            </a:extLst>
          </p:cNvPr>
          <p:cNvSpPr txBox="1"/>
          <p:nvPr/>
        </p:nvSpPr>
        <p:spPr>
          <a:xfrm>
            <a:off x="7803472" y="5471894"/>
            <a:ext cx="282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Laia Huguet</a:t>
            </a:r>
          </a:p>
        </p:txBody>
      </p:sp>
    </p:spTree>
    <p:extLst>
      <p:ext uri="{BB962C8B-B14F-4D97-AF65-F5344CB8AC3E}">
        <p14:creationId xmlns:p14="http://schemas.microsoft.com/office/powerpoint/2010/main" val="403532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ímica | Icono Gratis">
            <a:extLst>
              <a:ext uri="{FF2B5EF4-FFF2-40B4-BE49-F238E27FC236}">
                <a16:creationId xmlns:a16="http://schemas.microsoft.com/office/drawing/2014/main" id="{2D8C9B18-31DA-42D3-8FD0-B3815A52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303691"/>
            <a:ext cx="2205360" cy="22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7B7B914-ADE6-4E85-AD5A-4F21D6426E20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9DCBE1-EC3D-479C-B855-7B581B4F2D43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T’HAS ADORMIT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48AB99-EAFC-44C8-942B-217688BDF7D2}"/>
              </a:ext>
            </a:extLst>
          </p:cNvPr>
          <p:cNvSpPr txBox="1"/>
          <p:nvPr/>
        </p:nvSpPr>
        <p:spPr>
          <a:xfrm>
            <a:off x="1988598" y="46677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FER MÍMICA</a:t>
            </a:r>
          </a:p>
        </p:txBody>
      </p:sp>
    </p:spTree>
    <p:extLst>
      <p:ext uri="{BB962C8B-B14F-4D97-AF65-F5344CB8AC3E}">
        <p14:creationId xmlns:p14="http://schemas.microsoft.com/office/powerpoint/2010/main" val="117505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0DC37E-66EC-4E0E-AD9D-3BE89C95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1" y="343917"/>
            <a:ext cx="2638786" cy="15203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5235E1-070E-48AB-83BC-3C2292C8AD59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409AE7-E950-46DC-B5FF-9E2E4A2A3F12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EL JOC DE TAULA PREFERIT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DC8670-87CF-4145-AFD5-810012AFA64E}"/>
              </a:ext>
            </a:extLst>
          </p:cNvPr>
          <p:cNvSpPr txBox="1"/>
          <p:nvPr/>
        </p:nvSpPr>
        <p:spPr>
          <a:xfrm>
            <a:off x="3027286" y="520040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EXPLICA</a:t>
            </a:r>
          </a:p>
        </p:txBody>
      </p:sp>
    </p:spTree>
    <p:extLst>
      <p:ext uri="{BB962C8B-B14F-4D97-AF65-F5344CB8AC3E}">
        <p14:creationId xmlns:p14="http://schemas.microsoft.com/office/powerpoint/2010/main" val="175699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4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26404C-E2AE-41C4-893E-A623704F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4" y="295207"/>
            <a:ext cx="2463904" cy="155134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1C3312-3374-4A90-9094-9E334A23E0A4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4776EF-725B-4302-A6B7-CEE909E498B8}"/>
              </a:ext>
            </a:extLst>
          </p:cNvPr>
          <p:cNvSpPr txBox="1"/>
          <p:nvPr/>
        </p:nvSpPr>
        <p:spPr>
          <a:xfrm>
            <a:off x="3027286" y="4058460"/>
            <a:ext cx="7466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MOMENTS O PERSONES QUE ET FAN FELIÇ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59350B-9C63-4F43-A268-673F5950B723}"/>
              </a:ext>
            </a:extLst>
          </p:cNvPr>
          <p:cNvSpPr txBox="1"/>
          <p:nvPr/>
        </p:nvSpPr>
        <p:spPr>
          <a:xfrm>
            <a:off x="2547892" y="502284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BUSCA I PENSA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7F3FDD-A60B-4623-B2E8-63D110794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10" y="235282"/>
            <a:ext cx="1477233" cy="14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1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D8FE5D-8DDC-4AF8-BB33-9BB0ADF4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" y="188691"/>
            <a:ext cx="2799994" cy="18176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A07D16-B73A-4117-95B4-55A5B026659D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CB0AC6-1898-404C-8787-1D66DCC8401D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UN PAISATGE DE MUNTANYA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ECF8A5-58F4-48A8-93D5-973A4C22093C}"/>
              </a:ext>
            </a:extLst>
          </p:cNvPr>
          <p:cNvSpPr txBox="1"/>
          <p:nvPr/>
        </p:nvSpPr>
        <p:spPr>
          <a:xfrm>
            <a:off x="3506679" y="43126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DIBUIXEM</a:t>
            </a:r>
          </a:p>
        </p:txBody>
      </p:sp>
    </p:spTree>
    <p:extLst>
      <p:ext uri="{BB962C8B-B14F-4D97-AF65-F5344CB8AC3E}">
        <p14:creationId xmlns:p14="http://schemas.microsoft.com/office/powerpoint/2010/main" val="14654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ímica | Icono Gratis">
            <a:extLst>
              <a:ext uri="{FF2B5EF4-FFF2-40B4-BE49-F238E27FC236}">
                <a16:creationId xmlns:a16="http://schemas.microsoft.com/office/drawing/2014/main" id="{2D8C9B18-31DA-42D3-8FD0-B3815A52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303691"/>
            <a:ext cx="2205360" cy="22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7B7B914-ADE6-4E85-AD5A-4F21D6426E20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9DCBE1-EC3D-479C-B855-7B581B4F2D43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ESTÀS FENT ELS DEURES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48AB99-EAFC-44C8-942B-217688BDF7D2}"/>
              </a:ext>
            </a:extLst>
          </p:cNvPr>
          <p:cNvSpPr txBox="1"/>
          <p:nvPr/>
        </p:nvSpPr>
        <p:spPr>
          <a:xfrm>
            <a:off x="1988598" y="46677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FER MÍMICA</a:t>
            </a:r>
          </a:p>
        </p:txBody>
      </p:sp>
    </p:spTree>
    <p:extLst>
      <p:ext uri="{BB962C8B-B14F-4D97-AF65-F5344CB8AC3E}">
        <p14:creationId xmlns:p14="http://schemas.microsoft.com/office/powerpoint/2010/main" val="302658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8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ímica | Icono Gratis">
            <a:extLst>
              <a:ext uri="{FF2B5EF4-FFF2-40B4-BE49-F238E27FC236}">
                <a16:creationId xmlns:a16="http://schemas.microsoft.com/office/drawing/2014/main" id="{2D8C9B18-31DA-42D3-8FD0-B3815A52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303691"/>
            <a:ext cx="2205360" cy="22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7B7B914-ADE6-4E85-AD5A-4F21D6426E20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9DCBE1-EC3D-479C-B855-7B581B4F2D43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TENIR GANA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48AB99-EAFC-44C8-942B-217688BDF7D2}"/>
              </a:ext>
            </a:extLst>
          </p:cNvPr>
          <p:cNvSpPr txBox="1"/>
          <p:nvPr/>
        </p:nvSpPr>
        <p:spPr>
          <a:xfrm>
            <a:off x="1988598" y="46677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FER MÍMICA</a:t>
            </a:r>
          </a:p>
        </p:txBody>
      </p:sp>
    </p:spTree>
    <p:extLst>
      <p:ext uri="{BB962C8B-B14F-4D97-AF65-F5344CB8AC3E}">
        <p14:creationId xmlns:p14="http://schemas.microsoft.com/office/powerpoint/2010/main" val="275377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0DC37E-66EC-4E0E-AD9D-3BE89C95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1" y="343917"/>
            <a:ext cx="2638786" cy="15203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5235E1-070E-48AB-83BC-3C2292C8AD59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409AE7-E950-46DC-B5FF-9E2E4A2A3F12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T’AGRADEN ELS GELATS?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DC8670-87CF-4145-AFD5-810012AFA64E}"/>
              </a:ext>
            </a:extLst>
          </p:cNvPr>
          <p:cNvSpPr txBox="1"/>
          <p:nvPr/>
        </p:nvSpPr>
        <p:spPr>
          <a:xfrm>
            <a:off x="3027286" y="520040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EXPLICA</a:t>
            </a:r>
          </a:p>
        </p:txBody>
      </p:sp>
    </p:spTree>
    <p:extLst>
      <p:ext uri="{BB962C8B-B14F-4D97-AF65-F5344CB8AC3E}">
        <p14:creationId xmlns:p14="http://schemas.microsoft.com/office/powerpoint/2010/main" val="28002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0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26404C-E2AE-41C4-893E-A623704F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4" y="295207"/>
            <a:ext cx="2463904" cy="155134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1C3312-3374-4A90-9094-9E334A23E0A4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4776EF-725B-4302-A6B7-CEE909E498B8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OBJECTES QUADRATS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3A90BB-8343-4112-A0BE-A4277D763F39}"/>
              </a:ext>
            </a:extLst>
          </p:cNvPr>
          <p:cNvSpPr txBox="1"/>
          <p:nvPr/>
        </p:nvSpPr>
        <p:spPr>
          <a:xfrm>
            <a:off x="2547892" y="502284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BUSCA I PENSA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F211F5-4DC4-42F3-BDAD-61FDB321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10" y="235282"/>
            <a:ext cx="1477233" cy="14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8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D8FE5D-8DDC-4AF8-BB33-9BB0ADF4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" y="188691"/>
            <a:ext cx="2799994" cy="18176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A07D16-B73A-4117-95B4-55A5B026659D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CB0AC6-1898-404C-8787-1D66DCC8401D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UN LLIBRE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ECF8A5-58F4-48A8-93D5-973A4C22093C}"/>
              </a:ext>
            </a:extLst>
          </p:cNvPr>
          <p:cNvSpPr txBox="1"/>
          <p:nvPr/>
        </p:nvSpPr>
        <p:spPr>
          <a:xfrm>
            <a:off x="3506679" y="43126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DIBUIXEM</a:t>
            </a:r>
          </a:p>
        </p:txBody>
      </p:sp>
    </p:spTree>
    <p:extLst>
      <p:ext uri="{BB962C8B-B14F-4D97-AF65-F5344CB8AC3E}">
        <p14:creationId xmlns:p14="http://schemas.microsoft.com/office/powerpoint/2010/main" val="2555867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2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ímica | Icono Gratis">
            <a:extLst>
              <a:ext uri="{FF2B5EF4-FFF2-40B4-BE49-F238E27FC236}">
                <a16:creationId xmlns:a16="http://schemas.microsoft.com/office/drawing/2014/main" id="{2D8C9B18-31DA-42D3-8FD0-B3815A52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303691"/>
            <a:ext cx="2205360" cy="22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7B7B914-ADE6-4E85-AD5A-4F21D6426E20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9DCBE1-EC3D-479C-B855-7B581B4F2D43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HAS PERDUT L’AUTOBÚS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48AB99-EAFC-44C8-942B-217688BDF7D2}"/>
              </a:ext>
            </a:extLst>
          </p:cNvPr>
          <p:cNvSpPr txBox="1"/>
          <p:nvPr/>
        </p:nvSpPr>
        <p:spPr>
          <a:xfrm>
            <a:off x="1988598" y="46677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FER MÍMICA</a:t>
            </a:r>
          </a:p>
        </p:txBody>
      </p:sp>
    </p:spTree>
    <p:extLst>
      <p:ext uri="{BB962C8B-B14F-4D97-AF65-F5344CB8AC3E}">
        <p14:creationId xmlns:p14="http://schemas.microsoft.com/office/powerpoint/2010/main" val="3568789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14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26404C-E2AE-41C4-893E-A623704F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4" y="295207"/>
            <a:ext cx="2463904" cy="155134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1C3312-3374-4A90-9094-9E334A23E0A4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4776EF-725B-4302-A6B7-CEE909E498B8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OBJECTES TOUS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F7A4AA-AB93-402B-8135-21540941BF49}"/>
              </a:ext>
            </a:extLst>
          </p:cNvPr>
          <p:cNvSpPr txBox="1"/>
          <p:nvPr/>
        </p:nvSpPr>
        <p:spPr>
          <a:xfrm>
            <a:off x="2547892" y="502284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BUSCA I PENSA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79C912-2972-4E87-A142-2513FDF6D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10" y="235282"/>
            <a:ext cx="1477233" cy="14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8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65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D8FE5D-8DDC-4AF8-BB33-9BB0ADF4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" y="188691"/>
            <a:ext cx="2799994" cy="18176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A07D16-B73A-4117-95B4-55A5B026659D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CB0AC6-1898-404C-8787-1D66DCC8401D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UNA MOTO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ECF8A5-58F4-48A8-93D5-973A4C22093C}"/>
              </a:ext>
            </a:extLst>
          </p:cNvPr>
          <p:cNvSpPr txBox="1"/>
          <p:nvPr/>
        </p:nvSpPr>
        <p:spPr>
          <a:xfrm>
            <a:off x="3506679" y="43126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DIBUIXEM</a:t>
            </a:r>
          </a:p>
        </p:txBody>
      </p:sp>
    </p:spTree>
    <p:extLst>
      <p:ext uri="{BB962C8B-B14F-4D97-AF65-F5344CB8AC3E}">
        <p14:creationId xmlns:p14="http://schemas.microsoft.com/office/powerpoint/2010/main" val="3582412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85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0DC37E-66EC-4E0E-AD9D-3BE89C95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1" y="343917"/>
            <a:ext cx="2638786" cy="15203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5235E1-070E-48AB-83BC-3C2292C8AD59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409AE7-E950-46DC-B5FF-9E2E4A2A3F12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FAS ESPORT?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DC8670-87CF-4145-AFD5-810012AFA64E}"/>
              </a:ext>
            </a:extLst>
          </p:cNvPr>
          <p:cNvSpPr txBox="1"/>
          <p:nvPr/>
        </p:nvSpPr>
        <p:spPr>
          <a:xfrm>
            <a:off x="3027286" y="520040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EXPLICA</a:t>
            </a:r>
          </a:p>
        </p:txBody>
      </p:sp>
    </p:spTree>
    <p:extLst>
      <p:ext uri="{BB962C8B-B14F-4D97-AF65-F5344CB8AC3E}">
        <p14:creationId xmlns:p14="http://schemas.microsoft.com/office/powerpoint/2010/main" val="1507847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29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D8FE5D-8DDC-4AF8-BB33-9BB0ADF4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" y="188691"/>
            <a:ext cx="2799994" cy="18176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A07D16-B73A-4117-95B4-55A5B026659D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CB0AC6-1898-404C-8787-1D66DCC8401D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UNA BALENA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ECF8A5-58F4-48A8-93D5-973A4C22093C}"/>
              </a:ext>
            </a:extLst>
          </p:cNvPr>
          <p:cNvSpPr txBox="1"/>
          <p:nvPr/>
        </p:nvSpPr>
        <p:spPr>
          <a:xfrm>
            <a:off x="3506679" y="43126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DIBUIXEM</a:t>
            </a:r>
          </a:p>
        </p:txBody>
      </p:sp>
    </p:spTree>
    <p:extLst>
      <p:ext uri="{BB962C8B-B14F-4D97-AF65-F5344CB8AC3E}">
        <p14:creationId xmlns:p14="http://schemas.microsoft.com/office/powerpoint/2010/main" val="2349112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ímica | Icono Gratis">
            <a:extLst>
              <a:ext uri="{FF2B5EF4-FFF2-40B4-BE49-F238E27FC236}">
                <a16:creationId xmlns:a16="http://schemas.microsoft.com/office/drawing/2014/main" id="{2D8C9B18-31DA-42D3-8FD0-B3815A52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303691"/>
            <a:ext cx="2205360" cy="22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7B7B914-ADE6-4E85-AD5A-4F21D6426E20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9DCBE1-EC3D-479C-B855-7B581B4F2D43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ESTÀS PLORANT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48AB99-EAFC-44C8-942B-217688BDF7D2}"/>
              </a:ext>
            </a:extLst>
          </p:cNvPr>
          <p:cNvSpPr txBox="1"/>
          <p:nvPr/>
        </p:nvSpPr>
        <p:spPr>
          <a:xfrm>
            <a:off x="1988598" y="46677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FER MÍMICA</a:t>
            </a:r>
          </a:p>
        </p:txBody>
      </p:sp>
    </p:spTree>
    <p:extLst>
      <p:ext uri="{BB962C8B-B14F-4D97-AF65-F5344CB8AC3E}">
        <p14:creationId xmlns:p14="http://schemas.microsoft.com/office/powerpoint/2010/main" val="59798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69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0DC37E-66EC-4E0E-AD9D-3BE89C95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1" y="343917"/>
            <a:ext cx="2638786" cy="15203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5235E1-070E-48AB-83BC-3C2292C8AD59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409AE7-E950-46DC-B5FF-9E2E4A2A3F12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QUÈ VOLS SER DE GRAN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DC8670-87CF-4145-AFD5-810012AFA64E}"/>
              </a:ext>
            </a:extLst>
          </p:cNvPr>
          <p:cNvSpPr txBox="1"/>
          <p:nvPr/>
        </p:nvSpPr>
        <p:spPr>
          <a:xfrm>
            <a:off x="3027286" y="520040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EXPLICA</a:t>
            </a:r>
          </a:p>
        </p:txBody>
      </p:sp>
    </p:spTree>
    <p:extLst>
      <p:ext uri="{BB962C8B-B14F-4D97-AF65-F5344CB8AC3E}">
        <p14:creationId xmlns:p14="http://schemas.microsoft.com/office/powerpoint/2010/main" val="3102978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7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D8FE5D-8DDC-4AF8-BB33-9BB0ADF4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" y="188691"/>
            <a:ext cx="2799994" cy="18176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A07D16-B73A-4117-95B4-55A5B026659D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CB0AC6-1898-404C-8787-1D66DCC8401D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UN CAVALL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ECF8A5-58F4-48A8-93D5-973A4C22093C}"/>
              </a:ext>
            </a:extLst>
          </p:cNvPr>
          <p:cNvSpPr txBox="1"/>
          <p:nvPr/>
        </p:nvSpPr>
        <p:spPr>
          <a:xfrm>
            <a:off x="3506679" y="43126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DIBUIXEM</a:t>
            </a:r>
          </a:p>
        </p:txBody>
      </p:sp>
    </p:spTree>
    <p:extLst>
      <p:ext uri="{BB962C8B-B14F-4D97-AF65-F5344CB8AC3E}">
        <p14:creationId xmlns:p14="http://schemas.microsoft.com/office/powerpoint/2010/main" val="1655324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26404C-E2AE-41C4-893E-A623704F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4" y="295207"/>
            <a:ext cx="2463904" cy="155134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1C3312-3374-4A90-9094-9E334A23E0A4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4776EF-725B-4302-A6B7-CEE909E498B8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COSES DE COLOR VERMELL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039BAD-2B27-43B0-B555-535D200FB3D7}"/>
              </a:ext>
            </a:extLst>
          </p:cNvPr>
          <p:cNvSpPr txBox="1"/>
          <p:nvPr/>
        </p:nvSpPr>
        <p:spPr>
          <a:xfrm>
            <a:off x="2547892" y="502284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BUSCA I PENSA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D9C172-9D02-4BE5-96A5-69768A371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10" y="235282"/>
            <a:ext cx="1477233" cy="14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0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16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ímica | Icono Gratis">
            <a:extLst>
              <a:ext uri="{FF2B5EF4-FFF2-40B4-BE49-F238E27FC236}">
                <a16:creationId xmlns:a16="http://schemas.microsoft.com/office/drawing/2014/main" id="{2D8C9B18-31DA-42D3-8FD0-B3815A52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303691"/>
            <a:ext cx="2205360" cy="22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7B7B914-ADE6-4E85-AD5A-4F21D6426E20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9DCBE1-EC3D-479C-B855-7B581B4F2D43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TENS MOLTA POR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48AB99-EAFC-44C8-942B-217688BDF7D2}"/>
              </a:ext>
            </a:extLst>
          </p:cNvPr>
          <p:cNvSpPr txBox="1"/>
          <p:nvPr/>
        </p:nvSpPr>
        <p:spPr>
          <a:xfrm>
            <a:off x="1988598" y="46677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FER MÍMICA</a:t>
            </a:r>
          </a:p>
        </p:txBody>
      </p:sp>
    </p:spTree>
    <p:extLst>
      <p:ext uri="{BB962C8B-B14F-4D97-AF65-F5344CB8AC3E}">
        <p14:creationId xmlns:p14="http://schemas.microsoft.com/office/powerpoint/2010/main" val="3619071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25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D8FE5D-8DDC-4AF8-BB33-9BB0ADF4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" y="188691"/>
            <a:ext cx="2799994" cy="18176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A07D16-B73A-4117-95B4-55A5B026659D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CB0AC6-1898-404C-8787-1D66DCC8401D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UNA PINYA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ECF8A5-58F4-48A8-93D5-973A4C22093C}"/>
              </a:ext>
            </a:extLst>
          </p:cNvPr>
          <p:cNvSpPr txBox="1"/>
          <p:nvPr/>
        </p:nvSpPr>
        <p:spPr>
          <a:xfrm>
            <a:off x="3506679" y="431264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DIBUIXEM</a:t>
            </a:r>
          </a:p>
        </p:txBody>
      </p:sp>
    </p:spTree>
    <p:extLst>
      <p:ext uri="{BB962C8B-B14F-4D97-AF65-F5344CB8AC3E}">
        <p14:creationId xmlns:p14="http://schemas.microsoft.com/office/powerpoint/2010/main" val="2780097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42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26404C-E2AE-41C4-893E-A623704F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4" y="295207"/>
            <a:ext cx="2463904" cy="155134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1C3312-3374-4A90-9094-9E334A23E0A4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4776EF-725B-4302-A6B7-CEE909E498B8}"/>
              </a:ext>
            </a:extLst>
          </p:cNvPr>
          <p:cNvSpPr txBox="1"/>
          <p:nvPr/>
        </p:nvSpPr>
        <p:spPr>
          <a:xfrm>
            <a:off x="3027286" y="4058460"/>
            <a:ext cx="7466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MOMENTS O PERSONES QUE ET FAN TRIST/A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24F5AC-8FD5-4F01-BEBF-C0E4AD9BDAA6}"/>
              </a:ext>
            </a:extLst>
          </p:cNvPr>
          <p:cNvSpPr txBox="1"/>
          <p:nvPr/>
        </p:nvSpPr>
        <p:spPr>
          <a:xfrm>
            <a:off x="2547892" y="502284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BUSCA I PENSA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EEACA8-D99C-4E75-AFAC-51146734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10" y="235282"/>
            <a:ext cx="1477233" cy="14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79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2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0DC37E-66EC-4E0E-AD9D-3BE89C95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1" y="343917"/>
            <a:ext cx="2638786" cy="15203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5235E1-070E-48AB-83BC-3C2292C8AD59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409AE7-E950-46DC-B5FF-9E2E4A2A3F12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UN DESIG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DC8670-87CF-4145-AFD5-810012AFA64E}"/>
              </a:ext>
            </a:extLst>
          </p:cNvPr>
          <p:cNvSpPr txBox="1"/>
          <p:nvPr/>
        </p:nvSpPr>
        <p:spPr>
          <a:xfrm>
            <a:off x="3027286" y="520040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EXPLICA</a:t>
            </a:r>
          </a:p>
        </p:txBody>
      </p:sp>
    </p:spTree>
    <p:extLst>
      <p:ext uri="{BB962C8B-B14F-4D97-AF65-F5344CB8AC3E}">
        <p14:creationId xmlns:p14="http://schemas.microsoft.com/office/powerpoint/2010/main" val="482017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4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1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26404C-E2AE-41C4-893E-A623704F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4" y="295207"/>
            <a:ext cx="2463904" cy="155134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1C3312-3374-4A90-9094-9E334A23E0A4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4776EF-725B-4302-A6B7-CEE909E498B8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OBJECTES RODONS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275F6E-D704-4072-8AC3-9B1A08EE74B5}"/>
              </a:ext>
            </a:extLst>
          </p:cNvPr>
          <p:cNvSpPr txBox="1"/>
          <p:nvPr/>
        </p:nvSpPr>
        <p:spPr>
          <a:xfrm>
            <a:off x="2547892" y="502284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BUSCA I PENSA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F26590-F524-4AEA-9C57-85C528FED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10" y="235282"/>
            <a:ext cx="1477233" cy="14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8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0DC37E-66EC-4E0E-AD9D-3BE89C95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1" y="343917"/>
            <a:ext cx="2638786" cy="15203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5235E1-070E-48AB-83BC-3C2292C8AD59}"/>
              </a:ext>
            </a:extLst>
          </p:cNvPr>
          <p:cNvSpPr/>
          <p:nvPr/>
        </p:nvSpPr>
        <p:spPr>
          <a:xfrm>
            <a:off x="2547892" y="3861787"/>
            <a:ext cx="8424909" cy="18398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409AE7-E950-46DC-B5FF-9E2E4A2A3F12}"/>
              </a:ext>
            </a:extLst>
          </p:cNvPr>
          <p:cNvSpPr txBox="1"/>
          <p:nvPr/>
        </p:nvSpPr>
        <p:spPr>
          <a:xfrm>
            <a:off x="3027286" y="4397014"/>
            <a:ext cx="74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LA TEVA PEL·LÍCULA PREFERIDA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DC8670-87CF-4145-AFD5-810012AFA64E}"/>
              </a:ext>
            </a:extLst>
          </p:cNvPr>
          <p:cNvSpPr txBox="1"/>
          <p:nvPr/>
        </p:nvSpPr>
        <p:spPr>
          <a:xfrm>
            <a:off x="3027286" y="520040"/>
            <a:ext cx="15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EXPLICA</a:t>
            </a:r>
          </a:p>
        </p:txBody>
      </p:sp>
    </p:spTree>
    <p:extLst>
      <p:ext uri="{BB962C8B-B14F-4D97-AF65-F5344CB8AC3E}">
        <p14:creationId xmlns:p14="http://schemas.microsoft.com/office/powerpoint/2010/main" val="202708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10527C-98BE-4293-8A2C-7B67E630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2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134</Words>
  <Application>Microsoft Office PowerPoint</Application>
  <PresentationFormat>Panorámica</PresentationFormat>
  <Paragraphs>56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 equips: Cada equip ha d’endevinar el que està fent el seu company. Si encerteu guanyeu 1 punt i torneu a tirar. Si no endevineu, és torn de l’altre equip.</dc:title>
  <dc:creator>Laia Joan</dc:creator>
  <cp:lastModifiedBy>Laia Joan</cp:lastModifiedBy>
  <cp:revision>7</cp:revision>
  <dcterms:created xsi:type="dcterms:W3CDTF">2020-04-01T11:56:31Z</dcterms:created>
  <dcterms:modified xsi:type="dcterms:W3CDTF">2020-04-02T11:05:33Z</dcterms:modified>
</cp:coreProperties>
</file>