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644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424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074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627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107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002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749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828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746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27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71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5465-4DE7-4DF1-B27C-8F567904329C}" type="datetimeFigureOut">
              <a:rPr lang="ca-ES" smtClean="0"/>
              <a:t>03/04/2020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DDEF-3B94-4AD9-8159-38B0A4B866B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1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6.wdp"/><Relationship Id="rId1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jpeg"/><Relationship Id="rId19" Type="http://schemas.microsoft.com/office/2007/relationships/hdphoto" Target="../media/hdphoto9.wdp"/><Relationship Id="rId4" Type="http://schemas.openxmlformats.org/officeDocument/2006/relationships/image" Target="../media/image3.jpe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6.wdp"/><Relationship Id="rId18" Type="http://schemas.openxmlformats.org/officeDocument/2006/relationships/image" Target="../media/image27.jpeg"/><Relationship Id="rId26" Type="http://schemas.openxmlformats.org/officeDocument/2006/relationships/image" Target="../media/image33.jpeg"/><Relationship Id="rId3" Type="http://schemas.microsoft.com/office/2007/relationships/hdphoto" Target="../media/hdphoto10.wdp"/><Relationship Id="rId21" Type="http://schemas.openxmlformats.org/officeDocument/2006/relationships/image" Target="../media/image29.jpeg"/><Relationship Id="rId7" Type="http://schemas.microsoft.com/office/2007/relationships/hdphoto" Target="../media/hdphoto12.wdp"/><Relationship Id="rId12" Type="http://schemas.openxmlformats.org/officeDocument/2006/relationships/image" Target="../media/image7.png"/><Relationship Id="rId17" Type="http://schemas.microsoft.com/office/2007/relationships/hdphoto" Target="../media/hdphoto16.wdp"/><Relationship Id="rId25" Type="http://schemas.openxmlformats.org/officeDocument/2006/relationships/image" Target="../media/image16.jpeg"/><Relationship Id="rId2" Type="http://schemas.openxmlformats.org/officeDocument/2006/relationships/image" Target="../media/image20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14.wdp"/><Relationship Id="rId24" Type="http://schemas.openxmlformats.org/officeDocument/2006/relationships/image" Target="../media/image32.jpeg"/><Relationship Id="rId5" Type="http://schemas.microsoft.com/office/2007/relationships/hdphoto" Target="../media/hdphoto11.wdp"/><Relationship Id="rId15" Type="http://schemas.microsoft.com/office/2007/relationships/hdphoto" Target="../media/hdphoto15.wdp"/><Relationship Id="rId23" Type="http://schemas.openxmlformats.org/officeDocument/2006/relationships/image" Target="../media/image31.jpeg"/><Relationship Id="rId28" Type="http://schemas.openxmlformats.org/officeDocument/2006/relationships/image" Target="../media/image35.jpeg"/><Relationship Id="rId10" Type="http://schemas.openxmlformats.org/officeDocument/2006/relationships/image" Target="../media/image24.jpeg"/><Relationship Id="rId19" Type="http://schemas.microsoft.com/office/2007/relationships/hdphoto" Target="../media/hdphoto17.wdp"/><Relationship Id="rId4" Type="http://schemas.openxmlformats.org/officeDocument/2006/relationships/image" Target="../media/image21.jpeg"/><Relationship Id="rId9" Type="http://schemas.microsoft.com/office/2007/relationships/hdphoto" Target="../media/hdphoto13.wdp"/><Relationship Id="rId14" Type="http://schemas.openxmlformats.org/officeDocument/2006/relationships/image" Target="../media/image25.jpeg"/><Relationship Id="rId22" Type="http://schemas.openxmlformats.org/officeDocument/2006/relationships/image" Target="../media/image30.jpeg"/><Relationship Id="rId27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6.wdp"/><Relationship Id="rId18" Type="http://schemas.openxmlformats.org/officeDocument/2006/relationships/image" Target="../media/image27.jpeg"/><Relationship Id="rId26" Type="http://schemas.openxmlformats.org/officeDocument/2006/relationships/image" Target="../media/image33.jpeg"/><Relationship Id="rId3" Type="http://schemas.microsoft.com/office/2007/relationships/hdphoto" Target="../media/hdphoto10.wdp"/><Relationship Id="rId21" Type="http://schemas.openxmlformats.org/officeDocument/2006/relationships/image" Target="../media/image29.jpeg"/><Relationship Id="rId7" Type="http://schemas.microsoft.com/office/2007/relationships/hdphoto" Target="../media/hdphoto12.wdp"/><Relationship Id="rId12" Type="http://schemas.openxmlformats.org/officeDocument/2006/relationships/image" Target="../media/image7.png"/><Relationship Id="rId17" Type="http://schemas.microsoft.com/office/2007/relationships/hdphoto" Target="../media/hdphoto16.wdp"/><Relationship Id="rId25" Type="http://schemas.openxmlformats.org/officeDocument/2006/relationships/image" Target="../media/image16.jpeg"/><Relationship Id="rId2" Type="http://schemas.openxmlformats.org/officeDocument/2006/relationships/image" Target="../media/image20.jpe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14.wdp"/><Relationship Id="rId24" Type="http://schemas.openxmlformats.org/officeDocument/2006/relationships/image" Target="../media/image32.jpeg"/><Relationship Id="rId5" Type="http://schemas.microsoft.com/office/2007/relationships/hdphoto" Target="../media/hdphoto11.wdp"/><Relationship Id="rId15" Type="http://schemas.microsoft.com/office/2007/relationships/hdphoto" Target="../media/hdphoto15.wdp"/><Relationship Id="rId23" Type="http://schemas.openxmlformats.org/officeDocument/2006/relationships/image" Target="../media/image31.jpeg"/><Relationship Id="rId28" Type="http://schemas.openxmlformats.org/officeDocument/2006/relationships/image" Target="../media/image35.jpeg"/><Relationship Id="rId10" Type="http://schemas.openxmlformats.org/officeDocument/2006/relationships/image" Target="../media/image24.jpeg"/><Relationship Id="rId19" Type="http://schemas.microsoft.com/office/2007/relationships/hdphoto" Target="../media/hdphoto17.wdp"/><Relationship Id="rId4" Type="http://schemas.openxmlformats.org/officeDocument/2006/relationships/image" Target="../media/image21.jpeg"/><Relationship Id="rId9" Type="http://schemas.microsoft.com/office/2007/relationships/hdphoto" Target="../media/hdphoto13.wdp"/><Relationship Id="rId14" Type="http://schemas.openxmlformats.org/officeDocument/2006/relationships/image" Target="../media/image25.jpeg"/><Relationship Id="rId22" Type="http://schemas.openxmlformats.org/officeDocument/2006/relationships/image" Target="../media/image30.jpeg"/><Relationship Id="rId27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82" y="150377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38815643S\Desktop\CREDA\CREDA 19-20\COVID\No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176"/>
          <a:stretch/>
        </p:blipFill>
        <p:spPr bwMode="auto">
          <a:xfrm>
            <a:off x="7143483" y="3725246"/>
            <a:ext cx="1731818" cy="26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sers\38815643S\Desktop\CREDA\CREDA 19-20\COVID\frances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8419" r="3721" b="7981"/>
          <a:stretch/>
        </p:blipFill>
        <p:spPr bwMode="auto">
          <a:xfrm>
            <a:off x="107504" y="673552"/>
            <a:ext cx="1630328" cy="26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38815643S\Desktop\CREDA\CREDA 19-20\COVID\j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5" t="7880" r="11549"/>
          <a:stretch/>
        </p:blipFill>
        <p:spPr bwMode="auto">
          <a:xfrm>
            <a:off x="3635896" y="673552"/>
            <a:ext cx="1679974" cy="26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38815643S\Desktop\CREDA\CREDA 19-20\COVID\la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4" y="3668038"/>
            <a:ext cx="1803445" cy="26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38815643S\Desktop\CREDA\CREDA 19-20\COVID\Ma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13"/>
          <a:stretch/>
        </p:blipFill>
        <p:spPr bwMode="auto">
          <a:xfrm>
            <a:off x="5364088" y="667623"/>
            <a:ext cx="1814947" cy="25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86975"/>
            <a:ext cx="1813846" cy="2630076"/>
          </a:xfrm>
          <a:prstGeom prst="rect">
            <a:avLst/>
          </a:prstGeom>
        </p:spPr>
      </p:pic>
      <p:pic>
        <p:nvPicPr>
          <p:cNvPr id="9" name="Picture 2" descr="D:\Users\38815643S\Desktop\CREDA\CREDA 19-20\COVID\lourd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67623"/>
            <a:ext cx="1758286" cy="26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2602" r="17553"/>
          <a:stretch/>
        </p:blipFill>
        <p:spPr>
          <a:xfrm>
            <a:off x="1804937" y="662045"/>
            <a:ext cx="1758951" cy="2617360"/>
          </a:xfrm>
          <a:prstGeom prst="rect">
            <a:avLst/>
          </a:prstGeom>
        </p:spPr>
      </p:pic>
      <p:pic>
        <p:nvPicPr>
          <p:cNvPr id="11" name="Picture 2" descr="D:\Users\38815643S\Desktop\CREDA\CREDA 19-20\COVID\Nuri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6" t="3393" r="3619"/>
          <a:stretch/>
        </p:blipFill>
        <p:spPr bwMode="auto">
          <a:xfrm>
            <a:off x="4688783" y="3717032"/>
            <a:ext cx="1899441" cy="26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179512" y="4462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      1                2                 3                 4                   5</a:t>
            </a:r>
            <a:endParaRPr lang="ca-ES" sz="3200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331912" y="627322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      6                      </a:t>
            </a:r>
            <a:r>
              <a:rPr lang="ca-ES" sz="3200" dirty="0"/>
              <a:t>7</a:t>
            </a:r>
            <a:r>
              <a:rPr lang="ca-ES" sz="3200" dirty="0" smtClean="0"/>
              <a:t>                       8                        9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373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40909"/>
          <a:stretch/>
        </p:blipFill>
        <p:spPr>
          <a:xfrm>
            <a:off x="135315" y="764704"/>
            <a:ext cx="1772389" cy="2412617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3"/>
            <a:ext cx="1809000" cy="2412000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9" t="5985" r="3036" b="39787"/>
          <a:stretch/>
        </p:blipFill>
        <p:spPr>
          <a:xfrm>
            <a:off x="2555776" y="3744384"/>
            <a:ext cx="1926417" cy="25920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6922"/>
            <a:ext cx="1944754" cy="259200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0735" r="42032"/>
          <a:stretch/>
        </p:blipFill>
        <p:spPr>
          <a:xfrm>
            <a:off x="4758461" y="3744384"/>
            <a:ext cx="1829763" cy="2592000"/>
          </a:xfrm>
          <a:prstGeom prst="rect">
            <a:avLst/>
          </a:prstGeom>
        </p:spPr>
      </p:pic>
      <p:pic>
        <p:nvPicPr>
          <p:cNvPr id="1026" name="Picture 2" descr="foto de Francesca Martin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9" t="25849" r="2130" b="33722"/>
          <a:stretch/>
        </p:blipFill>
        <p:spPr bwMode="auto">
          <a:xfrm>
            <a:off x="5724128" y="764704"/>
            <a:ext cx="1625201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93" y="764704"/>
            <a:ext cx="1691577" cy="2412000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179511" y="107921"/>
            <a:ext cx="850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      A                   B                 C                D                 E</a:t>
            </a:r>
            <a:endParaRPr lang="ca-ES" sz="3200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331912" y="627322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       F                       G                     H                     I</a:t>
            </a:r>
            <a:endParaRPr lang="ca-ES" sz="3200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019" b="34747"/>
          <a:stretch/>
        </p:blipFill>
        <p:spPr>
          <a:xfrm>
            <a:off x="6871010" y="3736922"/>
            <a:ext cx="1816736" cy="2592000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20" y="764703"/>
            <a:ext cx="139896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38815643S\Desktop\CREDA\CREDA 19-20\COVID\No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176"/>
          <a:stretch/>
        </p:blipFill>
        <p:spPr bwMode="auto">
          <a:xfrm>
            <a:off x="2915816" y="4881668"/>
            <a:ext cx="1182855" cy="17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38815643S\Desktop\CREDA\CREDA 19-20\COVID\frances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8419" r="3721" b="7981"/>
          <a:stretch/>
        </p:blipFill>
        <p:spPr bwMode="auto">
          <a:xfrm>
            <a:off x="179512" y="476672"/>
            <a:ext cx="1113535" cy="17798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38815643S\Desktop\CREDA\CREDA 19-20\COVID\j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5" t="7880" r="11549"/>
          <a:stretch/>
        </p:blipFill>
        <p:spPr bwMode="auto">
          <a:xfrm>
            <a:off x="2915816" y="476672"/>
            <a:ext cx="1147445" cy="17798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38815643S\Desktop\CREDA\CREDA 19-20\COVID\la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75" y="2649420"/>
            <a:ext cx="1231777" cy="178769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38815643S\Desktop\CREDA\CREDA 19-20\COVID\Ma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13"/>
          <a:stretch/>
        </p:blipFill>
        <p:spPr bwMode="auto">
          <a:xfrm>
            <a:off x="179648" y="2611909"/>
            <a:ext cx="1224000" cy="1753195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6634"/>
            <a:ext cx="1238881" cy="1796377"/>
          </a:xfrm>
          <a:prstGeom prst="rect">
            <a:avLst/>
          </a:prstGeom>
        </p:spPr>
      </p:pic>
      <p:pic>
        <p:nvPicPr>
          <p:cNvPr id="9" name="Picture 2" descr="D:\Users\38815643S\Desktop\CREDA\CREDA 19-20\COVID\lourd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45" y="2628537"/>
            <a:ext cx="1188000" cy="1768441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2602" r="17553"/>
          <a:stretch/>
        </p:blipFill>
        <p:spPr>
          <a:xfrm>
            <a:off x="1475656" y="489961"/>
            <a:ext cx="1201386" cy="1787692"/>
          </a:xfrm>
          <a:prstGeom prst="rect">
            <a:avLst/>
          </a:prstGeom>
          <a:ln w="76200">
            <a:noFill/>
          </a:ln>
        </p:spPr>
      </p:pic>
      <p:pic>
        <p:nvPicPr>
          <p:cNvPr id="11" name="Picture 2" descr="D:\Users\38815643S\Desktop\CREDA\CREDA 19-20\COVID\Nuri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6" t="3393" r="3619"/>
          <a:stretch/>
        </p:blipFill>
        <p:spPr bwMode="auto">
          <a:xfrm>
            <a:off x="1489511" y="4869160"/>
            <a:ext cx="1297344" cy="17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40909"/>
          <a:stretch/>
        </p:blipFill>
        <p:spPr>
          <a:xfrm>
            <a:off x="4701249" y="440568"/>
            <a:ext cx="1331623" cy="1812635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0911"/>
            <a:ext cx="1359128" cy="1812171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9" t="8338" r="3036" b="39787"/>
          <a:stretch/>
        </p:blipFill>
        <p:spPr>
          <a:xfrm>
            <a:off x="4609113" y="4869160"/>
            <a:ext cx="1447345" cy="1862892"/>
          </a:xfrm>
          <a:prstGeom prst="rect">
            <a:avLst/>
          </a:prstGeom>
          <a:ln w="76200">
            <a:noFill/>
          </a:ln>
        </p:spPr>
      </p:pic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3"/>
          <a:stretch/>
        </p:blipFill>
        <p:spPr>
          <a:xfrm>
            <a:off x="7636194" y="2745979"/>
            <a:ext cx="1328294" cy="1619125"/>
          </a:xfrm>
          <a:prstGeom prst="rect">
            <a:avLst/>
          </a:prstGeom>
          <a:ln w="76200">
            <a:noFill/>
          </a:ln>
        </p:spPr>
      </p:pic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5307" r="42032"/>
          <a:stretch/>
        </p:blipFill>
        <p:spPr>
          <a:xfrm>
            <a:off x="6221608" y="4869160"/>
            <a:ext cx="1374728" cy="1847669"/>
          </a:xfrm>
          <a:prstGeom prst="rect">
            <a:avLst/>
          </a:prstGeom>
          <a:ln w="76200">
            <a:noFill/>
          </a:ln>
        </p:spPr>
      </p:pic>
      <p:pic>
        <p:nvPicPr>
          <p:cNvPr id="17" name="Picture 2" descr="foto de Francesca Martin.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9" t="25849" r="2130" b="33722"/>
          <a:stretch/>
        </p:blipFill>
        <p:spPr bwMode="auto">
          <a:xfrm>
            <a:off x="4701249" y="2636912"/>
            <a:ext cx="1221037" cy="1812171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1032"/>
            <a:ext cx="1270906" cy="1812171"/>
          </a:xfrm>
          <a:prstGeom prst="rect">
            <a:avLst/>
          </a:prstGeom>
          <a:ln w="76200">
            <a:noFill/>
          </a:ln>
        </p:spPr>
      </p:pic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019" b="34747"/>
          <a:stretch/>
        </p:blipFill>
        <p:spPr>
          <a:xfrm>
            <a:off x="7755676" y="4915421"/>
            <a:ext cx="1240855" cy="1770371"/>
          </a:xfrm>
          <a:prstGeom prst="rect">
            <a:avLst/>
          </a:prstGeom>
          <a:ln w="76200">
            <a:noFill/>
          </a:ln>
        </p:spPr>
      </p:pic>
      <p:pic>
        <p:nvPicPr>
          <p:cNvPr id="21" name="Imatge 2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45" y="2636912"/>
            <a:ext cx="1051059" cy="1812171"/>
          </a:xfrm>
          <a:prstGeom prst="rect">
            <a:avLst/>
          </a:prstGeom>
        </p:spPr>
      </p:pic>
      <p:sp>
        <p:nvSpPr>
          <p:cNvPr id="22" name="QuadreDeText 21"/>
          <p:cNvSpPr txBox="1"/>
          <p:nvPr/>
        </p:nvSpPr>
        <p:spPr>
          <a:xfrm>
            <a:off x="107504" y="-2738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      1               2              3                     A               B                C </a:t>
            </a:r>
            <a:endParaRPr lang="ca-ES" sz="2800" dirty="0"/>
          </a:p>
        </p:txBody>
      </p:sp>
      <p:sp>
        <p:nvSpPr>
          <p:cNvPr id="23" name="QuadreDeText 22"/>
          <p:cNvSpPr txBox="1"/>
          <p:nvPr/>
        </p:nvSpPr>
        <p:spPr>
          <a:xfrm>
            <a:off x="107504" y="22048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      4              5              6                     D                E                F </a:t>
            </a:r>
            <a:endParaRPr lang="ca-ES" sz="2800" dirty="0"/>
          </a:p>
        </p:txBody>
      </p:sp>
      <p:sp>
        <p:nvSpPr>
          <p:cNvPr id="24" name="QuadreDeText 23"/>
          <p:cNvSpPr txBox="1"/>
          <p:nvPr/>
        </p:nvSpPr>
        <p:spPr>
          <a:xfrm>
            <a:off x="179512" y="4404093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      7              8               9                    G                H                I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655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38815643S\Desktop\CREDA\CREDA 19-20\COVID\No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176"/>
          <a:stretch/>
        </p:blipFill>
        <p:spPr bwMode="auto">
          <a:xfrm>
            <a:off x="3001395" y="4852572"/>
            <a:ext cx="1182855" cy="1787692"/>
          </a:xfrm>
          <a:prstGeom prst="rect">
            <a:avLst/>
          </a:prstGeom>
          <a:noFill/>
          <a:ln w="7620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38815643S\Desktop\CREDA\CREDA 19-20\COVID\frances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5" t="8419" r="3721" b="7981"/>
          <a:stretch/>
        </p:blipFill>
        <p:spPr bwMode="auto">
          <a:xfrm>
            <a:off x="179512" y="476672"/>
            <a:ext cx="1113535" cy="1779832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38815643S\Desktop\CREDA\CREDA 19-20\COVID\j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5" t="7880" r="11549"/>
          <a:stretch/>
        </p:blipFill>
        <p:spPr bwMode="auto">
          <a:xfrm>
            <a:off x="2915816" y="476672"/>
            <a:ext cx="1147445" cy="177983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38815643S\Desktop\CREDA\CREDA 19-20\COVID\la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75" y="2649420"/>
            <a:ext cx="1231777" cy="17876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38815643S\Desktop\CREDA\CREDA 19-20\COVID\Ma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13"/>
          <a:stretch/>
        </p:blipFill>
        <p:spPr bwMode="auto">
          <a:xfrm>
            <a:off x="179648" y="2611909"/>
            <a:ext cx="1224000" cy="1753195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6634"/>
            <a:ext cx="1238881" cy="17963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2" descr="D:\Users\38815643S\Desktop\CREDA\CREDA 19-20\COVID\lourd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45" y="2628537"/>
            <a:ext cx="1188000" cy="176844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2602" r="17553"/>
          <a:stretch/>
        </p:blipFill>
        <p:spPr>
          <a:xfrm>
            <a:off x="1475656" y="489961"/>
            <a:ext cx="1201386" cy="178769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1" name="Picture 2" descr="D:\Users\38815643S\Desktop\CREDA\CREDA 19-20\COVID\Nuri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6" t="3393" r="3619"/>
          <a:stretch/>
        </p:blipFill>
        <p:spPr bwMode="auto">
          <a:xfrm>
            <a:off x="1546464" y="4869160"/>
            <a:ext cx="1297344" cy="1793302"/>
          </a:xfrm>
          <a:prstGeom prst="rect">
            <a:avLst/>
          </a:prstGeom>
          <a:noFill/>
          <a:ln w="762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40909"/>
          <a:stretch/>
        </p:blipFill>
        <p:spPr>
          <a:xfrm>
            <a:off x="4701249" y="440568"/>
            <a:ext cx="1331623" cy="18126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41" y="432374"/>
            <a:ext cx="1359128" cy="1812171"/>
          </a:xfrm>
          <a:prstGeom prst="rect">
            <a:avLst/>
          </a:prstGeom>
          <a:ln w="76200">
            <a:solidFill>
              <a:srgbClr val="663300"/>
            </a:solidFill>
          </a:ln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9" t="8338" r="3036" b="39787"/>
          <a:stretch/>
        </p:blipFill>
        <p:spPr>
          <a:xfrm>
            <a:off x="4609113" y="4869160"/>
            <a:ext cx="1447345" cy="1862892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3"/>
          <a:stretch/>
        </p:blipFill>
        <p:spPr>
          <a:xfrm>
            <a:off x="7636194" y="2745979"/>
            <a:ext cx="1328294" cy="161912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5307" r="42032"/>
          <a:stretch/>
        </p:blipFill>
        <p:spPr>
          <a:xfrm>
            <a:off x="6221608" y="4869160"/>
            <a:ext cx="1374728" cy="184766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7" name="Picture 2" descr="foto de Francesca Martin.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9" t="25849" r="2130" b="33722"/>
          <a:stretch/>
        </p:blipFill>
        <p:spPr bwMode="auto">
          <a:xfrm>
            <a:off x="4701249" y="2636912"/>
            <a:ext cx="1221037" cy="1812171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4" y="427177"/>
            <a:ext cx="1270906" cy="181217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019" b="34747"/>
          <a:stretch/>
        </p:blipFill>
        <p:spPr>
          <a:xfrm>
            <a:off x="7755676" y="4915421"/>
            <a:ext cx="1240855" cy="177037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21" name="Imatge 2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45" y="2636912"/>
            <a:ext cx="1051059" cy="1812171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sp>
        <p:nvSpPr>
          <p:cNvPr id="22" name="QuadreDeText 21"/>
          <p:cNvSpPr txBox="1"/>
          <p:nvPr/>
        </p:nvSpPr>
        <p:spPr>
          <a:xfrm>
            <a:off x="107504" y="-2738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      1               2              3                     A               B                C </a:t>
            </a:r>
            <a:endParaRPr lang="ca-ES" sz="2800" dirty="0"/>
          </a:p>
        </p:txBody>
      </p:sp>
      <p:sp>
        <p:nvSpPr>
          <p:cNvPr id="23" name="QuadreDeText 22"/>
          <p:cNvSpPr txBox="1"/>
          <p:nvPr/>
        </p:nvSpPr>
        <p:spPr>
          <a:xfrm>
            <a:off x="107504" y="22048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      4              5              6                     D                E                F </a:t>
            </a:r>
            <a:endParaRPr lang="ca-ES" sz="2800" dirty="0"/>
          </a:p>
        </p:txBody>
      </p:sp>
      <p:sp>
        <p:nvSpPr>
          <p:cNvPr id="24" name="QuadreDeText 23"/>
          <p:cNvSpPr txBox="1"/>
          <p:nvPr/>
        </p:nvSpPr>
        <p:spPr>
          <a:xfrm>
            <a:off x="179512" y="4404093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      7              8               9                    G                H                I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25184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64</Words>
  <Application>Microsoft Office PowerPoint</Application>
  <PresentationFormat>Presentació en pantalla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6" baseType="lpstr"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Bonilla Noé, Eugeni</dc:creator>
  <cp:lastModifiedBy>Bonilla Noé, Eugeni</cp:lastModifiedBy>
  <cp:revision>17</cp:revision>
  <dcterms:created xsi:type="dcterms:W3CDTF">2020-03-30T15:31:19Z</dcterms:created>
  <dcterms:modified xsi:type="dcterms:W3CDTF">2020-04-03T08:54:00Z</dcterms:modified>
</cp:coreProperties>
</file>