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46" r:id="rId5"/>
    <p:sldId id="295" r:id="rId6"/>
    <p:sldId id="348" r:id="rId7"/>
    <p:sldId id="257" r:id="rId8"/>
    <p:sldId id="266" r:id="rId9"/>
    <p:sldId id="291" r:id="rId10"/>
    <p:sldId id="298" r:id="rId11"/>
    <p:sldId id="309" r:id="rId12"/>
    <p:sldId id="308" r:id="rId13"/>
    <p:sldId id="310" r:id="rId14"/>
    <p:sldId id="350" r:id="rId15"/>
    <p:sldId id="303" r:id="rId16"/>
    <p:sldId id="292" r:id="rId17"/>
    <p:sldId id="352" r:id="rId18"/>
    <p:sldId id="351" r:id="rId19"/>
    <p:sldId id="300" r:id="rId20"/>
    <p:sldId id="347" r:id="rId21"/>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064B7-57F1-DA83-2F9C-5957C7E50B44}" v="26" dt="2024-09-06T07:07:17.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94660"/>
  </p:normalViewPr>
  <p:slideViewPr>
    <p:cSldViewPr snapToGrid="0">
      <p:cViewPr varScale="1">
        <p:scale>
          <a:sx n="37" d="100"/>
          <a:sy n="37" d="100"/>
        </p:scale>
        <p:origin x="2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 Martinez" userId="439dcc18-b853-4d6f-bde5-c999d466c2ad" providerId="ADAL" clId="{F83BE868-5264-4899-8276-4B278F4E0304}"/>
    <pc:docChg chg="custSel addSld modSld">
      <pc:chgData name="Mar Martinez" userId="439dcc18-b853-4d6f-bde5-c999d466c2ad" providerId="ADAL" clId="{F83BE868-5264-4899-8276-4B278F4E0304}" dt="2024-09-06T12:44:01.141" v="7" actId="1076"/>
      <pc:docMkLst>
        <pc:docMk/>
      </pc:docMkLst>
      <pc:sldChg chg="addSp delSp modSp add mod">
        <pc:chgData name="Mar Martinez" userId="439dcc18-b853-4d6f-bde5-c999d466c2ad" providerId="ADAL" clId="{F83BE868-5264-4899-8276-4B278F4E0304}" dt="2024-09-06T12:44:01.141" v="7" actId="1076"/>
        <pc:sldMkLst>
          <pc:docMk/>
          <pc:sldMk cId="641816294" sldId="352"/>
        </pc:sldMkLst>
        <pc:spChg chg="del">
          <ac:chgData name="Mar Martinez" userId="439dcc18-b853-4d6f-bde5-c999d466c2ad" providerId="ADAL" clId="{F83BE868-5264-4899-8276-4B278F4E0304}" dt="2024-09-06T12:41:37.800" v="1" actId="478"/>
          <ac:spMkLst>
            <pc:docMk/>
            <pc:sldMk cId="641816294" sldId="352"/>
            <ac:spMk id="6" creationId="{0AEC91EB-08C2-C331-975A-6ED436D3DA41}"/>
          </ac:spMkLst>
        </pc:spChg>
        <pc:spChg chg="add mod">
          <ac:chgData name="Mar Martinez" userId="439dcc18-b853-4d6f-bde5-c999d466c2ad" providerId="ADAL" clId="{F83BE868-5264-4899-8276-4B278F4E0304}" dt="2024-09-06T12:44:01.141" v="7" actId="1076"/>
          <ac:spMkLst>
            <pc:docMk/>
            <pc:sldMk cId="641816294" sldId="352"/>
            <ac:spMk id="8" creationId="{CBF2D593-48BA-D602-9520-B94201F90A1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A9089E5-8AF9-CB3D-77BE-C4CE0AE3C063}"/>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a:extLst>
              <a:ext uri="{FF2B5EF4-FFF2-40B4-BE49-F238E27FC236}">
                <a16:creationId xmlns:a16="http://schemas.microsoft.com/office/drawing/2014/main" id="{CBB4E649-EFE9-E3A1-9E94-1D13DAA8E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4CF1AECB-812D-E859-1849-9BA10D2DE22E}"/>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5" name="Contenidor de peu de pàgina 4">
            <a:extLst>
              <a:ext uri="{FF2B5EF4-FFF2-40B4-BE49-F238E27FC236}">
                <a16:creationId xmlns:a16="http://schemas.microsoft.com/office/drawing/2014/main" id="{2320DC33-9C4D-D184-2AC4-20D2B5F55698}"/>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2B6773F0-FEBC-E8F0-33F6-656FD4A53149}"/>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151690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E2DB83D-D15F-CD9F-3FA5-6A7AC1002EC4}"/>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FBFD9CEF-16EB-233D-A7F2-9FF237505365}"/>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650719B8-D47F-5A53-CC86-831060F6DCEF}"/>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5" name="Contenidor de peu de pàgina 4">
            <a:extLst>
              <a:ext uri="{FF2B5EF4-FFF2-40B4-BE49-F238E27FC236}">
                <a16:creationId xmlns:a16="http://schemas.microsoft.com/office/drawing/2014/main" id="{9DBB0034-E39E-CB90-9F27-F176E9BDF746}"/>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146DEB5C-307A-9C2E-FC53-1F4449A7192F}"/>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206455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E91B20D6-23DC-C70A-CCD3-6FC7E21FDB79}"/>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65285C6B-8D55-E614-C2CA-970E000D1C84}"/>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3FC1D122-ED70-C571-D647-A72B57B68AE5}"/>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5" name="Contenidor de peu de pàgina 4">
            <a:extLst>
              <a:ext uri="{FF2B5EF4-FFF2-40B4-BE49-F238E27FC236}">
                <a16:creationId xmlns:a16="http://schemas.microsoft.com/office/drawing/2014/main" id="{BF11C09A-3832-16B4-746D-A533129DBECC}"/>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6E1E2D85-DF2A-D1E8-8797-CD9F53C467FC}"/>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22681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3" name="Marcador de posición de contenido 2"/>
          <p:cNvSpPr>
            <a:spLocks noGrp="1"/>
          </p:cNvSpPr>
          <p:nvPr>
            <p:ph idx="1" hasCustomPrompt="1"/>
          </p:nvPr>
        </p:nvSpPr>
        <p:spPr>
          <a:xfrm>
            <a:off x="599440" y="2052321"/>
            <a:ext cx="6939280" cy="4024067"/>
          </a:xfrm>
        </p:spPr>
        <p:txBody>
          <a:bodyPr lIns="0" tIns="0" rIns="0" bIns="0" rtlCol="0">
            <a:normAutofit/>
          </a:bodyPr>
          <a:lstStyle>
            <a:lvl1pPr marL="0" indent="0">
              <a:lnSpc>
                <a:spcPct val="130000"/>
              </a:lnSpc>
              <a:spcBef>
                <a:spcPts val="500"/>
              </a:spcBef>
              <a:spcAft>
                <a:spcPts val="1000"/>
              </a:spcAft>
              <a:buNone/>
              <a:defRPr sz="1600" baseline="0">
                <a:solidFill>
                  <a:schemeClr val="tx1">
                    <a:lumMod val="65000"/>
                    <a:lumOff val="35000"/>
                  </a:schemeClr>
                </a:solidFill>
                <a:latin typeface="+mj-lt"/>
                <a:ea typeface="Roboto" panose="02000000000000000000" pitchFamily="2" charset="0"/>
                <a:cs typeface="Roboto" panose="02000000000000000000" pitchFamily="2" charset="0"/>
              </a:defRPr>
            </a:lvl1pPr>
            <a:lvl2pPr>
              <a:lnSpc>
                <a:spcPct val="130000"/>
              </a:lnSpc>
              <a:spcBef>
                <a:spcPts val="500"/>
              </a:spcBef>
              <a:spcAft>
                <a:spcPts val="1000"/>
              </a:spcAft>
              <a:defRPr sz="1400" baseline="0">
                <a:solidFill>
                  <a:schemeClr val="tx1">
                    <a:lumMod val="65000"/>
                    <a:lumOff val="35000"/>
                  </a:schemeClr>
                </a:solidFill>
                <a:latin typeface="+mj-lt"/>
                <a:ea typeface="Roboto" panose="02000000000000000000" pitchFamily="2" charset="0"/>
                <a:cs typeface="Roboto" panose="02000000000000000000" pitchFamily="2" charset="0"/>
              </a:defRPr>
            </a:lvl2pPr>
            <a:lvl3pPr>
              <a:lnSpc>
                <a:spcPct val="130000"/>
              </a:lnSpc>
              <a:spcAft>
                <a:spcPts val="1000"/>
              </a:spcAft>
              <a:defRPr sz="1200" baseline="0">
                <a:solidFill>
                  <a:schemeClr val="tx1">
                    <a:lumMod val="65000"/>
                    <a:lumOff val="35000"/>
                  </a:schemeClr>
                </a:solidFill>
                <a:latin typeface="+mj-lt"/>
                <a:ea typeface="Roboto" panose="02000000000000000000" pitchFamily="2" charset="0"/>
                <a:cs typeface="Roboto" panose="02000000000000000000" pitchFamily="2" charset="0"/>
              </a:defRPr>
            </a:lvl3pPr>
            <a:lvl4pPr>
              <a:lnSpc>
                <a:spcPct val="130000"/>
              </a:lnSpc>
              <a:spcAft>
                <a:spcPts val="1000"/>
              </a:spcAft>
              <a:defRPr sz="1100" baseline="0">
                <a:solidFill>
                  <a:schemeClr val="tx1">
                    <a:lumMod val="65000"/>
                    <a:lumOff val="35000"/>
                  </a:schemeClr>
                </a:solidFill>
                <a:latin typeface="+mj-lt"/>
                <a:ea typeface="Roboto" panose="02000000000000000000" pitchFamily="2" charset="0"/>
                <a:cs typeface="Roboto" panose="02000000000000000000" pitchFamily="2" charset="0"/>
              </a:defRPr>
            </a:lvl4pPr>
            <a:lvl5pPr>
              <a:lnSpc>
                <a:spcPct val="130000"/>
              </a:lnSpc>
              <a:spcAft>
                <a:spcPts val="1000"/>
              </a:spcAft>
              <a:defRPr sz="1100" baseline="0">
                <a:solidFill>
                  <a:schemeClr val="tx1">
                    <a:lumMod val="65000"/>
                    <a:lumOff val="35000"/>
                  </a:schemeClr>
                </a:solidFill>
                <a:latin typeface="+mj-lt"/>
                <a:ea typeface="Roboto" panose="02000000000000000000" pitchFamily="2" charset="0"/>
                <a:cs typeface="Roboto" panose="02000000000000000000" pitchFamily="2" charset="0"/>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a:xfrm>
            <a:off x="576194" y="6362705"/>
            <a:ext cx="3276600" cy="167972"/>
          </a:xfrm>
        </p:spPr>
        <p:txBody>
          <a:bodyPr rtlCol="0"/>
          <a:lstStyle>
            <a:lvl1pPr>
              <a:defRPr baseline="0">
                <a:solidFill>
                  <a:schemeClr val="tx1">
                    <a:lumMod val="65000"/>
                    <a:lumOff val="35000"/>
                  </a:schemeClr>
                </a:solidFill>
                <a:latin typeface="+mj-lt"/>
                <a:ea typeface="Roboto" panose="02000000000000000000" pitchFamily="2" charset="0"/>
                <a:cs typeface="Roboto" panose="02000000000000000000" pitchFamily="2" charset="0"/>
              </a:defRPr>
            </a:lvl1pPr>
          </a:lstStyle>
          <a:p>
            <a:fld id="{7CD89355-212C-471A-B658-93B7645802D1}" type="datetime1">
              <a:rPr lang="es-ES" smtClean="0"/>
              <a:pPr/>
              <a:t>06/09/2024</a:t>
            </a:fld>
            <a:endParaRPr lang="es-ES"/>
          </a:p>
        </p:txBody>
      </p:sp>
      <p:sp>
        <p:nvSpPr>
          <p:cNvPr id="5" name="Marcador de pie de página 4"/>
          <p:cNvSpPr>
            <a:spLocks noGrp="1"/>
          </p:cNvSpPr>
          <p:nvPr>
            <p:ph type="ftr" sz="quarter" idx="11"/>
          </p:nvPr>
        </p:nvSpPr>
        <p:spPr>
          <a:xfrm>
            <a:off x="4145280" y="6377941"/>
            <a:ext cx="3901440" cy="167972"/>
          </a:xfrm>
        </p:spPr>
        <p:txBody>
          <a:bodyPr rtlCol="0"/>
          <a:lstStyle>
            <a:lvl1pPr>
              <a:defRPr baseline="0">
                <a:solidFill>
                  <a:schemeClr val="tx1">
                    <a:lumMod val="65000"/>
                    <a:lumOff val="35000"/>
                  </a:schemeClr>
                </a:solidFill>
                <a:latin typeface="+mj-lt"/>
                <a:ea typeface="Roboto" panose="02000000000000000000" pitchFamily="2" charset="0"/>
                <a:cs typeface="Roboto" panose="02000000000000000000" pitchFamily="2" charset="0"/>
              </a:defRPr>
            </a:lvl1pPr>
          </a:lstStyle>
          <a:p>
            <a:endParaRPr lang="es-ES"/>
          </a:p>
        </p:txBody>
      </p:sp>
      <p:sp>
        <p:nvSpPr>
          <p:cNvPr id="6" name="Marcador de posición de número de diapositiva 5"/>
          <p:cNvSpPr>
            <a:spLocks noGrp="1"/>
          </p:cNvSpPr>
          <p:nvPr>
            <p:ph type="sldNum" sz="quarter" idx="12"/>
          </p:nvPr>
        </p:nvSpPr>
        <p:spPr>
          <a:xfrm>
            <a:off x="8339206" y="6356352"/>
            <a:ext cx="3233034" cy="181970"/>
          </a:xfrm>
        </p:spPr>
        <p:txBody>
          <a:bodyPr rtlCol="0"/>
          <a:lstStyle>
            <a:lvl1pPr>
              <a:defRPr baseline="0">
                <a:solidFill>
                  <a:schemeClr val="tx1">
                    <a:lumMod val="65000"/>
                    <a:lumOff val="35000"/>
                  </a:schemeClr>
                </a:solidFill>
                <a:latin typeface="+mj-lt"/>
                <a:ea typeface="Roboto" panose="02000000000000000000" pitchFamily="2" charset="0"/>
                <a:cs typeface="Roboto" panose="02000000000000000000" pitchFamily="2" charset="0"/>
              </a:defRPr>
            </a:lvl1pPr>
          </a:lstStyle>
          <a:p>
            <a:fld id="{9860EDB8-5305-433F-BE41-D7A86D811DB3}" type="slidenum">
              <a:rPr lang="es-ES" smtClean="0"/>
              <a:pPr/>
              <a:t>‹#›</a:t>
            </a:fld>
            <a:endParaRPr lang="es-ES"/>
          </a:p>
        </p:txBody>
      </p:sp>
      <p:sp>
        <p:nvSpPr>
          <p:cNvPr id="13" name="Título 1">
            <a:extLst>
              <a:ext uri="{FF2B5EF4-FFF2-40B4-BE49-F238E27FC236}">
                <a16:creationId xmlns:a16="http://schemas.microsoft.com/office/drawing/2014/main" id="{0619CBC6-5CC9-8A44-A6F1-54D51BCA2670}"/>
              </a:ext>
            </a:extLst>
          </p:cNvPr>
          <p:cNvSpPr>
            <a:spLocks noGrp="1"/>
          </p:cNvSpPr>
          <p:nvPr>
            <p:ph type="title" hasCustomPrompt="1"/>
          </p:nvPr>
        </p:nvSpPr>
        <p:spPr>
          <a:xfrm>
            <a:off x="599440" y="1332854"/>
            <a:ext cx="6939280" cy="542441"/>
          </a:xfrm>
        </p:spPr>
        <p:txBody>
          <a:bodyPr rtlCol="0" anchor="b">
            <a:normAutofit/>
          </a:bodyPr>
          <a:lstStyle>
            <a:lvl1pPr rtl="0">
              <a:defRPr sz="3200" b="0" i="0">
                <a:solidFill>
                  <a:schemeClr val="tx1"/>
                </a:solidFill>
                <a:latin typeface="+mj-lt"/>
                <a:ea typeface="Roboto" panose="02000000000000000000" pitchFamily="2" charset="0"/>
                <a:cs typeface="Roboto" panose="02000000000000000000" pitchFamily="2" charset="0"/>
              </a:defRPr>
            </a:lvl1pPr>
          </a:lstStyle>
          <a:p>
            <a:pPr rtl="0"/>
            <a:r>
              <a:rPr lang="es-ES" noProof="0"/>
              <a:t>TÍTOL EN MAJÚSCULA</a:t>
            </a:r>
          </a:p>
        </p:txBody>
      </p:sp>
    </p:spTree>
    <p:extLst>
      <p:ext uri="{BB962C8B-B14F-4D97-AF65-F5344CB8AC3E}">
        <p14:creationId xmlns:p14="http://schemas.microsoft.com/office/powerpoint/2010/main" val="363652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2" name="Rectángulo 1"/>
          <p:cNvSpPr/>
          <p:nvPr userDrawn="1"/>
        </p:nvSpPr>
        <p:spPr>
          <a:xfrm>
            <a:off x="599440" y="6336406"/>
            <a:ext cx="736600" cy="41212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800"/>
          </a:p>
        </p:txBody>
      </p:sp>
      <p:sp>
        <p:nvSpPr>
          <p:cNvPr id="9" name="Rectángulo 8">
            <a:extLst>
              <a:ext uri="{FF2B5EF4-FFF2-40B4-BE49-F238E27FC236}">
                <a16:creationId xmlns:a16="http://schemas.microsoft.com/office/drawing/2014/main" id="{436BDAF7-2004-BA41-97D7-37AAC22098ED}"/>
              </a:ext>
            </a:extLst>
          </p:cNvPr>
          <p:cNvSpPr/>
          <p:nvPr/>
        </p:nvSpPr>
        <p:spPr>
          <a:xfrm>
            <a:off x="548640" y="5619138"/>
            <a:ext cx="1574800" cy="923330"/>
          </a:xfrm>
          <a:prstGeom prst="rect">
            <a:avLst/>
          </a:prstGeom>
        </p:spPr>
        <p:txBody>
          <a:bodyPr wrap="square">
            <a:spAutoFit/>
          </a:bodyPr>
          <a:lstStyle/>
          <a:p>
            <a:r>
              <a:rPr lang="es-ES" sz="900">
                <a:latin typeface="+mj-lt"/>
                <a:ea typeface="Roboto" panose="02000000000000000000" pitchFamily="2" charset="0"/>
                <a:cs typeface="Roboto" panose="02000000000000000000" pitchFamily="2" charset="0"/>
              </a:rPr>
              <a:t>Pg. Lluís Companys, 23</a:t>
            </a:r>
          </a:p>
          <a:p>
            <a:r>
              <a:rPr lang="es-ES" sz="900">
                <a:latin typeface="+mj-lt"/>
                <a:ea typeface="Roboto" panose="02000000000000000000" pitchFamily="2" charset="0"/>
                <a:cs typeface="Roboto" panose="02000000000000000000" pitchFamily="2" charset="0"/>
              </a:rPr>
              <a:t>08010 Barcelona</a:t>
            </a:r>
          </a:p>
          <a:p>
            <a:endParaRPr lang="es-ES" sz="900">
              <a:latin typeface="+mj-lt"/>
              <a:ea typeface="Roboto" panose="02000000000000000000" pitchFamily="2" charset="0"/>
              <a:cs typeface="Roboto" panose="02000000000000000000" pitchFamily="2" charset="0"/>
            </a:endParaRPr>
          </a:p>
          <a:p>
            <a:r>
              <a:rPr lang="es-ES" sz="900">
                <a:latin typeface="+mj-lt"/>
                <a:ea typeface="Roboto" panose="02000000000000000000" pitchFamily="2" charset="0"/>
                <a:cs typeface="Roboto" panose="02000000000000000000" pitchFamily="2" charset="0"/>
              </a:rPr>
              <a:t>T. 93 268 77 00</a:t>
            </a:r>
          </a:p>
          <a:p>
            <a:r>
              <a:rPr lang="es-ES" sz="900">
                <a:latin typeface="+mj-lt"/>
                <a:ea typeface="Roboto" panose="02000000000000000000" pitchFamily="2" charset="0"/>
                <a:cs typeface="Roboto" panose="02000000000000000000" pitchFamily="2" charset="0"/>
              </a:rPr>
              <a:t>F. 93 268 37 68</a:t>
            </a:r>
          </a:p>
          <a:p>
            <a:r>
              <a:rPr lang="es-ES" sz="900">
                <a:latin typeface="+mj-lt"/>
                <a:ea typeface="Roboto" panose="02000000000000000000" pitchFamily="2" charset="0"/>
                <a:cs typeface="Roboto" panose="02000000000000000000" pitchFamily="2" charset="0"/>
              </a:rPr>
              <a:t>www.fundaciorecerca.cat</a:t>
            </a:r>
            <a:endParaRPr sz="900">
              <a:latin typeface="+mj-lt"/>
              <a:ea typeface="Roboto" panose="02000000000000000000" pitchFamily="2" charset="0"/>
              <a:cs typeface="Roboto" panose="02000000000000000000" pitchFamily="2" charset="0"/>
            </a:endParaRPr>
          </a:p>
        </p:txBody>
      </p:sp>
      <p:sp>
        <p:nvSpPr>
          <p:cNvPr id="5" name="Marcador de posición de contenido 2" title="IMATGE PORTADA"/>
          <p:cNvSpPr>
            <a:spLocks noGrp="1"/>
          </p:cNvSpPr>
          <p:nvPr>
            <p:ph idx="13"/>
          </p:nvPr>
        </p:nvSpPr>
        <p:spPr>
          <a:xfrm flipH="1">
            <a:off x="2356834" y="0"/>
            <a:ext cx="9835166" cy="6858000"/>
          </a:xfrm>
          <a:prstGeom prst="rect">
            <a:avLst/>
          </a:prstGeom>
          <a:solidFill>
            <a:schemeClr val="tx1"/>
          </a:solidFill>
        </p:spPr>
        <p:txBody>
          <a:bodyPr lIns="0" tIns="0" rIns="0" bIns="0" rtlCol="0">
            <a:normAutofit/>
          </a:bodyPr>
          <a:lstStyle>
            <a:lvl1pPr marL="0" indent="0" algn="ctr">
              <a:lnSpc>
                <a:spcPct val="130000"/>
              </a:lnSpc>
              <a:spcBef>
                <a:spcPts val="500"/>
              </a:spcBef>
              <a:spcAft>
                <a:spcPts val="1000"/>
              </a:spcAft>
              <a:buNone/>
              <a:defRPr sz="1600" baseline="0">
                <a:solidFill>
                  <a:schemeClr val="tx1">
                    <a:lumMod val="65000"/>
                    <a:lumOff val="35000"/>
                  </a:schemeClr>
                </a:solidFill>
                <a:latin typeface="+mj-lt"/>
                <a:ea typeface="Roboto" panose="02000000000000000000" pitchFamily="2" charset="0"/>
                <a:cs typeface="Roboto" panose="02000000000000000000" pitchFamily="2" charset="0"/>
              </a:defRPr>
            </a:lvl1pPr>
            <a:lvl2pPr>
              <a:lnSpc>
                <a:spcPct val="130000"/>
              </a:lnSpc>
              <a:spcBef>
                <a:spcPts val="500"/>
              </a:spcBef>
              <a:spcAft>
                <a:spcPts val="1000"/>
              </a:spcAft>
              <a:defRPr sz="1400" baseline="0">
                <a:solidFill>
                  <a:schemeClr val="tx1">
                    <a:lumMod val="65000"/>
                    <a:lumOff val="35000"/>
                  </a:schemeClr>
                </a:solidFill>
                <a:latin typeface="+mj-lt"/>
                <a:ea typeface="Roboto" panose="02000000000000000000" pitchFamily="2" charset="0"/>
                <a:cs typeface="Roboto" panose="02000000000000000000" pitchFamily="2" charset="0"/>
              </a:defRPr>
            </a:lvl2pPr>
            <a:lvl3pPr>
              <a:lnSpc>
                <a:spcPct val="130000"/>
              </a:lnSpc>
              <a:spcAft>
                <a:spcPts val="1000"/>
              </a:spcAft>
              <a:defRPr sz="1200" baseline="0">
                <a:solidFill>
                  <a:schemeClr val="tx1">
                    <a:lumMod val="65000"/>
                    <a:lumOff val="35000"/>
                  </a:schemeClr>
                </a:solidFill>
                <a:latin typeface="+mj-lt"/>
                <a:ea typeface="Roboto" panose="02000000000000000000" pitchFamily="2" charset="0"/>
                <a:cs typeface="Roboto" panose="02000000000000000000" pitchFamily="2" charset="0"/>
              </a:defRPr>
            </a:lvl3pPr>
            <a:lvl4pPr>
              <a:lnSpc>
                <a:spcPct val="130000"/>
              </a:lnSpc>
              <a:spcAft>
                <a:spcPts val="1000"/>
              </a:spcAft>
              <a:defRPr sz="1100" baseline="0">
                <a:solidFill>
                  <a:schemeClr val="tx1">
                    <a:lumMod val="65000"/>
                    <a:lumOff val="35000"/>
                  </a:schemeClr>
                </a:solidFill>
                <a:latin typeface="+mj-lt"/>
                <a:ea typeface="Roboto" panose="02000000000000000000" pitchFamily="2" charset="0"/>
                <a:cs typeface="Roboto" panose="02000000000000000000" pitchFamily="2" charset="0"/>
              </a:defRPr>
            </a:lvl4pPr>
            <a:lvl5pPr>
              <a:lnSpc>
                <a:spcPct val="130000"/>
              </a:lnSpc>
              <a:spcAft>
                <a:spcPts val="1000"/>
              </a:spcAft>
              <a:defRPr sz="1100" baseline="0">
                <a:solidFill>
                  <a:schemeClr val="tx1">
                    <a:lumMod val="65000"/>
                    <a:lumOff val="35000"/>
                  </a:schemeClr>
                </a:solidFill>
                <a:latin typeface="+mj-lt"/>
                <a:ea typeface="Roboto" panose="02000000000000000000" pitchFamily="2" charset="0"/>
                <a:cs typeface="Roboto" panose="02000000000000000000" pitchFamily="2" charset="0"/>
              </a:defRPr>
            </a:lvl5pPr>
          </a:lstStyle>
          <a:p>
            <a:pPr lvl="0" rtl="0"/>
            <a:endParaRPr lang="es-ES" noProof="0"/>
          </a:p>
          <a:p>
            <a:pPr lvl="0" rtl="0"/>
            <a:endParaRPr lang="es-ES" noProof="0"/>
          </a:p>
          <a:p>
            <a:pPr lvl="0" rtl="0"/>
            <a:endParaRPr lang="es-ES" noProof="0"/>
          </a:p>
          <a:p>
            <a:pPr lvl="0" rtl="0"/>
            <a:r>
              <a:rPr lang="es-ES" noProof="0"/>
              <a:t>IMATGE PORTADA</a:t>
            </a:r>
          </a:p>
        </p:txBody>
      </p:sp>
      <p:sp>
        <p:nvSpPr>
          <p:cNvPr id="7" name="Título 1">
            <a:extLst>
              <a:ext uri="{FF2B5EF4-FFF2-40B4-BE49-F238E27FC236}">
                <a16:creationId xmlns:a16="http://schemas.microsoft.com/office/drawing/2014/main" id="{0619CBC6-5CC9-8A44-A6F1-54D51BCA2670}"/>
              </a:ext>
            </a:extLst>
          </p:cNvPr>
          <p:cNvSpPr>
            <a:spLocks noGrp="1"/>
          </p:cNvSpPr>
          <p:nvPr>
            <p:ph type="title" hasCustomPrompt="1"/>
          </p:nvPr>
        </p:nvSpPr>
        <p:spPr>
          <a:xfrm>
            <a:off x="2902373" y="5619138"/>
            <a:ext cx="8764694" cy="923330"/>
          </a:xfrm>
          <a:prstGeom prst="rect">
            <a:avLst/>
          </a:prstGeom>
          <a:solidFill>
            <a:srgbClr val="F6F6F6"/>
          </a:solidFill>
        </p:spPr>
        <p:txBody>
          <a:bodyPr rtlCol="0" anchor="ctr">
            <a:normAutofit/>
          </a:bodyPr>
          <a:lstStyle>
            <a:lvl1pPr algn="ctr" rtl="0">
              <a:defRPr sz="3200" b="1" i="0" baseline="0">
                <a:solidFill>
                  <a:schemeClr val="tx1"/>
                </a:solidFill>
                <a:latin typeface="+mj-lt"/>
                <a:ea typeface="Roboto" panose="02000000000000000000" pitchFamily="2" charset="0"/>
                <a:cs typeface="Roboto" panose="02000000000000000000" pitchFamily="2" charset="0"/>
              </a:defRPr>
            </a:lvl1pPr>
          </a:lstStyle>
          <a:p>
            <a:pPr rtl="0"/>
            <a:r>
              <a:rPr lang="es-ES" noProof="0"/>
              <a:t>TÍTOL PROJECTE</a:t>
            </a:r>
          </a:p>
        </p:txBody>
      </p:sp>
      <p:pic>
        <p:nvPicPr>
          <p:cNvPr id="3" name="Imagen 2" descr="Icono&#10;&#10;Descripción generada automáticamente">
            <a:extLst>
              <a:ext uri="{FF2B5EF4-FFF2-40B4-BE49-F238E27FC236}">
                <a16:creationId xmlns:a16="http://schemas.microsoft.com/office/drawing/2014/main" id="{33E9F972-75FE-773C-6D90-DDF3857D90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762"/>
          <a:stretch/>
        </p:blipFill>
        <p:spPr>
          <a:xfrm>
            <a:off x="199498" y="315533"/>
            <a:ext cx="1923943" cy="739631"/>
          </a:xfrm>
          <a:prstGeom prst="rect">
            <a:avLst/>
          </a:prstGeom>
        </p:spPr>
      </p:pic>
    </p:spTree>
    <p:extLst>
      <p:ext uri="{BB962C8B-B14F-4D97-AF65-F5344CB8AC3E}">
        <p14:creationId xmlns:p14="http://schemas.microsoft.com/office/powerpoint/2010/main" val="7866030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B81E388-CE25-9EF5-45DF-B035D62EB018}"/>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B0F22540-1672-4053-DEF7-95016CF5C71E}"/>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B9CEC81D-5CC7-9DB6-C8CB-97B55F19BDF5}"/>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5" name="Contenidor de peu de pàgina 4">
            <a:extLst>
              <a:ext uri="{FF2B5EF4-FFF2-40B4-BE49-F238E27FC236}">
                <a16:creationId xmlns:a16="http://schemas.microsoft.com/office/drawing/2014/main" id="{F83903E2-5F4F-A39B-AA72-4E00CCBB1622}"/>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E79E34E7-2F51-EBBD-07FC-4C40DE43B577}"/>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140761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A91481B-B029-35DB-8115-59BDCC35F8E2}"/>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142BE30A-67CD-6084-6842-8D5CA2917A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184B45C2-1C73-B114-1EF2-9820914A147B}"/>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5" name="Contenidor de peu de pàgina 4">
            <a:extLst>
              <a:ext uri="{FF2B5EF4-FFF2-40B4-BE49-F238E27FC236}">
                <a16:creationId xmlns:a16="http://schemas.microsoft.com/office/drawing/2014/main" id="{939C9C26-A4C7-5429-F547-63681AE032F8}"/>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3499001D-39B3-8D3C-37F6-D794648E1BEA}"/>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267349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E1C92E0-A397-5483-6CCC-21CA681A6896}"/>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E3066CAC-F3DA-C776-D778-9D31B950DCA2}"/>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A41167F5-734B-4F89-4DE3-52E33F4AA033}"/>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8F55DFF1-529B-5F07-C71C-2BAB1ECCF583}"/>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6" name="Contenidor de peu de pàgina 5">
            <a:extLst>
              <a:ext uri="{FF2B5EF4-FFF2-40B4-BE49-F238E27FC236}">
                <a16:creationId xmlns:a16="http://schemas.microsoft.com/office/drawing/2014/main" id="{421E40A8-2CC2-86B2-DE85-7AAFD6787409}"/>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8089E44E-6B78-A548-BCA8-FDEBF6B79C9E}"/>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86324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ECE285A-E5D7-57FD-3811-57797A4D3153}"/>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4885FBF7-0CB8-CCC3-F5D6-5991BC038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47CB5E97-355A-264A-FB92-AFBA776CFB70}"/>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FE69D432-BA77-BC5B-CD55-30515F00E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1BBBC9C6-21F1-15A4-02BE-010CC969C9E9}"/>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ECC0927D-DC86-D2D6-FC52-C7148B53D65A}"/>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8" name="Contenidor de peu de pàgina 7">
            <a:extLst>
              <a:ext uri="{FF2B5EF4-FFF2-40B4-BE49-F238E27FC236}">
                <a16:creationId xmlns:a16="http://schemas.microsoft.com/office/drawing/2014/main" id="{EBC76F4E-60CE-C77F-3035-664C304C44A1}"/>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A6237B69-1182-F604-B6EE-551830941DFF}"/>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115022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F81B871-4576-B395-70CB-D033F4543F81}"/>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F56D0D4A-0FE7-DC22-E5D8-8D3C1C7D3540}"/>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4" name="Contenidor de peu de pàgina 3">
            <a:extLst>
              <a:ext uri="{FF2B5EF4-FFF2-40B4-BE49-F238E27FC236}">
                <a16:creationId xmlns:a16="http://schemas.microsoft.com/office/drawing/2014/main" id="{E86AA8F6-B198-C665-FE86-3AE7277467DC}"/>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6B81CDB8-0E03-6CFD-BCA8-770924CD84A6}"/>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131741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38F086D0-4DB2-2E5C-34D6-A4FCE65A78AC}"/>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3" name="Contenidor de peu de pàgina 2">
            <a:extLst>
              <a:ext uri="{FF2B5EF4-FFF2-40B4-BE49-F238E27FC236}">
                <a16:creationId xmlns:a16="http://schemas.microsoft.com/office/drawing/2014/main" id="{8BA3AC95-11A5-EB0F-5C14-DFB90E3E65E7}"/>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DC0E8F38-7DED-0BB1-B45D-285BC6F3669E}"/>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249632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50EB5F1-64E6-ADB7-EF33-D2FD478AB0FF}"/>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a:extLst>
              <a:ext uri="{FF2B5EF4-FFF2-40B4-BE49-F238E27FC236}">
                <a16:creationId xmlns:a16="http://schemas.microsoft.com/office/drawing/2014/main" id="{F201B2D7-DB3D-3F70-2AB8-20F6F8FCB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9FF15A92-8B97-89D7-F7D3-9B863FF4F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579D1F66-831E-0BFB-1A77-A3B882DC1FDB}"/>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6" name="Contenidor de peu de pàgina 5">
            <a:extLst>
              <a:ext uri="{FF2B5EF4-FFF2-40B4-BE49-F238E27FC236}">
                <a16:creationId xmlns:a16="http://schemas.microsoft.com/office/drawing/2014/main" id="{CE8C9EB4-FE35-511F-1336-2332ADBDEDDF}"/>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56E06741-454B-1C39-E9F4-CB7E11FAFDA8}"/>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219776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F701D26-6694-0295-DB91-88B410183F8D}"/>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C2E55176-FD3F-D89D-2A5E-6CCB4BFE7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112AD94E-9266-30A9-E76A-5F9A45214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CB95474D-95FD-1313-17E6-48F76D7E038C}"/>
              </a:ext>
            </a:extLst>
          </p:cNvPr>
          <p:cNvSpPr>
            <a:spLocks noGrp="1"/>
          </p:cNvSpPr>
          <p:nvPr>
            <p:ph type="dt" sz="half" idx="10"/>
          </p:nvPr>
        </p:nvSpPr>
        <p:spPr/>
        <p:txBody>
          <a:bodyPr/>
          <a:lstStyle/>
          <a:p>
            <a:fld id="{9C68B702-8AD0-427C-B974-FB188E43298E}" type="datetimeFigureOut">
              <a:rPr lang="ca-ES" smtClean="0"/>
              <a:t>6/9/2024</a:t>
            </a:fld>
            <a:endParaRPr lang="ca-ES"/>
          </a:p>
        </p:txBody>
      </p:sp>
      <p:sp>
        <p:nvSpPr>
          <p:cNvPr id="6" name="Contenidor de peu de pàgina 5">
            <a:extLst>
              <a:ext uri="{FF2B5EF4-FFF2-40B4-BE49-F238E27FC236}">
                <a16:creationId xmlns:a16="http://schemas.microsoft.com/office/drawing/2014/main" id="{62AE8FAD-751C-A658-FA35-A3539DB12CF3}"/>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DDE66C79-CD38-5E81-E6CE-9672E740FD5D}"/>
              </a:ext>
            </a:extLst>
          </p:cNvPr>
          <p:cNvSpPr>
            <a:spLocks noGrp="1"/>
          </p:cNvSpPr>
          <p:nvPr>
            <p:ph type="sldNum" sz="quarter" idx="12"/>
          </p:nvPr>
        </p:nvSpPr>
        <p:spPr/>
        <p:txBody>
          <a:bodyPr/>
          <a:lstStyle/>
          <a:p>
            <a:fld id="{053BB2B3-4FBD-4C5F-A6CE-E9D11D2ED489}" type="slidenum">
              <a:rPr lang="ca-ES" smtClean="0"/>
              <a:t>‹#›</a:t>
            </a:fld>
            <a:endParaRPr lang="ca-ES"/>
          </a:p>
        </p:txBody>
      </p:sp>
    </p:spTree>
    <p:extLst>
      <p:ext uri="{BB962C8B-B14F-4D97-AF65-F5344CB8AC3E}">
        <p14:creationId xmlns:p14="http://schemas.microsoft.com/office/powerpoint/2010/main" val="9223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010ACA02-B949-6DC2-82E4-B8E0F9BAA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1E64CCCC-8965-A322-98CB-EFB529EC43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581CBC4B-E8CB-3B81-A6B6-14330D39C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8B702-8AD0-427C-B974-FB188E43298E}" type="datetimeFigureOut">
              <a:rPr lang="ca-ES" smtClean="0"/>
              <a:t>6/9/2024</a:t>
            </a:fld>
            <a:endParaRPr lang="ca-ES"/>
          </a:p>
        </p:txBody>
      </p:sp>
      <p:sp>
        <p:nvSpPr>
          <p:cNvPr id="5" name="Contenidor de peu de pàgina 4">
            <a:extLst>
              <a:ext uri="{FF2B5EF4-FFF2-40B4-BE49-F238E27FC236}">
                <a16:creationId xmlns:a16="http://schemas.microsoft.com/office/drawing/2014/main" id="{78BA49D8-7E7D-E142-18BF-33FB8029F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a-ES"/>
          </a:p>
        </p:txBody>
      </p:sp>
      <p:sp>
        <p:nvSpPr>
          <p:cNvPr id="6" name="Contenidor de número de diapositiva 5">
            <a:extLst>
              <a:ext uri="{FF2B5EF4-FFF2-40B4-BE49-F238E27FC236}">
                <a16:creationId xmlns:a16="http://schemas.microsoft.com/office/drawing/2014/main" id="{54C09C85-B534-5A82-4F36-603FDBE88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3BB2B3-4FBD-4C5F-A6CE-E9D11D2ED489}" type="slidenum">
              <a:rPr lang="ca-ES" smtClean="0"/>
              <a:t>‹#›</a:t>
            </a:fld>
            <a:endParaRPr lang="ca-ES"/>
          </a:p>
        </p:txBody>
      </p:sp>
    </p:spTree>
    <p:extLst>
      <p:ext uri="{BB962C8B-B14F-4D97-AF65-F5344CB8AC3E}">
        <p14:creationId xmlns:p14="http://schemas.microsoft.com/office/powerpoint/2010/main" val="299046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png"/><Relationship Id="rId5" Type="http://schemas.openxmlformats.org/officeDocument/2006/relationships/image" Target="../media/image25.png"/><Relationship Id="rId10"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png"/><Relationship Id="rId5" Type="http://schemas.openxmlformats.org/officeDocument/2006/relationships/image" Target="../media/image25.png"/><Relationship Id="rId10"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BCjFtj1B1ts?feature=oembed" TargetMode="External"/><Relationship Id="rId6" Type="http://schemas.openxmlformats.org/officeDocument/2006/relationships/image" Target="../media/image25.png"/><Relationship Id="rId11" Type="http://schemas.openxmlformats.org/officeDocument/2006/relationships/image" Target="../media/image8.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mailto:mmartinez@fundaciorecerca.cat" TargetMode="External"/><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llibrespetitstalents.fundaciorecerca.cat/"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descr="Imagen que contiene tabla, hombre, gente, caja&#10;&#10;Descripción generada automáticamente">
            <a:extLst>
              <a:ext uri="{FF2B5EF4-FFF2-40B4-BE49-F238E27FC236}">
                <a16:creationId xmlns:a16="http://schemas.microsoft.com/office/drawing/2014/main" id="{2754411A-F13C-C02C-EA15-BD35E3046E6E}"/>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3463656" y="958561"/>
            <a:ext cx="6094131" cy="4066558"/>
          </a:xfrm>
        </p:spPr>
      </p:pic>
      <p:pic>
        <p:nvPicPr>
          <p:cNvPr id="4" name="Imatge 3" descr="Imatge que conté roba, persona, mobles, a cobert&#10;&#10;Descripció generada automàticament">
            <a:extLst>
              <a:ext uri="{FF2B5EF4-FFF2-40B4-BE49-F238E27FC236}">
                <a16:creationId xmlns:a16="http://schemas.microsoft.com/office/drawing/2014/main" id="{1C33FD62-E8B6-1A8A-7B1D-1303CB52A9AD}"/>
              </a:ext>
            </a:extLst>
          </p:cNvPr>
          <p:cNvPicPr>
            <a:picLocks noChangeAspect="1"/>
          </p:cNvPicPr>
          <p:nvPr/>
        </p:nvPicPr>
        <p:blipFill>
          <a:blip r:embed="rId3"/>
          <a:stretch>
            <a:fillRect/>
          </a:stretch>
        </p:blipFill>
        <p:spPr>
          <a:xfrm>
            <a:off x="2633822" y="183529"/>
            <a:ext cx="9222753" cy="6539581"/>
          </a:xfrm>
          <a:prstGeom prst="rect">
            <a:avLst/>
          </a:prstGeom>
        </p:spPr>
      </p:pic>
      <p:sp>
        <p:nvSpPr>
          <p:cNvPr id="7" name="Título 6"/>
          <p:cNvSpPr>
            <a:spLocks noGrp="1"/>
          </p:cNvSpPr>
          <p:nvPr>
            <p:ph type="title"/>
          </p:nvPr>
        </p:nvSpPr>
        <p:spPr>
          <a:xfrm>
            <a:off x="2805380" y="5619138"/>
            <a:ext cx="8861296" cy="923330"/>
          </a:xfrm>
        </p:spPr>
        <p:txBody>
          <a:bodyPr>
            <a:normAutofit/>
          </a:bodyPr>
          <a:lstStyle>
            <a:defPPr>
              <a:defRPr lang="x-none"/>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r>
              <a:rPr lang="ca-ES" sz="2800" dirty="0"/>
              <a:t>Petits Talents Científics Tarragona</a:t>
            </a:r>
            <a:endParaRPr lang="es-ES"/>
          </a:p>
        </p:txBody>
      </p:sp>
    </p:spTree>
    <p:extLst>
      <p:ext uri="{BB962C8B-B14F-4D97-AF65-F5344CB8AC3E}">
        <p14:creationId xmlns:p14="http://schemas.microsoft.com/office/powerpoint/2010/main" val="257821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10</a:t>
            </a:fld>
            <a:endParaRPr dirty="0"/>
          </a:p>
        </p:txBody>
      </p:sp>
      <p:sp>
        <p:nvSpPr>
          <p:cNvPr id="5" name="object 2">
            <a:extLst>
              <a:ext uri="{FF2B5EF4-FFF2-40B4-BE49-F238E27FC236}">
                <a16:creationId xmlns:a16="http://schemas.microsoft.com/office/drawing/2014/main" id="{7E288A00-AAB4-9767-D20A-4D275938EC07}"/>
              </a:ext>
            </a:extLst>
          </p:cNvPr>
          <p:cNvSpPr/>
          <p:nvPr/>
        </p:nvSpPr>
        <p:spPr>
          <a:xfrm rot="10800000">
            <a:off x="11063090" y="5636264"/>
            <a:ext cx="773980" cy="867486"/>
          </a:xfrm>
          <a:custGeom>
            <a:avLst/>
            <a:gdLst/>
            <a:ahLst/>
            <a:cxnLst/>
            <a:rect l="l" t="t" r="r" b="b"/>
            <a:pathLst>
              <a:path w="1089025" h="1089025">
                <a:moveTo>
                  <a:pt x="1088972" y="0"/>
                </a:moveTo>
                <a:lnTo>
                  <a:pt x="0" y="0"/>
                </a:lnTo>
                <a:lnTo>
                  <a:pt x="0" y="1088972"/>
                </a:lnTo>
                <a:lnTo>
                  <a:pt x="1088972" y="0"/>
                </a:lnTo>
                <a:close/>
              </a:path>
            </a:pathLst>
          </a:custGeom>
          <a:solidFill>
            <a:srgbClr val="7B6D66"/>
          </a:solidFill>
        </p:spPr>
        <p:txBody>
          <a:bodyPr wrap="square" lIns="0" tIns="0" rIns="0" bIns="0" rtlCol="0"/>
          <a:lstStyle/>
          <a:p>
            <a:endParaRPr sz="1092"/>
          </a:p>
        </p:txBody>
      </p:sp>
      <p:grpSp>
        <p:nvGrpSpPr>
          <p:cNvPr id="61" name="Agrupa 60">
            <a:extLst>
              <a:ext uri="{FF2B5EF4-FFF2-40B4-BE49-F238E27FC236}">
                <a16:creationId xmlns:a16="http://schemas.microsoft.com/office/drawing/2014/main" id="{A7AD598E-2D39-F2F8-29DC-15474C729B8A}"/>
              </a:ext>
            </a:extLst>
          </p:cNvPr>
          <p:cNvGrpSpPr/>
          <p:nvPr/>
        </p:nvGrpSpPr>
        <p:grpSpPr>
          <a:xfrm rot="16200000">
            <a:off x="10405168" y="5999290"/>
            <a:ext cx="492883" cy="516037"/>
            <a:chOff x="9645650" y="5229184"/>
            <a:chExt cx="812800" cy="850983"/>
          </a:xfrm>
        </p:grpSpPr>
        <p:sp>
          <p:nvSpPr>
            <p:cNvPr id="6" name="object 32">
              <a:extLst>
                <a:ext uri="{FF2B5EF4-FFF2-40B4-BE49-F238E27FC236}">
                  <a16:creationId xmlns:a16="http://schemas.microsoft.com/office/drawing/2014/main" id="{D1BF6840-5A37-F333-9871-196F7F76A525}"/>
                </a:ext>
              </a:extLst>
            </p:cNvPr>
            <p:cNvSpPr/>
            <p:nvPr/>
          </p:nvSpPr>
          <p:spPr>
            <a:xfrm>
              <a:off x="9876787"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8" name="object 33">
              <a:extLst>
                <a:ext uri="{FF2B5EF4-FFF2-40B4-BE49-F238E27FC236}">
                  <a16:creationId xmlns:a16="http://schemas.microsoft.com/office/drawing/2014/main" id="{B7DE410A-5AD0-559C-043A-26FD79097962}"/>
                </a:ext>
              </a:extLst>
            </p:cNvPr>
            <p:cNvSpPr/>
            <p:nvPr/>
          </p:nvSpPr>
          <p:spPr>
            <a:xfrm>
              <a:off x="9645650"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9" name="object 34">
              <a:extLst>
                <a:ext uri="{FF2B5EF4-FFF2-40B4-BE49-F238E27FC236}">
                  <a16:creationId xmlns:a16="http://schemas.microsoft.com/office/drawing/2014/main" id="{62BB99E3-AAB5-03A8-3B2E-36F3BE7918FA}"/>
                </a:ext>
              </a:extLst>
            </p:cNvPr>
            <p:cNvSpPr/>
            <p:nvPr/>
          </p:nvSpPr>
          <p:spPr>
            <a:xfrm>
              <a:off x="9645650" y="5229184"/>
              <a:ext cx="119380" cy="137795"/>
            </a:xfrm>
            <a:custGeom>
              <a:avLst/>
              <a:gdLst/>
              <a:ahLst/>
              <a:cxnLst/>
              <a:rect l="l" t="t" r="r" b="b"/>
              <a:pathLst>
                <a:path w="119379" h="137795">
                  <a:moveTo>
                    <a:pt x="1088" y="0"/>
                  </a:moveTo>
                  <a:lnTo>
                    <a:pt x="0" y="1214"/>
                  </a:lnTo>
                  <a:lnTo>
                    <a:pt x="0" y="137304"/>
                  </a:lnTo>
                  <a:lnTo>
                    <a:pt x="118886" y="68332"/>
                  </a:lnTo>
                  <a:lnTo>
                    <a:pt x="1088"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0" name="object 35">
              <a:extLst>
                <a:ext uri="{FF2B5EF4-FFF2-40B4-BE49-F238E27FC236}">
                  <a16:creationId xmlns:a16="http://schemas.microsoft.com/office/drawing/2014/main" id="{B9D4AE75-3CDB-8E1A-636E-016C5EF5AA34}"/>
                </a:ext>
              </a:extLst>
            </p:cNvPr>
            <p:cNvSpPr/>
            <p:nvPr/>
          </p:nvSpPr>
          <p:spPr>
            <a:xfrm>
              <a:off x="10107924"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1" name="object 36">
              <a:extLst>
                <a:ext uri="{FF2B5EF4-FFF2-40B4-BE49-F238E27FC236}">
                  <a16:creationId xmlns:a16="http://schemas.microsoft.com/office/drawing/2014/main" id="{642FF709-7CB9-49C4-001B-325E446C0306}"/>
                </a:ext>
              </a:extLst>
            </p:cNvPr>
            <p:cNvSpPr/>
            <p:nvPr/>
          </p:nvSpPr>
          <p:spPr>
            <a:xfrm>
              <a:off x="9876787"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3" name="object 37">
              <a:extLst>
                <a:ext uri="{FF2B5EF4-FFF2-40B4-BE49-F238E27FC236}">
                  <a16:creationId xmlns:a16="http://schemas.microsoft.com/office/drawing/2014/main" id="{BE02F832-688D-F394-C5CC-F7EB88ABAA38}"/>
                </a:ext>
              </a:extLst>
            </p:cNvPr>
            <p:cNvSpPr/>
            <p:nvPr/>
          </p:nvSpPr>
          <p:spPr>
            <a:xfrm>
              <a:off x="9645650"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4" name="object 41">
              <a:extLst>
                <a:ext uri="{FF2B5EF4-FFF2-40B4-BE49-F238E27FC236}">
                  <a16:creationId xmlns:a16="http://schemas.microsoft.com/office/drawing/2014/main" id="{2700C60F-2978-BF5F-FB60-029515D0734E}"/>
                </a:ext>
              </a:extLst>
            </p:cNvPr>
            <p:cNvSpPr/>
            <p:nvPr/>
          </p:nvSpPr>
          <p:spPr>
            <a:xfrm>
              <a:off x="1033907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6" name="object 42">
              <a:extLst>
                <a:ext uri="{FF2B5EF4-FFF2-40B4-BE49-F238E27FC236}">
                  <a16:creationId xmlns:a16="http://schemas.microsoft.com/office/drawing/2014/main" id="{3604DBFA-13DD-15DF-1865-8AD1F65D1549}"/>
                </a:ext>
              </a:extLst>
            </p:cNvPr>
            <p:cNvSpPr/>
            <p:nvPr/>
          </p:nvSpPr>
          <p:spPr>
            <a:xfrm>
              <a:off x="964565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9" name="object 43">
              <a:extLst>
                <a:ext uri="{FF2B5EF4-FFF2-40B4-BE49-F238E27FC236}">
                  <a16:creationId xmlns:a16="http://schemas.microsoft.com/office/drawing/2014/main" id="{3D9CD2B0-99EC-6CD1-CE68-F39C14762BCA}"/>
                </a:ext>
              </a:extLst>
            </p:cNvPr>
            <p:cNvSpPr/>
            <p:nvPr/>
          </p:nvSpPr>
          <p:spPr>
            <a:xfrm>
              <a:off x="9876787"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60" name="object 44">
              <a:extLst>
                <a:ext uri="{FF2B5EF4-FFF2-40B4-BE49-F238E27FC236}">
                  <a16:creationId xmlns:a16="http://schemas.microsoft.com/office/drawing/2014/main" id="{9BD5B619-0E77-8EF4-088C-3C52D28DC950}"/>
                </a:ext>
              </a:extLst>
            </p:cNvPr>
            <p:cNvSpPr/>
            <p:nvPr/>
          </p:nvSpPr>
          <p:spPr>
            <a:xfrm>
              <a:off x="10107924"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grpSp>
      <p:sp>
        <p:nvSpPr>
          <p:cNvPr id="18" name="object 47">
            <a:extLst>
              <a:ext uri="{FF2B5EF4-FFF2-40B4-BE49-F238E27FC236}">
                <a16:creationId xmlns:a16="http://schemas.microsoft.com/office/drawing/2014/main" id="{EE58B3E5-DDDD-EDFC-A5A7-DF64D7B96CD6}"/>
              </a:ext>
            </a:extLst>
          </p:cNvPr>
          <p:cNvSpPr txBox="1">
            <a:spLocks noGrp="1"/>
          </p:cNvSpPr>
          <p:nvPr/>
        </p:nvSpPr>
        <p:spPr>
          <a:xfrm>
            <a:off x="497707" y="1364438"/>
            <a:ext cx="10183818" cy="502164"/>
          </a:xfrm>
          <a:prstGeom prst="rect">
            <a:avLst/>
          </a:prstGeom>
        </p:spPr>
        <p:txBody>
          <a:bodyPr vert="horz" wrap="square" lIns="0" tIns="9627" rIns="0" bIns="0" rtlCol="0">
            <a:spAutoFit/>
          </a:bodyPr>
          <a:lstStyle>
            <a:lvl1pPr>
              <a:defRPr sz="7300" b="1" i="0">
                <a:solidFill>
                  <a:srgbClr val="7C6B68"/>
                </a:solidFill>
                <a:latin typeface="Trebuchet MS"/>
                <a:ea typeface="+mj-ea"/>
                <a:cs typeface="Trebuchet MS"/>
              </a:defRPr>
            </a:lvl1pPr>
          </a:lstStyle>
          <a:p>
            <a:pPr marL="7701">
              <a:spcBef>
                <a:spcPts val="76"/>
              </a:spcBef>
            </a:pPr>
            <a:r>
              <a:rPr lang="ca-ES" sz="3200" spc="27" dirty="0">
                <a:solidFill>
                  <a:srgbClr val="7E6C69"/>
                </a:solidFill>
                <a:latin typeface="+mj-lt"/>
              </a:rPr>
              <a:t>Cronograma</a:t>
            </a:r>
          </a:p>
        </p:txBody>
      </p:sp>
      <p:pic>
        <p:nvPicPr>
          <p:cNvPr id="3" name="Imatge 2" descr="Imatge que conté text, Font, captura de pantalla, Gràfics&#10;&#10;Descripció generada automàticament">
            <a:extLst>
              <a:ext uri="{FF2B5EF4-FFF2-40B4-BE49-F238E27FC236}">
                <a16:creationId xmlns:a16="http://schemas.microsoft.com/office/drawing/2014/main" id="{AB21832E-7F65-EC68-2168-03EAB1056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12" name="Imatge 11">
            <a:extLst>
              <a:ext uri="{FF2B5EF4-FFF2-40B4-BE49-F238E27FC236}">
                <a16:creationId xmlns:a16="http://schemas.microsoft.com/office/drawing/2014/main" id="{2406A720-307D-DCB0-FF37-BE9277A2D508}"/>
              </a:ext>
            </a:extLst>
          </p:cNvPr>
          <p:cNvPicPr>
            <a:picLocks noChangeAspect="1"/>
          </p:cNvPicPr>
          <p:nvPr/>
        </p:nvPicPr>
        <p:blipFill>
          <a:blip r:embed="rId3"/>
          <a:stretch>
            <a:fillRect/>
          </a:stretch>
        </p:blipFill>
        <p:spPr>
          <a:xfrm>
            <a:off x="9332771" y="2243296"/>
            <a:ext cx="2859229" cy="2742941"/>
          </a:xfrm>
          <a:prstGeom prst="rect">
            <a:avLst/>
          </a:prstGeom>
        </p:spPr>
      </p:pic>
      <p:sp>
        <p:nvSpPr>
          <p:cNvPr id="10" name="QuadreDeText 9">
            <a:extLst>
              <a:ext uri="{FF2B5EF4-FFF2-40B4-BE49-F238E27FC236}">
                <a16:creationId xmlns:a16="http://schemas.microsoft.com/office/drawing/2014/main" id="{49FE6D31-88F3-70E0-4E2C-84FF2E22A085}"/>
              </a:ext>
            </a:extLst>
          </p:cNvPr>
          <p:cNvSpPr txBox="1"/>
          <p:nvPr/>
        </p:nvSpPr>
        <p:spPr>
          <a:xfrm>
            <a:off x="497707" y="2028491"/>
            <a:ext cx="8527421" cy="3380862"/>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ca-ES" sz="1600" spc="55" dirty="0">
                <a:solidFill>
                  <a:srgbClr val="7C6B68"/>
                </a:solidFill>
                <a:cs typeface="Tahoma"/>
              </a:rPr>
              <a:t>Formació: octubre, novembre i desembre.</a:t>
            </a:r>
          </a:p>
          <a:p>
            <a:pPr marL="742950" lvl="1" indent="-285750">
              <a:lnSpc>
                <a:spcPct val="150000"/>
              </a:lnSpc>
              <a:buFont typeface="Courier New" panose="020B0604020202020204" pitchFamily="34" charset="0"/>
              <a:buChar char="o"/>
            </a:pPr>
            <a:r>
              <a:rPr lang="ca-ES" sz="1600" spc="55" dirty="0">
                <a:solidFill>
                  <a:srgbClr val="7C6B68"/>
                </a:solidFill>
                <a:cs typeface="Tahoma"/>
              </a:rPr>
              <a:t>Dimecres 16, 13 i 30 d'octubre</a:t>
            </a:r>
          </a:p>
          <a:p>
            <a:pPr marL="742950" lvl="1" indent="-285750">
              <a:lnSpc>
                <a:spcPct val="150000"/>
              </a:lnSpc>
              <a:buFont typeface="Courier New" panose="020B0604020202020204" pitchFamily="34" charset="0"/>
              <a:buChar char="o"/>
            </a:pPr>
            <a:r>
              <a:rPr lang="ca-ES" sz="1600" spc="55" dirty="0">
                <a:solidFill>
                  <a:srgbClr val="7C6B68"/>
                </a:solidFill>
                <a:cs typeface="Tahoma"/>
              </a:rPr>
              <a:t>Dimecres 6, 13, 20 i 21 de novembre</a:t>
            </a:r>
          </a:p>
          <a:p>
            <a:pPr marL="285750" indent="-285750">
              <a:lnSpc>
                <a:spcPct val="150000"/>
              </a:lnSpc>
              <a:buFont typeface="Arial" panose="020B0604020202020204" pitchFamily="34" charset="0"/>
              <a:buChar char="•"/>
            </a:pPr>
            <a:r>
              <a:rPr lang="ca-ES" sz="1600" spc="55" dirty="0">
                <a:solidFill>
                  <a:srgbClr val="7C6B68"/>
                </a:solidFill>
                <a:cs typeface="Tahoma"/>
              </a:rPr>
              <a:t>Lloc: En línia i CRP de Tarragona</a:t>
            </a:r>
          </a:p>
          <a:p>
            <a:pPr marL="285750" indent="-285750" algn="l">
              <a:lnSpc>
                <a:spcPct val="150000"/>
              </a:lnSpc>
              <a:buFont typeface="Arial" panose="020B0604020202020204" pitchFamily="34" charset="0"/>
              <a:buChar char="•"/>
            </a:pPr>
            <a:r>
              <a:rPr lang="ca-ES" sz="1600" spc="55" dirty="0">
                <a:solidFill>
                  <a:srgbClr val="7C6B68"/>
                </a:solidFill>
                <a:cs typeface="Tahoma"/>
              </a:rPr>
              <a:t>Data límit per presentar les propostes de projecte: gener.</a:t>
            </a:r>
          </a:p>
          <a:p>
            <a:pPr marL="285750" indent="-285750" algn="l">
              <a:lnSpc>
                <a:spcPct val="150000"/>
              </a:lnSpc>
              <a:buFont typeface="Arial" panose="020B0604020202020204" pitchFamily="34" charset="0"/>
              <a:buChar char="•"/>
            </a:pPr>
            <a:r>
              <a:rPr lang="ca-ES" sz="1600" spc="55" dirty="0">
                <a:solidFill>
                  <a:srgbClr val="7C6B68"/>
                </a:solidFill>
                <a:cs typeface="Tahoma"/>
              </a:rPr>
              <a:t>Retorn i seguiment de les propostes: febrer.</a:t>
            </a:r>
          </a:p>
          <a:p>
            <a:pPr marL="285750" indent="-285750" algn="l">
              <a:lnSpc>
                <a:spcPct val="150000"/>
              </a:lnSpc>
              <a:buFont typeface="Arial" panose="020B0604020202020204" pitchFamily="34" charset="0"/>
              <a:buChar char="•"/>
            </a:pPr>
            <a:r>
              <a:rPr lang="ca-ES" sz="1600" spc="55" dirty="0">
                <a:solidFill>
                  <a:srgbClr val="7C6B68"/>
                </a:solidFill>
                <a:cs typeface="Tahoma"/>
              </a:rPr>
              <a:t>Tutories individualitzades per projecte d’investigació: febrer i març.</a:t>
            </a:r>
          </a:p>
          <a:p>
            <a:pPr marL="285750" indent="-285750" algn="l">
              <a:lnSpc>
                <a:spcPct val="150000"/>
              </a:lnSpc>
              <a:buFont typeface="Arial" panose="020B0604020202020204" pitchFamily="34" charset="0"/>
              <a:buChar char="•"/>
            </a:pPr>
            <a:r>
              <a:rPr lang="ca-ES" sz="1600" spc="55" dirty="0">
                <a:solidFill>
                  <a:srgbClr val="7C6B68"/>
                </a:solidFill>
                <a:cs typeface="Tahoma"/>
              </a:rPr>
              <a:t>Investigacions a l’aula: febrer, març, abril i maig.</a:t>
            </a:r>
          </a:p>
          <a:p>
            <a:pPr marL="285750" indent="-285750" algn="l">
              <a:lnSpc>
                <a:spcPct val="150000"/>
              </a:lnSpc>
              <a:buFont typeface="Arial" panose="020B0604020202020204" pitchFamily="34" charset="0"/>
              <a:buChar char="•"/>
            </a:pPr>
            <a:r>
              <a:rPr lang="ca-ES" sz="1600" spc="55" dirty="0">
                <a:solidFill>
                  <a:srgbClr val="7C6B68"/>
                </a:solidFill>
                <a:cs typeface="Tahoma"/>
              </a:rPr>
              <a:t>Els Encontres de Petits Talents Científics: maig.</a:t>
            </a:r>
          </a:p>
        </p:txBody>
      </p:sp>
    </p:spTree>
    <p:extLst>
      <p:ext uri="{BB962C8B-B14F-4D97-AF65-F5344CB8AC3E}">
        <p14:creationId xmlns:p14="http://schemas.microsoft.com/office/powerpoint/2010/main" val="305847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11</a:t>
            </a:fld>
            <a:endParaRPr dirty="0"/>
          </a:p>
        </p:txBody>
      </p:sp>
      <p:sp>
        <p:nvSpPr>
          <p:cNvPr id="7" name="object 3">
            <a:extLst>
              <a:ext uri="{FF2B5EF4-FFF2-40B4-BE49-F238E27FC236}">
                <a16:creationId xmlns:a16="http://schemas.microsoft.com/office/drawing/2014/main" id="{F1D2FE01-D20B-A7D4-B347-E15D0EEE02BD}"/>
              </a:ext>
            </a:extLst>
          </p:cNvPr>
          <p:cNvSpPr txBox="1">
            <a:spLocks noGrp="1"/>
          </p:cNvSpPr>
          <p:nvPr>
            <p:ph type="title"/>
          </p:nvPr>
        </p:nvSpPr>
        <p:spPr>
          <a:xfrm>
            <a:off x="563161" y="825691"/>
            <a:ext cx="3588574" cy="499727"/>
          </a:xfrm>
          <a:prstGeom prst="rect">
            <a:avLst/>
          </a:prstGeom>
        </p:spPr>
        <p:txBody>
          <a:bodyPr vert="horz" wrap="square" lIns="0" tIns="9627" rIns="0" bIns="0" rtlCol="0" anchor="ctr">
            <a:spAutoFit/>
          </a:bodyPr>
          <a:lstStyle/>
          <a:p>
            <a:pPr marL="7620">
              <a:lnSpc>
                <a:spcPct val="100000"/>
              </a:lnSpc>
              <a:spcBef>
                <a:spcPts val="76"/>
              </a:spcBef>
            </a:pPr>
            <a:r>
              <a:rPr sz="3200" b="1" spc="27" dirty="0">
                <a:solidFill>
                  <a:srgbClr val="7E6C69"/>
                </a:solidFill>
              </a:rPr>
              <a:t>Què s’ofereix?</a:t>
            </a:r>
            <a:endParaRPr lang="ca-ES"/>
          </a:p>
        </p:txBody>
      </p:sp>
      <p:sp>
        <p:nvSpPr>
          <p:cNvPr id="5" name="object 2">
            <a:extLst>
              <a:ext uri="{FF2B5EF4-FFF2-40B4-BE49-F238E27FC236}">
                <a16:creationId xmlns:a16="http://schemas.microsoft.com/office/drawing/2014/main" id="{7E288A00-AAB4-9767-D20A-4D275938EC07}"/>
              </a:ext>
            </a:extLst>
          </p:cNvPr>
          <p:cNvSpPr/>
          <p:nvPr/>
        </p:nvSpPr>
        <p:spPr>
          <a:xfrm rot="10800000">
            <a:off x="11063090" y="5636264"/>
            <a:ext cx="773980" cy="867486"/>
          </a:xfrm>
          <a:custGeom>
            <a:avLst/>
            <a:gdLst/>
            <a:ahLst/>
            <a:cxnLst/>
            <a:rect l="l" t="t" r="r" b="b"/>
            <a:pathLst>
              <a:path w="1089025" h="1089025">
                <a:moveTo>
                  <a:pt x="1088972" y="0"/>
                </a:moveTo>
                <a:lnTo>
                  <a:pt x="0" y="0"/>
                </a:lnTo>
                <a:lnTo>
                  <a:pt x="0" y="1088972"/>
                </a:lnTo>
                <a:lnTo>
                  <a:pt x="1088972" y="0"/>
                </a:lnTo>
                <a:close/>
              </a:path>
            </a:pathLst>
          </a:custGeom>
          <a:solidFill>
            <a:srgbClr val="7B6D66"/>
          </a:solidFill>
        </p:spPr>
        <p:txBody>
          <a:bodyPr wrap="square" lIns="0" tIns="0" rIns="0" bIns="0" rtlCol="0"/>
          <a:lstStyle/>
          <a:p>
            <a:endParaRPr sz="1092"/>
          </a:p>
        </p:txBody>
      </p:sp>
      <p:grpSp>
        <p:nvGrpSpPr>
          <p:cNvPr id="61" name="Agrupa 60">
            <a:extLst>
              <a:ext uri="{FF2B5EF4-FFF2-40B4-BE49-F238E27FC236}">
                <a16:creationId xmlns:a16="http://schemas.microsoft.com/office/drawing/2014/main" id="{A7AD598E-2D39-F2F8-29DC-15474C729B8A}"/>
              </a:ext>
            </a:extLst>
          </p:cNvPr>
          <p:cNvGrpSpPr/>
          <p:nvPr/>
        </p:nvGrpSpPr>
        <p:grpSpPr>
          <a:xfrm rot="16200000">
            <a:off x="10405168" y="5999290"/>
            <a:ext cx="492883" cy="516037"/>
            <a:chOff x="9645650" y="5229184"/>
            <a:chExt cx="812800" cy="850983"/>
          </a:xfrm>
        </p:grpSpPr>
        <p:sp>
          <p:nvSpPr>
            <p:cNvPr id="6" name="object 32">
              <a:extLst>
                <a:ext uri="{FF2B5EF4-FFF2-40B4-BE49-F238E27FC236}">
                  <a16:creationId xmlns:a16="http://schemas.microsoft.com/office/drawing/2014/main" id="{D1BF6840-5A37-F333-9871-196F7F76A525}"/>
                </a:ext>
              </a:extLst>
            </p:cNvPr>
            <p:cNvSpPr/>
            <p:nvPr/>
          </p:nvSpPr>
          <p:spPr>
            <a:xfrm>
              <a:off x="9876787"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8" name="object 33">
              <a:extLst>
                <a:ext uri="{FF2B5EF4-FFF2-40B4-BE49-F238E27FC236}">
                  <a16:creationId xmlns:a16="http://schemas.microsoft.com/office/drawing/2014/main" id="{B7DE410A-5AD0-559C-043A-26FD79097962}"/>
                </a:ext>
              </a:extLst>
            </p:cNvPr>
            <p:cNvSpPr/>
            <p:nvPr/>
          </p:nvSpPr>
          <p:spPr>
            <a:xfrm>
              <a:off x="9645650"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9" name="object 34">
              <a:extLst>
                <a:ext uri="{FF2B5EF4-FFF2-40B4-BE49-F238E27FC236}">
                  <a16:creationId xmlns:a16="http://schemas.microsoft.com/office/drawing/2014/main" id="{62BB99E3-AAB5-03A8-3B2E-36F3BE7918FA}"/>
                </a:ext>
              </a:extLst>
            </p:cNvPr>
            <p:cNvSpPr/>
            <p:nvPr/>
          </p:nvSpPr>
          <p:spPr>
            <a:xfrm>
              <a:off x="9645650" y="5229184"/>
              <a:ext cx="119380" cy="137795"/>
            </a:xfrm>
            <a:custGeom>
              <a:avLst/>
              <a:gdLst/>
              <a:ahLst/>
              <a:cxnLst/>
              <a:rect l="l" t="t" r="r" b="b"/>
              <a:pathLst>
                <a:path w="119379" h="137795">
                  <a:moveTo>
                    <a:pt x="1088" y="0"/>
                  </a:moveTo>
                  <a:lnTo>
                    <a:pt x="0" y="1214"/>
                  </a:lnTo>
                  <a:lnTo>
                    <a:pt x="0" y="137304"/>
                  </a:lnTo>
                  <a:lnTo>
                    <a:pt x="118886" y="68332"/>
                  </a:lnTo>
                  <a:lnTo>
                    <a:pt x="1088"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0" name="object 35">
              <a:extLst>
                <a:ext uri="{FF2B5EF4-FFF2-40B4-BE49-F238E27FC236}">
                  <a16:creationId xmlns:a16="http://schemas.microsoft.com/office/drawing/2014/main" id="{B9D4AE75-3CDB-8E1A-636E-016C5EF5AA34}"/>
                </a:ext>
              </a:extLst>
            </p:cNvPr>
            <p:cNvSpPr/>
            <p:nvPr/>
          </p:nvSpPr>
          <p:spPr>
            <a:xfrm>
              <a:off x="10107924"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1" name="object 36">
              <a:extLst>
                <a:ext uri="{FF2B5EF4-FFF2-40B4-BE49-F238E27FC236}">
                  <a16:creationId xmlns:a16="http://schemas.microsoft.com/office/drawing/2014/main" id="{642FF709-7CB9-49C4-001B-325E446C0306}"/>
                </a:ext>
              </a:extLst>
            </p:cNvPr>
            <p:cNvSpPr/>
            <p:nvPr/>
          </p:nvSpPr>
          <p:spPr>
            <a:xfrm>
              <a:off x="9876787"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3" name="object 37">
              <a:extLst>
                <a:ext uri="{FF2B5EF4-FFF2-40B4-BE49-F238E27FC236}">
                  <a16:creationId xmlns:a16="http://schemas.microsoft.com/office/drawing/2014/main" id="{BE02F832-688D-F394-C5CC-F7EB88ABAA38}"/>
                </a:ext>
              </a:extLst>
            </p:cNvPr>
            <p:cNvSpPr/>
            <p:nvPr/>
          </p:nvSpPr>
          <p:spPr>
            <a:xfrm>
              <a:off x="9645650"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4" name="object 41">
              <a:extLst>
                <a:ext uri="{FF2B5EF4-FFF2-40B4-BE49-F238E27FC236}">
                  <a16:creationId xmlns:a16="http://schemas.microsoft.com/office/drawing/2014/main" id="{2700C60F-2978-BF5F-FB60-029515D0734E}"/>
                </a:ext>
              </a:extLst>
            </p:cNvPr>
            <p:cNvSpPr/>
            <p:nvPr/>
          </p:nvSpPr>
          <p:spPr>
            <a:xfrm>
              <a:off x="1033907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6" name="object 42">
              <a:extLst>
                <a:ext uri="{FF2B5EF4-FFF2-40B4-BE49-F238E27FC236}">
                  <a16:creationId xmlns:a16="http://schemas.microsoft.com/office/drawing/2014/main" id="{3604DBFA-13DD-15DF-1865-8AD1F65D1549}"/>
                </a:ext>
              </a:extLst>
            </p:cNvPr>
            <p:cNvSpPr/>
            <p:nvPr/>
          </p:nvSpPr>
          <p:spPr>
            <a:xfrm>
              <a:off x="964565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9" name="object 43">
              <a:extLst>
                <a:ext uri="{FF2B5EF4-FFF2-40B4-BE49-F238E27FC236}">
                  <a16:creationId xmlns:a16="http://schemas.microsoft.com/office/drawing/2014/main" id="{3D9CD2B0-99EC-6CD1-CE68-F39C14762BCA}"/>
                </a:ext>
              </a:extLst>
            </p:cNvPr>
            <p:cNvSpPr/>
            <p:nvPr/>
          </p:nvSpPr>
          <p:spPr>
            <a:xfrm>
              <a:off x="9876787"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60" name="object 44">
              <a:extLst>
                <a:ext uri="{FF2B5EF4-FFF2-40B4-BE49-F238E27FC236}">
                  <a16:creationId xmlns:a16="http://schemas.microsoft.com/office/drawing/2014/main" id="{9BD5B619-0E77-8EF4-088C-3C52D28DC950}"/>
                </a:ext>
              </a:extLst>
            </p:cNvPr>
            <p:cNvSpPr/>
            <p:nvPr/>
          </p:nvSpPr>
          <p:spPr>
            <a:xfrm>
              <a:off x="10107924"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grpSp>
      <p:pic>
        <p:nvPicPr>
          <p:cNvPr id="16" name="Imatge 15" descr="Imatge que conté text, Font, captura de pantalla, Gràfics&#10;&#10;Descripció generada automàticament">
            <a:extLst>
              <a:ext uri="{FF2B5EF4-FFF2-40B4-BE49-F238E27FC236}">
                <a16:creationId xmlns:a16="http://schemas.microsoft.com/office/drawing/2014/main" id="{EFBD1037-33D5-6F4D-46B1-264BAFBDC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graphicFrame>
        <p:nvGraphicFramePr>
          <p:cNvPr id="10" name="Taula 9">
            <a:extLst>
              <a:ext uri="{FF2B5EF4-FFF2-40B4-BE49-F238E27FC236}">
                <a16:creationId xmlns:a16="http://schemas.microsoft.com/office/drawing/2014/main" id="{906BA88C-FEF4-E590-5172-948DE32DF8FC}"/>
              </a:ext>
            </a:extLst>
          </p:cNvPr>
          <p:cNvGraphicFramePr>
            <a:graphicFrameLocks noGrp="1"/>
          </p:cNvGraphicFramePr>
          <p:nvPr/>
        </p:nvGraphicFramePr>
        <p:xfrm>
          <a:off x="419100" y="1527714"/>
          <a:ext cx="11353800" cy="3802571"/>
        </p:xfrm>
        <a:graphic>
          <a:graphicData uri="http://schemas.openxmlformats.org/drawingml/2006/table">
            <a:tbl>
              <a:tblPr bandRow="1">
                <a:tableStyleId>{5C22544A-7EE6-4342-B048-85BDC9FD1C3A}</a:tableStyleId>
              </a:tblPr>
              <a:tblGrid>
                <a:gridCol w="3333750">
                  <a:extLst>
                    <a:ext uri="{9D8B030D-6E8A-4147-A177-3AD203B41FA5}">
                      <a16:colId xmlns:a16="http://schemas.microsoft.com/office/drawing/2014/main" val="3135946390"/>
                    </a:ext>
                  </a:extLst>
                </a:gridCol>
                <a:gridCol w="4076700">
                  <a:extLst>
                    <a:ext uri="{9D8B030D-6E8A-4147-A177-3AD203B41FA5}">
                      <a16:colId xmlns:a16="http://schemas.microsoft.com/office/drawing/2014/main" val="388015314"/>
                    </a:ext>
                  </a:extLst>
                </a:gridCol>
                <a:gridCol w="1971675">
                  <a:extLst>
                    <a:ext uri="{9D8B030D-6E8A-4147-A177-3AD203B41FA5}">
                      <a16:colId xmlns:a16="http://schemas.microsoft.com/office/drawing/2014/main" val="1406097120"/>
                    </a:ext>
                  </a:extLst>
                </a:gridCol>
                <a:gridCol w="1971675">
                  <a:extLst>
                    <a:ext uri="{9D8B030D-6E8A-4147-A177-3AD203B41FA5}">
                      <a16:colId xmlns:a16="http://schemas.microsoft.com/office/drawing/2014/main" val="3655171200"/>
                    </a:ext>
                  </a:extLst>
                </a:gridCol>
              </a:tblGrid>
              <a:tr h="266700">
                <a:tc>
                  <a:txBody>
                    <a:bodyPr/>
                    <a:lstStyle/>
                    <a:p>
                      <a:pPr algn="ctr" fontAlgn="base"/>
                      <a:r>
                        <a:rPr lang="ca-ES" sz="1400" b="1" dirty="0">
                          <a:solidFill>
                            <a:srgbClr val="7C6B68"/>
                          </a:solidFill>
                          <a:effectLst/>
                          <a:latin typeface="Aptos"/>
                        </a:rPr>
                        <a:t>Seccions</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b="1" dirty="0">
                          <a:solidFill>
                            <a:srgbClr val="7C6B68"/>
                          </a:solidFill>
                          <a:effectLst/>
                          <a:latin typeface="Aptos"/>
                        </a:rPr>
                        <a:t>Detall</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b="1" dirty="0">
                          <a:solidFill>
                            <a:srgbClr val="7C6B68"/>
                          </a:solidFill>
                          <a:effectLst/>
                          <a:latin typeface="Aptos"/>
                        </a:rPr>
                        <a:t>Hores</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b="1" dirty="0">
                          <a:solidFill>
                            <a:srgbClr val="7C6B68"/>
                          </a:solidFill>
                          <a:effectLst/>
                          <a:latin typeface="Aptos"/>
                        </a:rPr>
                        <a:t>Hores</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019029"/>
                  </a:ext>
                </a:extLst>
              </a:tr>
              <a:tr h="962025">
                <a:tc>
                  <a:txBody>
                    <a:bodyPr/>
                    <a:lstStyle/>
                    <a:p>
                      <a:pPr algn="ctr" fontAlgn="base"/>
                      <a:r>
                        <a:rPr lang="ca-ES" sz="1400" dirty="0">
                          <a:solidFill>
                            <a:srgbClr val="7C6B68"/>
                          </a:solidFill>
                          <a:effectLst/>
                          <a:latin typeface="Aptos"/>
                        </a:rPr>
                        <a:t>Hores de formació: 7 sessions de 1,30 - 2 hores.</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dirty="0">
                          <a:solidFill>
                            <a:srgbClr val="7C6B68"/>
                          </a:solidFill>
                          <a:effectLst/>
                          <a:latin typeface="Aptos"/>
                        </a:rPr>
                        <a:t>Actualització dels coneixements científics i exposició propostes d’experiments i d’altres recursos. </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auto"/>
                      <a:endParaRPr lang="ca-ES" sz="1400">
                        <a:solidFill>
                          <a:srgbClr val="7C6B68"/>
                        </a:solidFill>
                        <a:effectLst/>
                        <a:latin typeface="Aptos" panose="020B0004020202020204" pitchFamily="34" charset="0"/>
                      </a:endParaRPr>
                    </a:p>
                    <a:p>
                      <a:pPr algn="ctr" fontAlgn="base"/>
                      <a:r>
                        <a:rPr lang="ca-ES" sz="1400" dirty="0">
                          <a:solidFill>
                            <a:srgbClr val="7C6B68"/>
                          </a:solidFill>
                          <a:effectLst/>
                          <a:latin typeface="Aptos"/>
                        </a:rPr>
                        <a:t>10</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auto"/>
                      <a:endParaRPr lang="ca-ES" sz="1400">
                        <a:solidFill>
                          <a:srgbClr val="7C6B68"/>
                        </a:solidFill>
                        <a:effectLst/>
                        <a:latin typeface="Aptos" panose="020B0004020202020204" pitchFamily="34" charset="0"/>
                      </a:endParaRPr>
                    </a:p>
                    <a:p>
                      <a:pPr algn="ctr" fontAlgn="base"/>
                      <a:r>
                        <a:rPr lang="ca-ES" sz="1400" dirty="0">
                          <a:solidFill>
                            <a:srgbClr val="7C6B68"/>
                          </a:solidFill>
                          <a:effectLst/>
                          <a:latin typeface="Aptos"/>
                        </a:rPr>
                        <a:t>10</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8909762"/>
                  </a:ext>
                </a:extLst>
              </a:tr>
              <a:tr h="771525">
                <a:tc>
                  <a:txBody>
                    <a:bodyPr/>
                    <a:lstStyle/>
                    <a:p>
                      <a:pPr algn="ctr" fontAlgn="base"/>
                      <a:r>
                        <a:rPr lang="ca-ES" sz="1400" dirty="0">
                          <a:solidFill>
                            <a:srgbClr val="7C6B68"/>
                          </a:solidFill>
                          <a:effectLst/>
                          <a:latin typeface="Aptos"/>
                        </a:rPr>
                        <a:t>Tutories individualitzades</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dirty="0">
                          <a:solidFill>
                            <a:srgbClr val="7C6B68"/>
                          </a:solidFill>
                          <a:effectLst/>
                          <a:latin typeface="Aptos"/>
                        </a:rPr>
                        <a:t>Seguiment dels itineraris i acompanyament</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dirty="0">
                          <a:solidFill>
                            <a:srgbClr val="7C6B68"/>
                          </a:solidFill>
                          <a:effectLst/>
                          <a:latin typeface="Aptos"/>
                        </a:rPr>
                        <a:t>1</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dirty="0">
                          <a:solidFill>
                            <a:srgbClr val="7C6B68"/>
                          </a:solidFill>
                          <a:effectLst/>
                          <a:latin typeface="Aptos"/>
                        </a:rPr>
                        <a:t>2</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2571468"/>
                  </a:ext>
                </a:extLst>
              </a:tr>
              <a:tr h="838200">
                <a:tc>
                  <a:txBody>
                    <a:bodyPr/>
                    <a:lstStyle/>
                    <a:p>
                      <a:pPr algn="ctr" fontAlgn="base"/>
                      <a:r>
                        <a:rPr lang="ca-ES" sz="1400" dirty="0">
                          <a:solidFill>
                            <a:srgbClr val="7C6B68"/>
                          </a:solidFill>
                          <a:effectLst/>
                          <a:latin typeface="Aptos"/>
                        </a:rPr>
                        <a:t>Preparació i desenvolupament d’un projecte a les aules (hores no presencials)</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dirty="0">
                          <a:solidFill>
                            <a:srgbClr val="7C6B68"/>
                          </a:solidFill>
                          <a:effectLst/>
                          <a:latin typeface="Aptos"/>
                        </a:rPr>
                        <a:t>Assessorament personalitzat per desenvolupar projectes a l’escola. </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auto"/>
                      <a:endParaRPr lang="ca-ES" sz="1400">
                        <a:solidFill>
                          <a:srgbClr val="7C6B68"/>
                        </a:solidFill>
                        <a:effectLst/>
                        <a:latin typeface="Aptos" panose="020B0004020202020204" pitchFamily="34" charset="0"/>
                      </a:endParaRPr>
                    </a:p>
                    <a:p>
                      <a:pPr algn="ctr" fontAlgn="base"/>
                      <a:r>
                        <a:rPr lang="ca-ES" sz="1400" dirty="0">
                          <a:solidFill>
                            <a:srgbClr val="7C6B68"/>
                          </a:solidFill>
                          <a:effectLst/>
                          <a:latin typeface="Aptos"/>
                        </a:rPr>
                        <a:t>9</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auto"/>
                      <a:endParaRPr lang="ca-ES" sz="1400">
                        <a:solidFill>
                          <a:srgbClr val="7C6B68"/>
                        </a:solidFill>
                        <a:effectLst/>
                        <a:latin typeface="Aptos" panose="020B0004020202020204" pitchFamily="34" charset="0"/>
                      </a:endParaRPr>
                    </a:p>
                    <a:p>
                      <a:pPr algn="ctr" fontAlgn="base"/>
                      <a:r>
                        <a:rPr lang="ca-ES" sz="1400" dirty="0">
                          <a:solidFill>
                            <a:srgbClr val="7C6B68"/>
                          </a:solidFill>
                          <a:effectLst/>
                          <a:latin typeface="Aptos"/>
                        </a:rPr>
                        <a:t>9</a:t>
                      </a: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471664"/>
                  </a:ext>
                </a:extLst>
              </a:tr>
              <a:tr h="962025">
                <a:tc>
                  <a:txBody>
                    <a:bodyPr/>
                    <a:lstStyle/>
                    <a:p>
                      <a:pPr algn="ctr" fontAlgn="base"/>
                      <a:r>
                        <a:rPr lang="ca-ES" sz="1400" dirty="0">
                          <a:solidFill>
                            <a:srgbClr val="7C6B68"/>
                          </a:solidFill>
                          <a:effectLst/>
                          <a:latin typeface="Aptos"/>
                        </a:rPr>
                        <a:t>Presentació del projecte realitzat amb l'alumnat</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ca-ES" sz="1400" dirty="0">
                          <a:solidFill>
                            <a:srgbClr val="7C6B68"/>
                          </a:solidFill>
                          <a:effectLst/>
                          <a:latin typeface="Aptos"/>
                        </a:rPr>
                        <a:t>Preparació i cloenda dels cursos on les escoles mostren els projectes elaborats i intercanvien vivències</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auto"/>
                      <a:endParaRPr lang="ca-ES" sz="1400">
                        <a:solidFill>
                          <a:srgbClr val="7C6B68"/>
                        </a:solidFill>
                        <a:effectLst/>
                        <a:latin typeface="Aptos" panose="020B0004020202020204" pitchFamily="34" charset="0"/>
                      </a:endParaRPr>
                    </a:p>
                    <a:p>
                      <a:pPr algn="ctr" fontAlgn="base"/>
                      <a:r>
                        <a:rPr lang="ca-ES" sz="1400" dirty="0">
                          <a:solidFill>
                            <a:srgbClr val="7C6B68"/>
                          </a:solidFill>
                          <a:effectLst/>
                          <a:latin typeface="Aptos"/>
                        </a:rPr>
                        <a:t>x</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auto"/>
                      <a:endParaRPr lang="ca-ES" sz="1400">
                        <a:solidFill>
                          <a:srgbClr val="7C6B68"/>
                        </a:solidFill>
                        <a:effectLst/>
                        <a:latin typeface="Aptos" panose="020B0004020202020204" pitchFamily="34" charset="0"/>
                      </a:endParaRPr>
                    </a:p>
                    <a:p>
                      <a:pPr algn="ctr" fontAlgn="base"/>
                      <a:r>
                        <a:rPr lang="ca-ES" sz="1400" dirty="0">
                          <a:solidFill>
                            <a:srgbClr val="7C6B68"/>
                          </a:solidFill>
                          <a:effectLst/>
                          <a:latin typeface="Aptos"/>
                        </a:rPr>
                        <a:t>9</a:t>
                      </a:r>
                      <a:endParaRPr lang="ca-ES" dirty="0">
                        <a:effectLst/>
                        <a:latin typeface="Aptos"/>
                      </a:endParaRPr>
                    </a:p>
                  </a:txBody>
                  <a:tcPr marL="55445" marR="55445" marT="27718" marB="277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505965"/>
                  </a:ext>
                </a:extLst>
              </a:tr>
            </a:tbl>
          </a:graphicData>
        </a:graphic>
      </p:graphicFrame>
    </p:spTree>
    <p:extLst>
      <p:ext uri="{BB962C8B-B14F-4D97-AF65-F5344CB8AC3E}">
        <p14:creationId xmlns:p14="http://schemas.microsoft.com/office/powerpoint/2010/main" val="206118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5D223FDC-B345-A1E6-94FD-F2D2CC884A4A}"/>
              </a:ext>
            </a:extLst>
          </p:cNvPr>
          <p:cNvSpPr txBox="1">
            <a:spLocks noGrp="1"/>
          </p:cNvSpPr>
          <p:nvPr>
            <p:ph type="title"/>
          </p:nvPr>
        </p:nvSpPr>
        <p:spPr>
          <a:xfrm>
            <a:off x="508392" y="1667476"/>
            <a:ext cx="8379791" cy="499727"/>
          </a:xfrm>
          <a:prstGeom prst="rect">
            <a:avLst/>
          </a:prstGeom>
        </p:spPr>
        <p:txBody>
          <a:bodyPr vert="horz" wrap="square" lIns="0" tIns="9627" rIns="0" bIns="0" rtlCol="0" anchor="ctr">
            <a:spAutoFit/>
          </a:bodyPr>
          <a:lstStyle/>
          <a:p>
            <a:pPr marL="7701">
              <a:lnSpc>
                <a:spcPct val="100000"/>
              </a:lnSpc>
              <a:spcBef>
                <a:spcPts val="76"/>
              </a:spcBef>
            </a:pPr>
            <a:r>
              <a:rPr lang="ca-ES" sz="3184" b="1" spc="-3" dirty="0">
                <a:solidFill>
                  <a:srgbClr val="7E6C69"/>
                </a:solidFill>
                <a:latin typeface="Trebuchet MS"/>
                <a:cs typeface="Roboto"/>
              </a:rPr>
              <a:t>Nombre de places</a:t>
            </a:r>
            <a:endParaRPr sz="3184" b="1" spc="-3" dirty="0">
              <a:solidFill>
                <a:srgbClr val="7E6C69"/>
              </a:solidFill>
              <a:latin typeface="Trebuchet MS"/>
              <a:cs typeface="Roboto"/>
            </a:endParaRPr>
          </a:p>
        </p:txBody>
      </p:sp>
      <p:pic>
        <p:nvPicPr>
          <p:cNvPr id="81" name="Imagen 3">
            <a:extLst>
              <a:ext uri="{FF2B5EF4-FFF2-40B4-BE49-F238E27FC236}">
                <a16:creationId xmlns:a16="http://schemas.microsoft.com/office/drawing/2014/main" id="{E624AEDE-37D1-5FFF-B43E-C8245FC2F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494031" y="-6876"/>
            <a:ext cx="1895786" cy="1895786"/>
          </a:xfrm>
          <a:prstGeom prst="rect">
            <a:avLst/>
          </a:prstGeom>
        </p:spPr>
      </p:pic>
      <p:sp>
        <p:nvSpPr>
          <p:cNvPr id="17" name="CuadroTexto 5">
            <a:extLst>
              <a:ext uri="{FF2B5EF4-FFF2-40B4-BE49-F238E27FC236}">
                <a16:creationId xmlns:a16="http://schemas.microsoft.com/office/drawing/2014/main" id="{D143C5FC-C5A5-CD15-A168-41FF5DB0429A}"/>
              </a:ext>
            </a:extLst>
          </p:cNvPr>
          <p:cNvSpPr txBox="1"/>
          <p:nvPr/>
        </p:nvSpPr>
        <p:spPr>
          <a:xfrm>
            <a:off x="508392" y="2790109"/>
            <a:ext cx="6996480" cy="858889"/>
          </a:xfrm>
          <a:prstGeom prst="rect">
            <a:avLst/>
          </a:prstGeom>
          <a:noFill/>
        </p:spPr>
        <p:txBody>
          <a:bodyPr wrap="square" rtlCol="0">
            <a:spAutoFit/>
          </a:bodyPr>
          <a:lstStyle/>
          <a:p>
            <a:pPr marL="7701" marR="3081" indent="-173279" algn="just">
              <a:lnSpc>
                <a:spcPct val="200000"/>
              </a:lnSpc>
              <a:spcBef>
                <a:spcPts val="58"/>
              </a:spcBef>
              <a:buFont typeface="Arial" panose="020B0604020202020204" pitchFamily="34" charset="0"/>
              <a:buChar char="•"/>
            </a:pPr>
            <a:r>
              <a:rPr lang="ca-ES" sz="1334" spc="55" dirty="0">
                <a:solidFill>
                  <a:srgbClr val="7C6B68"/>
                </a:solidFill>
                <a:latin typeface="Tahoma"/>
                <a:cs typeface="Tahoma"/>
              </a:rPr>
              <a:t>50 mestres d’educació primària (obert a mestres d’educació infantil)</a:t>
            </a:r>
          </a:p>
          <a:p>
            <a:pPr marL="7701" marR="3081" indent="-173279" algn="just">
              <a:lnSpc>
                <a:spcPct val="200000"/>
              </a:lnSpc>
              <a:spcBef>
                <a:spcPts val="58"/>
              </a:spcBef>
              <a:buFont typeface="Arial" panose="020B0604020202020204" pitchFamily="34" charset="0"/>
              <a:buChar char="•"/>
            </a:pPr>
            <a:r>
              <a:rPr lang="ca-ES" sz="1334" spc="55" dirty="0">
                <a:solidFill>
                  <a:srgbClr val="7C6B68"/>
                </a:solidFill>
                <a:latin typeface="Tahoma"/>
                <a:cs typeface="Tahoma"/>
              </a:rPr>
              <a:t>Mínim 2 mestres per centre</a:t>
            </a:r>
          </a:p>
        </p:txBody>
      </p:sp>
      <p:grpSp>
        <p:nvGrpSpPr>
          <p:cNvPr id="18" name="Agrupa 17">
            <a:extLst>
              <a:ext uri="{FF2B5EF4-FFF2-40B4-BE49-F238E27FC236}">
                <a16:creationId xmlns:a16="http://schemas.microsoft.com/office/drawing/2014/main" id="{E052A0F6-C3FC-952A-B6B0-B506A91420C4}"/>
              </a:ext>
            </a:extLst>
          </p:cNvPr>
          <p:cNvGrpSpPr/>
          <p:nvPr/>
        </p:nvGrpSpPr>
        <p:grpSpPr>
          <a:xfrm rot="7458863">
            <a:off x="8342965" y="4497390"/>
            <a:ext cx="1151664" cy="1106090"/>
            <a:chOff x="15010187" y="8125406"/>
            <a:chExt cx="2193663" cy="2194125"/>
          </a:xfrm>
        </p:grpSpPr>
        <p:sp>
          <p:nvSpPr>
            <p:cNvPr id="19" name="object 17">
              <a:extLst>
                <a:ext uri="{FF2B5EF4-FFF2-40B4-BE49-F238E27FC236}">
                  <a16:creationId xmlns:a16="http://schemas.microsoft.com/office/drawing/2014/main" id="{27955182-93BD-A887-4B16-E037B1542E09}"/>
                </a:ext>
              </a:extLst>
            </p:cNvPr>
            <p:cNvSpPr/>
            <p:nvPr/>
          </p:nvSpPr>
          <p:spPr>
            <a:xfrm>
              <a:off x="16456207" y="8182249"/>
              <a:ext cx="375920" cy="217170"/>
            </a:xfrm>
            <a:custGeom>
              <a:avLst/>
              <a:gdLst/>
              <a:ahLst/>
              <a:cxnLst/>
              <a:rect l="l" t="t" r="r" b="b"/>
              <a:pathLst>
                <a:path w="375919" h="217170">
                  <a:moveTo>
                    <a:pt x="0" y="0"/>
                  </a:moveTo>
                  <a:lnTo>
                    <a:pt x="375538" y="216872"/>
                  </a:lnTo>
                  <a:lnTo>
                    <a:pt x="338732" y="185797"/>
                  </a:lnTo>
                  <a:lnTo>
                    <a:pt x="300571" y="156349"/>
                  </a:lnTo>
                  <a:lnTo>
                    <a:pt x="261108" y="128580"/>
                  </a:lnTo>
                  <a:lnTo>
                    <a:pt x="220398" y="102538"/>
                  </a:lnTo>
                  <a:lnTo>
                    <a:pt x="178493" y="78275"/>
                  </a:lnTo>
                  <a:lnTo>
                    <a:pt x="135447" y="55840"/>
                  </a:lnTo>
                  <a:lnTo>
                    <a:pt x="91314" y="35282"/>
                  </a:lnTo>
                  <a:lnTo>
                    <a:pt x="46147" y="16652"/>
                  </a:lnTo>
                  <a:lnTo>
                    <a:pt x="0" y="0"/>
                  </a:lnTo>
                  <a:close/>
                </a:path>
              </a:pathLst>
            </a:custGeom>
            <a:solidFill>
              <a:srgbClr val="7B6D66"/>
            </a:solidFill>
          </p:spPr>
          <p:txBody>
            <a:bodyPr wrap="square" lIns="0" tIns="0" rIns="0" bIns="0" rtlCol="0"/>
            <a:lstStyle/>
            <a:p>
              <a:endParaRPr sz="1092"/>
            </a:p>
          </p:txBody>
        </p:sp>
        <p:sp>
          <p:nvSpPr>
            <p:cNvPr id="20" name="object 18">
              <a:extLst>
                <a:ext uri="{FF2B5EF4-FFF2-40B4-BE49-F238E27FC236}">
                  <a16:creationId xmlns:a16="http://schemas.microsoft.com/office/drawing/2014/main" id="{C683E924-952A-1E41-9092-68D3BA3CFA4A}"/>
                </a:ext>
              </a:extLst>
            </p:cNvPr>
            <p:cNvSpPr/>
            <p:nvPr/>
          </p:nvSpPr>
          <p:spPr>
            <a:xfrm>
              <a:off x="16222811" y="8131502"/>
              <a:ext cx="770890" cy="445134"/>
            </a:xfrm>
            <a:custGeom>
              <a:avLst/>
              <a:gdLst/>
              <a:ahLst/>
              <a:cxnLst/>
              <a:rect l="l" t="t" r="r" b="b"/>
              <a:pathLst>
                <a:path w="770890" h="445134">
                  <a:moveTo>
                    <a:pt x="0" y="0"/>
                  </a:moveTo>
                  <a:lnTo>
                    <a:pt x="770803" y="445002"/>
                  </a:lnTo>
                  <a:lnTo>
                    <a:pt x="758322" y="428159"/>
                  </a:lnTo>
                  <a:lnTo>
                    <a:pt x="745508" y="411586"/>
                  </a:lnTo>
                  <a:lnTo>
                    <a:pt x="718815" y="379255"/>
                  </a:lnTo>
                  <a:lnTo>
                    <a:pt x="82678" y="11894"/>
                  </a:lnTo>
                  <a:lnTo>
                    <a:pt x="41613" y="5130"/>
                  </a:lnTo>
                  <a:lnTo>
                    <a:pt x="0" y="0"/>
                  </a:lnTo>
                  <a:close/>
                </a:path>
              </a:pathLst>
            </a:custGeom>
            <a:solidFill>
              <a:srgbClr val="7B6D66"/>
            </a:solidFill>
          </p:spPr>
          <p:txBody>
            <a:bodyPr wrap="square" lIns="0" tIns="0" rIns="0" bIns="0" rtlCol="0"/>
            <a:lstStyle/>
            <a:p>
              <a:endParaRPr sz="1092"/>
            </a:p>
          </p:txBody>
        </p:sp>
        <p:sp>
          <p:nvSpPr>
            <p:cNvPr id="21" name="object 19">
              <a:extLst>
                <a:ext uri="{FF2B5EF4-FFF2-40B4-BE49-F238E27FC236}">
                  <a16:creationId xmlns:a16="http://schemas.microsoft.com/office/drawing/2014/main" id="{4E7C7B46-7F15-9B66-C8F3-22D5D7D77346}"/>
                </a:ext>
              </a:extLst>
            </p:cNvPr>
            <p:cNvSpPr/>
            <p:nvPr/>
          </p:nvSpPr>
          <p:spPr>
            <a:xfrm>
              <a:off x="16068054" y="8125406"/>
              <a:ext cx="1008380" cy="582930"/>
            </a:xfrm>
            <a:custGeom>
              <a:avLst/>
              <a:gdLst/>
              <a:ahLst/>
              <a:cxnLst/>
              <a:rect l="l" t="t" r="r" b="b"/>
              <a:pathLst>
                <a:path w="1008380" h="582929">
                  <a:moveTo>
                    <a:pt x="46312" y="0"/>
                  </a:moveTo>
                  <a:lnTo>
                    <a:pt x="38867" y="0"/>
                  </a:lnTo>
                  <a:lnTo>
                    <a:pt x="29118" y="40"/>
                  </a:lnTo>
                  <a:lnTo>
                    <a:pt x="9696" y="393"/>
                  </a:lnTo>
                  <a:lnTo>
                    <a:pt x="0" y="722"/>
                  </a:lnTo>
                  <a:lnTo>
                    <a:pt x="1007948" y="582683"/>
                  </a:lnTo>
                  <a:lnTo>
                    <a:pt x="985681" y="542591"/>
                  </a:lnTo>
                  <a:lnTo>
                    <a:pt x="61202" y="209"/>
                  </a:lnTo>
                  <a:lnTo>
                    <a:pt x="46312" y="0"/>
                  </a:lnTo>
                  <a:close/>
                </a:path>
              </a:pathLst>
            </a:custGeom>
            <a:solidFill>
              <a:srgbClr val="7B6D66"/>
            </a:solidFill>
          </p:spPr>
          <p:txBody>
            <a:bodyPr wrap="square" lIns="0" tIns="0" rIns="0" bIns="0" rtlCol="0"/>
            <a:lstStyle/>
            <a:p>
              <a:endParaRPr sz="1092"/>
            </a:p>
          </p:txBody>
        </p:sp>
        <p:sp>
          <p:nvSpPr>
            <p:cNvPr id="22" name="object 20">
              <a:extLst>
                <a:ext uri="{FF2B5EF4-FFF2-40B4-BE49-F238E27FC236}">
                  <a16:creationId xmlns:a16="http://schemas.microsoft.com/office/drawing/2014/main" id="{2F62BBA6-8BAB-96A2-0FD5-2194C1A5526C}"/>
                </a:ext>
              </a:extLst>
            </p:cNvPr>
            <p:cNvSpPr/>
            <p:nvPr/>
          </p:nvSpPr>
          <p:spPr>
            <a:xfrm>
              <a:off x="15942575" y="8131196"/>
              <a:ext cx="1186180" cy="691515"/>
            </a:xfrm>
            <a:custGeom>
              <a:avLst/>
              <a:gdLst/>
              <a:ahLst/>
              <a:cxnLst/>
              <a:rect l="l" t="t" r="r" b="b"/>
              <a:pathLst>
                <a:path w="1186180" h="691515">
                  <a:moveTo>
                    <a:pt x="50857" y="0"/>
                  </a:moveTo>
                  <a:lnTo>
                    <a:pt x="38083" y="1390"/>
                  </a:lnTo>
                  <a:lnTo>
                    <a:pt x="25350" y="2929"/>
                  </a:lnTo>
                  <a:lnTo>
                    <a:pt x="12655" y="4605"/>
                  </a:lnTo>
                  <a:lnTo>
                    <a:pt x="0" y="6408"/>
                  </a:lnTo>
                  <a:lnTo>
                    <a:pt x="1186047" y="691214"/>
                  </a:lnTo>
                  <a:lnTo>
                    <a:pt x="1171427" y="655658"/>
                  </a:lnTo>
                  <a:lnTo>
                    <a:pt x="50857" y="0"/>
                  </a:lnTo>
                  <a:close/>
                </a:path>
              </a:pathLst>
            </a:custGeom>
            <a:solidFill>
              <a:srgbClr val="7B6D66"/>
            </a:solidFill>
          </p:spPr>
          <p:txBody>
            <a:bodyPr wrap="square" lIns="0" tIns="0" rIns="0" bIns="0" rtlCol="0"/>
            <a:lstStyle/>
            <a:p>
              <a:endParaRPr sz="1092"/>
            </a:p>
          </p:txBody>
        </p:sp>
        <p:sp>
          <p:nvSpPr>
            <p:cNvPr id="23" name="object 21">
              <a:extLst>
                <a:ext uri="{FF2B5EF4-FFF2-40B4-BE49-F238E27FC236}">
                  <a16:creationId xmlns:a16="http://schemas.microsoft.com/office/drawing/2014/main" id="{761EEF36-FD10-1CF7-C810-07DDA2D92E0D}"/>
                </a:ext>
              </a:extLst>
            </p:cNvPr>
            <p:cNvSpPr/>
            <p:nvPr/>
          </p:nvSpPr>
          <p:spPr>
            <a:xfrm>
              <a:off x="15834757" y="8149173"/>
              <a:ext cx="1329055" cy="777875"/>
            </a:xfrm>
            <a:custGeom>
              <a:avLst/>
              <a:gdLst/>
              <a:ahLst/>
              <a:cxnLst/>
              <a:rect l="l" t="t" r="r" b="b"/>
              <a:pathLst>
                <a:path w="1329055" h="777875">
                  <a:moveTo>
                    <a:pt x="44354" y="0"/>
                  </a:moveTo>
                  <a:lnTo>
                    <a:pt x="33207" y="2387"/>
                  </a:lnTo>
                  <a:lnTo>
                    <a:pt x="22098" y="4888"/>
                  </a:lnTo>
                  <a:lnTo>
                    <a:pt x="11029" y="7505"/>
                  </a:lnTo>
                  <a:lnTo>
                    <a:pt x="0" y="10240"/>
                  </a:lnTo>
                  <a:lnTo>
                    <a:pt x="1328692" y="777327"/>
                  </a:lnTo>
                  <a:lnTo>
                    <a:pt x="1315572" y="734019"/>
                  </a:lnTo>
                  <a:lnTo>
                    <a:pt x="44354" y="0"/>
                  </a:lnTo>
                  <a:close/>
                </a:path>
              </a:pathLst>
            </a:custGeom>
            <a:solidFill>
              <a:srgbClr val="7B6D66"/>
            </a:solidFill>
          </p:spPr>
          <p:txBody>
            <a:bodyPr wrap="square" lIns="0" tIns="0" rIns="0" bIns="0" rtlCol="0"/>
            <a:lstStyle/>
            <a:p>
              <a:endParaRPr sz="1092"/>
            </a:p>
          </p:txBody>
        </p:sp>
        <p:sp>
          <p:nvSpPr>
            <p:cNvPr id="24" name="object 22">
              <a:extLst>
                <a:ext uri="{FF2B5EF4-FFF2-40B4-BE49-F238E27FC236}">
                  <a16:creationId xmlns:a16="http://schemas.microsoft.com/office/drawing/2014/main" id="{E9DA062B-35C7-1EFA-2552-4E9CE91617C1}"/>
                </a:ext>
              </a:extLst>
            </p:cNvPr>
            <p:cNvSpPr/>
            <p:nvPr/>
          </p:nvSpPr>
          <p:spPr>
            <a:xfrm>
              <a:off x="15739659" y="8175335"/>
              <a:ext cx="1446530" cy="848360"/>
            </a:xfrm>
            <a:custGeom>
              <a:avLst/>
              <a:gdLst/>
              <a:ahLst/>
              <a:cxnLst/>
              <a:rect l="l" t="t" r="r" b="b"/>
              <a:pathLst>
                <a:path w="1446530" h="848359">
                  <a:moveTo>
                    <a:pt x="39286" y="0"/>
                  </a:moveTo>
                  <a:lnTo>
                    <a:pt x="29397" y="3092"/>
                  </a:lnTo>
                  <a:lnTo>
                    <a:pt x="19568" y="6324"/>
                  </a:lnTo>
                  <a:lnTo>
                    <a:pt x="9777" y="9674"/>
                  </a:lnTo>
                  <a:lnTo>
                    <a:pt x="0" y="13120"/>
                  </a:lnTo>
                  <a:lnTo>
                    <a:pt x="1446123" y="848026"/>
                  </a:lnTo>
                  <a:lnTo>
                    <a:pt x="1437851" y="807409"/>
                  </a:lnTo>
                  <a:lnTo>
                    <a:pt x="39286" y="0"/>
                  </a:lnTo>
                  <a:close/>
                </a:path>
              </a:pathLst>
            </a:custGeom>
            <a:solidFill>
              <a:srgbClr val="7B6D66"/>
            </a:solidFill>
          </p:spPr>
          <p:txBody>
            <a:bodyPr wrap="square" lIns="0" tIns="0" rIns="0" bIns="0" rtlCol="0"/>
            <a:lstStyle/>
            <a:p>
              <a:endParaRPr sz="1092"/>
            </a:p>
          </p:txBody>
        </p:sp>
        <p:sp>
          <p:nvSpPr>
            <p:cNvPr id="25" name="object 23">
              <a:extLst>
                <a:ext uri="{FF2B5EF4-FFF2-40B4-BE49-F238E27FC236}">
                  <a16:creationId xmlns:a16="http://schemas.microsoft.com/office/drawing/2014/main" id="{F39A8772-B5E0-EFF0-CAE3-894B96830B0C}"/>
                </a:ext>
              </a:extLst>
            </p:cNvPr>
            <p:cNvSpPr/>
            <p:nvPr/>
          </p:nvSpPr>
          <p:spPr>
            <a:xfrm>
              <a:off x="15654066" y="8207675"/>
              <a:ext cx="1544955" cy="907415"/>
            </a:xfrm>
            <a:custGeom>
              <a:avLst/>
              <a:gdLst/>
              <a:ahLst/>
              <a:cxnLst/>
              <a:rect l="l" t="t" r="r" b="b"/>
              <a:pathLst>
                <a:path w="1544955" h="907415">
                  <a:moveTo>
                    <a:pt x="35569" y="0"/>
                  </a:moveTo>
                  <a:lnTo>
                    <a:pt x="26592" y="3690"/>
                  </a:lnTo>
                  <a:lnTo>
                    <a:pt x="17667" y="7465"/>
                  </a:lnTo>
                  <a:lnTo>
                    <a:pt x="8800" y="11335"/>
                  </a:lnTo>
                  <a:lnTo>
                    <a:pt x="0" y="15308"/>
                  </a:lnTo>
                  <a:lnTo>
                    <a:pt x="1544528" y="907061"/>
                  </a:lnTo>
                  <a:lnTo>
                    <a:pt x="1540193" y="868706"/>
                  </a:lnTo>
                  <a:lnTo>
                    <a:pt x="35569" y="0"/>
                  </a:lnTo>
                  <a:close/>
                </a:path>
              </a:pathLst>
            </a:custGeom>
            <a:solidFill>
              <a:srgbClr val="7B6D66"/>
            </a:solidFill>
          </p:spPr>
          <p:txBody>
            <a:bodyPr wrap="square" lIns="0" tIns="0" rIns="0" bIns="0" rtlCol="0"/>
            <a:lstStyle/>
            <a:p>
              <a:endParaRPr sz="1092"/>
            </a:p>
          </p:txBody>
        </p:sp>
        <p:sp>
          <p:nvSpPr>
            <p:cNvPr id="26" name="object 24">
              <a:extLst>
                <a:ext uri="{FF2B5EF4-FFF2-40B4-BE49-F238E27FC236}">
                  <a16:creationId xmlns:a16="http://schemas.microsoft.com/office/drawing/2014/main" id="{4CD92857-0C75-A8C8-F531-BA601695FE49}"/>
                </a:ext>
              </a:extLst>
            </p:cNvPr>
            <p:cNvSpPr/>
            <p:nvPr/>
          </p:nvSpPr>
          <p:spPr>
            <a:xfrm>
              <a:off x="15576345" y="8244896"/>
              <a:ext cx="1627505" cy="956944"/>
            </a:xfrm>
            <a:custGeom>
              <a:avLst/>
              <a:gdLst/>
              <a:ahLst/>
              <a:cxnLst/>
              <a:rect l="l" t="t" r="r" b="b"/>
              <a:pathLst>
                <a:path w="1627505" h="956945">
                  <a:moveTo>
                    <a:pt x="32145" y="0"/>
                  </a:moveTo>
                  <a:lnTo>
                    <a:pt x="24039" y="4208"/>
                  </a:lnTo>
                  <a:lnTo>
                    <a:pt x="15994" y="8474"/>
                  </a:lnTo>
                  <a:lnTo>
                    <a:pt x="7988" y="12817"/>
                  </a:lnTo>
                  <a:lnTo>
                    <a:pt x="0" y="17256"/>
                  </a:lnTo>
                  <a:lnTo>
                    <a:pt x="1627322" y="956777"/>
                  </a:lnTo>
                  <a:lnTo>
                    <a:pt x="32145" y="0"/>
                  </a:lnTo>
                  <a:close/>
                </a:path>
              </a:pathLst>
            </a:custGeom>
            <a:solidFill>
              <a:srgbClr val="7B6D66"/>
            </a:solidFill>
          </p:spPr>
          <p:txBody>
            <a:bodyPr wrap="square" lIns="0" tIns="0" rIns="0" bIns="0" rtlCol="0"/>
            <a:lstStyle/>
            <a:p>
              <a:endParaRPr sz="1092"/>
            </a:p>
          </p:txBody>
        </p:sp>
        <p:sp>
          <p:nvSpPr>
            <p:cNvPr id="27" name="object 25">
              <a:extLst>
                <a:ext uri="{FF2B5EF4-FFF2-40B4-BE49-F238E27FC236}">
                  <a16:creationId xmlns:a16="http://schemas.microsoft.com/office/drawing/2014/main" id="{96E48A6C-3EB2-7888-904B-14DCEDF511CC}"/>
                </a:ext>
              </a:extLst>
            </p:cNvPr>
            <p:cNvSpPr/>
            <p:nvPr/>
          </p:nvSpPr>
          <p:spPr>
            <a:xfrm>
              <a:off x="15505225" y="8286239"/>
              <a:ext cx="1698625" cy="998855"/>
            </a:xfrm>
            <a:custGeom>
              <a:avLst/>
              <a:gdLst/>
              <a:ahLst/>
              <a:cxnLst/>
              <a:rect l="l" t="t" r="r" b="b"/>
              <a:pathLst>
                <a:path w="1698625" h="998854">
                  <a:moveTo>
                    <a:pt x="29559" y="0"/>
                  </a:moveTo>
                  <a:lnTo>
                    <a:pt x="22075" y="4614"/>
                  </a:lnTo>
                  <a:lnTo>
                    <a:pt x="14661" y="9294"/>
                  </a:lnTo>
                  <a:lnTo>
                    <a:pt x="7307" y="14031"/>
                  </a:lnTo>
                  <a:lnTo>
                    <a:pt x="0" y="18816"/>
                  </a:lnTo>
                  <a:lnTo>
                    <a:pt x="1696775" y="998440"/>
                  </a:lnTo>
                  <a:lnTo>
                    <a:pt x="1697279" y="989737"/>
                  </a:lnTo>
                  <a:lnTo>
                    <a:pt x="1697707" y="981005"/>
                  </a:lnTo>
                  <a:lnTo>
                    <a:pt x="1698056" y="972255"/>
                  </a:lnTo>
                  <a:lnTo>
                    <a:pt x="1698325" y="963499"/>
                  </a:lnTo>
                  <a:lnTo>
                    <a:pt x="29559" y="0"/>
                  </a:lnTo>
                  <a:close/>
                </a:path>
              </a:pathLst>
            </a:custGeom>
            <a:solidFill>
              <a:srgbClr val="7B6D66"/>
            </a:solidFill>
          </p:spPr>
          <p:txBody>
            <a:bodyPr wrap="square" lIns="0" tIns="0" rIns="0" bIns="0" rtlCol="0"/>
            <a:lstStyle/>
            <a:p>
              <a:endParaRPr sz="1092"/>
            </a:p>
          </p:txBody>
        </p:sp>
        <p:sp>
          <p:nvSpPr>
            <p:cNvPr id="28" name="object 26">
              <a:extLst>
                <a:ext uri="{FF2B5EF4-FFF2-40B4-BE49-F238E27FC236}">
                  <a16:creationId xmlns:a16="http://schemas.microsoft.com/office/drawing/2014/main" id="{BEEEDAEB-F1E9-3BA0-E3F0-03737B3CD7C1}"/>
                </a:ext>
              </a:extLst>
            </p:cNvPr>
            <p:cNvSpPr/>
            <p:nvPr/>
          </p:nvSpPr>
          <p:spPr>
            <a:xfrm>
              <a:off x="15439997" y="8331212"/>
              <a:ext cx="1758950" cy="1033780"/>
            </a:xfrm>
            <a:custGeom>
              <a:avLst/>
              <a:gdLst/>
              <a:ahLst/>
              <a:cxnLst/>
              <a:rect l="l" t="t" r="r" b="b"/>
              <a:pathLst>
                <a:path w="1758950" h="1033779">
                  <a:moveTo>
                    <a:pt x="27192" y="0"/>
                  </a:moveTo>
                  <a:lnTo>
                    <a:pt x="20311" y="4917"/>
                  </a:lnTo>
                  <a:lnTo>
                    <a:pt x="13478" y="9917"/>
                  </a:lnTo>
                  <a:lnTo>
                    <a:pt x="6704" y="14997"/>
                  </a:lnTo>
                  <a:lnTo>
                    <a:pt x="0" y="20156"/>
                  </a:lnTo>
                  <a:lnTo>
                    <a:pt x="1754773" y="1033266"/>
                  </a:lnTo>
                  <a:lnTo>
                    <a:pt x="1755824" y="1024875"/>
                  </a:lnTo>
                  <a:lnTo>
                    <a:pt x="1756793" y="1016453"/>
                  </a:lnTo>
                  <a:lnTo>
                    <a:pt x="1757681" y="1008011"/>
                  </a:lnTo>
                  <a:lnTo>
                    <a:pt x="1758490" y="999561"/>
                  </a:lnTo>
                  <a:lnTo>
                    <a:pt x="27192" y="0"/>
                  </a:lnTo>
                  <a:close/>
                </a:path>
              </a:pathLst>
            </a:custGeom>
            <a:solidFill>
              <a:srgbClr val="7B6D66"/>
            </a:solidFill>
          </p:spPr>
          <p:txBody>
            <a:bodyPr wrap="square" lIns="0" tIns="0" rIns="0" bIns="0" rtlCol="0"/>
            <a:lstStyle/>
            <a:p>
              <a:endParaRPr sz="1092"/>
            </a:p>
          </p:txBody>
        </p:sp>
        <p:sp>
          <p:nvSpPr>
            <p:cNvPr id="29" name="object 27">
              <a:extLst>
                <a:ext uri="{FF2B5EF4-FFF2-40B4-BE49-F238E27FC236}">
                  <a16:creationId xmlns:a16="http://schemas.microsoft.com/office/drawing/2014/main" id="{27AA24C8-D62F-F2F1-D3AB-8C46E9F0E67A}"/>
                </a:ext>
              </a:extLst>
            </p:cNvPr>
            <p:cNvSpPr/>
            <p:nvPr/>
          </p:nvSpPr>
          <p:spPr>
            <a:xfrm>
              <a:off x="15380149" y="8379382"/>
              <a:ext cx="1808480" cy="1061720"/>
            </a:xfrm>
            <a:custGeom>
              <a:avLst/>
              <a:gdLst/>
              <a:ahLst/>
              <a:cxnLst/>
              <a:rect l="l" t="t" r="r" b="b"/>
              <a:pathLst>
                <a:path w="1808480" h="1061720">
                  <a:moveTo>
                    <a:pt x="24910" y="0"/>
                  </a:moveTo>
                  <a:lnTo>
                    <a:pt x="18631" y="5230"/>
                  </a:lnTo>
                  <a:lnTo>
                    <a:pt x="12372" y="10538"/>
                  </a:lnTo>
                  <a:lnTo>
                    <a:pt x="6155" y="15926"/>
                  </a:lnTo>
                  <a:lnTo>
                    <a:pt x="0" y="21392"/>
                  </a:lnTo>
                  <a:lnTo>
                    <a:pt x="1801809" y="1061684"/>
                  </a:lnTo>
                  <a:lnTo>
                    <a:pt x="1803457" y="1053680"/>
                  </a:lnTo>
                  <a:lnTo>
                    <a:pt x="1805009" y="1045638"/>
                  </a:lnTo>
                  <a:lnTo>
                    <a:pt x="1806484" y="1037557"/>
                  </a:lnTo>
                  <a:lnTo>
                    <a:pt x="1807903" y="1029434"/>
                  </a:lnTo>
                  <a:lnTo>
                    <a:pt x="24910" y="0"/>
                  </a:lnTo>
                  <a:close/>
                </a:path>
              </a:pathLst>
            </a:custGeom>
            <a:solidFill>
              <a:srgbClr val="7B6D66"/>
            </a:solidFill>
          </p:spPr>
          <p:txBody>
            <a:bodyPr wrap="square" lIns="0" tIns="0" rIns="0" bIns="0" rtlCol="0"/>
            <a:lstStyle/>
            <a:p>
              <a:endParaRPr sz="1092"/>
            </a:p>
          </p:txBody>
        </p:sp>
        <p:sp>
          <p:nvSpPr>
            <p:cNvPr id="30" name="object 28">
              <a:extLst>
                <a:ext uri="{FF2B5EF4-FFF2-40B4-BE49-F238E27FC236}">
                  <a16:creationId xmlns:a16="http://schemas.microsoft.com/office/drawing/2014/main" id="{354F03B8-86F6-CB75-2952-723ED1365DA1}"/>
                </a:ext>
              </a:extLst>
            </p:cNvPr>
            <p:cNvSpPr/>
            <p:nvPr/>
          </p:nvSpPr>
          <p:spPr>
            <a:xfrm>
              <a:off x="15325055" y="8430331"/>
              <a:ext cx="1847850" cy="1084580"/>
            </a:xfrm>
            <a:custGeom>
              <a:avLst/>
              <a:gdLst/>
              <a:ahLst/>
              <a:cxnLst/>
              <a:rect l="l" t="t" r="r" b="b"/>
              <a:pathLst>
                <a:path w="1847850" h="1084579">
                  <a:moveTo>
                    <a:pt x="22847" y="0"/>
                  </a:moveTo>
                  <a:lnTo>
                    <a:pt x="17065" y="5603"/>
                  </a:lnTo>
                  <a:lnTo>
                    <a:pt x="11345" y="11244"/>
                  </a:lnTo>
                  <a:lnTo>
                    <a:pt x="0" y="22638"/>
                  </a:lnTo>
                  <a:lnTo>
                    <a:pt x="1839326" y="1084542"/>
                  </a:lnTo>
                  <a:lnTo>
                    <a:pt x="1841456" y="1076790"/>
                  </a:lnTo>
                  <a:lnTo>
                    <a:pt x="1843511" y="1069027"/>
                  </a:lnTo>
                  <a:lnTo>
                    <a:pt x="1845492" y="1061245"/>
                  </a:lnTo>
                  <a:lnTo>
                    <a:pt x="1847399" y="1053433"/>
                  </a:lnTo>
                  <a:lnTo>
                    <a:pt x="22847" y="0"/>
                  </a:lnTo>
                  <a:close/>
                </a:path>
              </a:pathLst>
            </a:custGeom>
            <a:solidFill>
              <a:srgbClr val="7B6D66"/>
            </a:solidFill>
          </p:spPr>
          <p:txBody>
            <a:bodyPr wrap="square" lIns="0" tIns="0" rIns="0" bIns="0" rtlCol="0"/>
            <a:lstStyle/>
            <a:p>
              <a:endParaRPr sz="1092"/>
            </a:p>
          </p:txBody>
        </p:sp>
        <p:sp>
          <p:nvSpPr>
            <p:cNvPr id="31" name="object 29">
              <a:extLst>
                <a:ext uri="{FF2B5EF4-FFF2-40B4-BE49-F238E27FC236}">
                  <a16:creationId xmlns:a16="http://schemas.microsoft.com/office/drawing/2014/main" id="{ABAD16AE-7A15-9B8D-1315-A654FC3D142E}"/>
                </a:ext>
              </a:extLst>
            </p:cNvPr>
            <p:cNvSpPr/>
            <p:nvPr/>
          </p:nvSpPr>
          <p:spPr>
            <a:xfrm>
              <a:off x="15274608" y="8484089"/>
              <a:ext cx="1877695" cy="1102360"/>
            </a:xfrm>
            <a:custGeom>
              <a:avLst/>
              <a:gdLst/>
              <a:ahLst/>
              <a:cxnLst/>
              <a:rect l="l" t="t" r="r" b="b"/>
              <a:pathLst>
                <a:path w="1877694" h="1102359">
                  <a:moveTo>
                    <a:pt x="20983" y="0"/>
                  </a:moveTo>
                  <a:lnTo>
                    <a:pt x="15661" y="5850"/>
                  </a:lnTo>
                  <a:lnTo>
                    <a:pt x="10381" y="11770"/>
                  </a:lnTo>
                  <a:lnTo>
                    <a:pt x="5157" y="17747"/>
                  </a:lnTo>
                  <a:lnTo>
                    <a:pt x="0" y="23768"/>
                  </a:lnTo>
                  <a:lnTo>
                    <a:pt x="1867440" y="1101903"/>
                  </a:lnTo>
                  <a:lnTo>
                    <a:pt x="1870102" y="1094440"/>
                  </a:lnTo>
                  <a:lnTo>
                    <a:pt x="1872665" y="1086940"/>
                  </a:lnTo>
                  <a:lnTo>
                    <a:pt x="1875150" y="1079401"/>
                  </a:lnTo>
                  <a:lnTo>
                    <a:pt x="1877576" y="1071820"/>
                  </a:lnTo>
                  <a:lnTo>
                    <a:pt x="20983" y="0"/>
                  </a:lnTo>
                  <a:close/>
                </a:path>
              </a:pathLst>
            </a:custGeom>
            <a:solidFill>
              <a:srgbClr val="7B6D66"/>
            </a:solidFill>
          </p:spPr>
          <p:txBody>
            <a:bodyPr wrap="square" lIns="0" tIns="0" rIns="0" bIns="0" rtlCol="0"/>
            <a:lstStyle/>
            <a:p>
              <a:endParaRPr sz="1092"/>
            </a:p>
          </p:txBody>
        </p:sp>
        <p:sp>
          <p:nvSpPr>
            <p:cNvPr id="32" name="object 30">
              <a:extLst>
                <a:ext uri="{FF2B5EF4-FFF2-40B4-BE49-F238E27FC236}">
                  <a16:creationId xmlns:a16="http://schemas.microsoft.com/office/drawing/2014/main" id="{4BFFD153-B86E-BCA0-D41E-4859217EA1BD}"/>
                </a:ext>
              </a:extLst>
            </p:cNvPr>
            <p:cNvSpPr/>
            <p:nvPr/>
          </p:nvSpPr>
          <p:spPr>
            <a:xfrm>
              <a:off x="15228609" y="8540426"/>
              <a:ext cx="1899285" cy="1114425"/>
            </a:xfrm>
            <a:custGeom>
              <a:avLst/>
              <a:gdLst/>
              <a:ahLst/>
              <a:cxnLst/>
              <a:rect l="l" t="t" r="r" b="b"/>
              <a:pathLst>
                <a:path w="1899284" h="1114425">
                  <a:moveTo>
                    <a:pt x="19015" y="0"/>
                  </a:moveTo>
                  <a:lnTo>
                    <a:pt x="9432" y="12275"/>
                  </a:lnTo>
                  <a:lnTo>
                    <a:pt x="4686" y="18460"/>
                  </a:lnTo>
                  <a:lnTo>
                    <a:pt x="0" y="24700"/>
                  </a:lnTo>
                  <a:lnTo>
                    <a:pt x="1886780" y="1114102"/>
                  </a:lnTo>
                  <a:lnTo>
                    <a:pt x="1889859" y="1106946"/>
                  </a:lnTo>
                  <a:lnTo>
                    <a:pt x="1892888" y="1099754"/>
                  </a:lnTo>
                  <a:lnTo>
                    <a:pt x="1895860" y="1092527"/>
                  </a:lnTo>
                  <a:lnTo>
                    <a:pt x="1898769" y="1085265"/>
                  </a:lnTo>
                  <a:lnTo>
                    <a:pt x="19015" y="0"/>
                  </a:lnTo>
                  <a:close/>
                </a:path>
              </a:pathLst>
            </a:custGeom>
            <a:solidFill>
              <a:srgbClr val="7B6D66"/>
            </a:solidFill>
          </p:spPr>
          <p:txBody>
            <a:bodyPr wrap="square" lIns="0" tIns="0" rIns="0" bIns="0" rtlCol="0"/>
            <a:lstStyle/>
            <a:p>
              <a:endParaRPr sz="1092"/>
            </a:p>
          </p:txBody>
        </p:sp>
        <p:sp>
          <p:nvSpPr>
            <p:cNvPr id="33" name="object 31">
              <a:extLst>
                <a:ext uri="{FF2B5EF4-FFF2-40B4-BE49-F238E27FC236}">
                  <a16:creationId xmlns:a16="http://schemas.microsoft.com/office/drawing/2014/main" id="{A66C2298-19AB-85F7-FDC2-0B14B0D00671}"/>
                </a:ext>
              </a:extLst>
            </p:cNvPr>
            <p:cNvSpPr/>
            <p:nvPr/>
          </p:nvSpPr>
          <p:spPr>
            <a:xfrm>
              <a:off x="15186748" y="8599241"/>
              <a:ext cx="1911985" cy="1122045"/>
            </a:xfrm>
            <a:custGeom>
              <a:avLst/>
              <a:gdLst/>
              <a:ahLst/>
              <a:cxnLst/>
              <a:rect l="l" t="t" r="r" b="b"/>
              <a:pathLst>
                <a:path w="1911984" h="1122045">
                  <a:moveTo>
                    <a:pt x="17371" y="0"/>
                  </a:moveTo>
                  <a:lnTo>
                    <a:pt x="12906" y="6389"/>
                  </a:lnTo>
                  <a:lnTo>
                    <a:pt x="8524" y="12838"/>
                  </a:lnTo>
                  <a:lnTo>
                    <a:pt x="4223" y="19329"/>
                  </a:lnTo>
                  <a:lnTo>
                    <a:pt x="0" y="25842"/>
                  </a:lnTo>
                  <a:lnTo>
                    <a:pt x="1897628" y="1121442"/>
                  </a:lnTo>
                  <a:lnTo>
                    <a:pt x="1901157" y="1114521"/>
                  </a:lnTo>
                  <a:lnTo>
                    <a:pt x="1904618" y="1107563"/>
                  </a:lnTo>
                  <a:lnTo>
                    <a:pt x="1908019" y="1100565"/>
                  </a:lnTo>
                  <a:lnTo>
                    <a:pt x="1911365" y="1093526"/>
                  </a:lnTo>
                  <a:lnTo>
                    <a:pt x="17371" y="0"/>
                  </a:lnTo>
                  <a:close/>
                </a:path>
              </a:pathLst>
            </a:custGeom>
            <a:solidFill>
              <a:srgbClr val="7B6D66"/>
            </a:solidFill>
          </p:spPr>
          <p:txBody>
            <a:bodyPr wrap="square" lIns="0" tIns="0" rIns="0" bIns="0" rtlCol="0"/>
            <a:lstStyle/>
            <a:p>
              <a:endParaRPr sz="1092"/>
            </a:p>
          </p:txBody>
        </p:sp>
        <p:sp>
          <p:nvSpPr>
            <p:cNvPr id="34" name="object 32">
              <a:extLst>
                <a:ext uri="{FF2B5EF4-FFF2-40B4-BE49-F238E27FC236}">
                  <a16:creationId xmlns:a16="http://schemas.microsoft.com/office/drawing/2014/main" id="{A05D835D-1553-D37F-4A93-306BFDDFE325}"/>
                </a:ext>
              </a:extLst>
            </p:cNvPr>
            <p:cNvSpPr/>
            <p:nvPr/>
          </p:nvSpPr>
          <p:spPr>
            <a:xfrm>
              <a:off x="15149230" y="8660435"/>
              <a:ext cx="1915795" cy="1123950"/>
            </a:xfrm>
            <a:custGeom>
              <a:avLst/>
              <a:gdLst/>
              <a:ahLst/>
              <a:cxnLst/>
              <a:rect l="l" t="t" r="r" b="b"/>
              <a:pathLst>
                <a:path w="1915794" h="1123950">
                  <a:moveTo>
                    <a:pt x="15496" y="0"/>
                  </a:moveTo>
                  <a:lnTo>
                    <a:pt x="11505" y="6670"/>
                  </a:lnTo>
                  <a:lnTo>
                    <a:pt x="7591" y="13360"/>
                  </a:lnTo>
                  <a:lnTo>
                    <a:pt x="3755" y="20090"/>
                  </a:lnTo>
                  <a:lnTo>
                    <a:pt x="0" y="26878"/>
                  </a:lnTo>
                  <a:lnTo>
                    <a:pt x="1899900" y="1123819"/>
                  </a:lnTo>
                  <a:lnTo>
                    <a:pt x="1903892" y="1117148"/>
                  </a:lnTo>
                  <a:lnTo>
                    <a:pt x="1907818" y="1110458"/>
                  </a:lnTo>
                  <a:lnTo>
                    <a:pt x="1911685" y="1103728"/>
                  </a:lnTo>
                  <a:lnTo>
                    <a:pt x="1915501" y="1096940"/>
                  </a:lnTo>
                  <a:lnTo>
                    <a:pt x="15496" y="0"/>
                  </a:lnTo>
                  <a:close/>
                </a:path>
              </a:pathLst>
            </a:custGeom>
            <a:solidFill>
              <a:srgbClr val="7B6D66"/>
            </a:solidFill>
          </p:spPr>
          <p:txBody>
            <a:bodyPr wrap="square" lIns="0" tIns="0" rIns="0" bIns="0" rtlCol="0"/>
            <a:lstStyle/>
            <a:p>
              <a:endParaRPr sz="1092"/>
            </a:p>
          </p:txBody>
        </p:sp>
        <p:sp>
          <p:nvSpPr>
            <p:cNvPr id="35" name="object 33">
              <a:extLst>
                <a:ext uri="{FF2B5EF4-FFF2-40B4-BE49-F238E27FC236}">
                  <a16:creationId xmlns:a16="http://schemas.microsoft.com/office/drawing/2014/main" id="{1CA9FAD6-445E-7EAF-FBC3-915D02A6FC02}"/>
                </a:ext>
              </a:extLst>
            </p:cNvPr>
            <p:cNvSpPr/>
            <p:nvPr/>
          </p:nvSpPr>
          <p:spPr>
            <a:xfrm>
              <a:off x="15115736" y="8724007"/>
              <a:ext cx="1911985" cy="1122045"/>
            </a:xfrm>
            <a:custGeom>
              <a:avLst/>
              <a:gdLst/>
              <a:ahLst/>
              <a:cxnLst/>
              <a:rect l="l" t="t" r="r" b="b"/>
              <a:pathLst>
                <a:path w="1911984" h="1122045">
                  <a:moveTo>
                    <a:pt x="13748" y="0"/>
                  </a:moveTo>
                  <a:lnTo>
                    <a:pt x="10218" y="6937"/>
                  </a:lnTo>
                  <a:lnTo>
                    <a:pt x="6756" y="13931"/>
                  </a:lnTo>
                  <a:lnTo>
                    <a:pt x="3352" y="20965"/>
                  </a:lnTo>
                  <a:lnTo>
                    <a:pt x="0" y="28020"/>
                  </a:lnTo>
                  <a:lnTo>
                    <a:pt x="1894005" y="1121442"/>
                  </a:lnTo>
                  <a:lnTo>
                    <a:pt x="1898465" y="1115047"/>
                  </a:lnTo>
                  <a:lnTo>
                    <a:pt x="1902846" y="1108595"/>
                  </a:lnTo>
                  <a:lnTo>
                    <a:pt x="1907146" y="1102107"/>
                  </a:lnTo>
                  <a:lnTo>
                    <a:pt x="1911365" y="1095600"/>
                  </a:lnTo>
                  <a:lnTo>
                    <a:pt x="13748" y="0"/>
                  </a:lnTo>
                  <a:close/>
                </a:path>
              </a:pathLst>
            </a:custGeom>
            <a:solidFill>
              <a:srgbClr val="7B6D66"/>
            </a:solidFill>
          </p:spPr>
          <p:txBody>
            <a:bodyPr wrap="square" lIns="0" tIns="0" rIns="0" bIns="0" rtlCol="0"/>
            <a:lstStyle/>
            <a:p>
              <a:endParaRPr sz="1092"/>
            </a:p>
          </p:txBody>
        </p:sp>
        <p:sp>
          <p:nvSpPr>
            <p:cNvPr id="36" name="object 34">
              <a:extLst>
                <a:ext uri="{FF2B5EF4-FFF2-40B4-BE49-F238E27FC236}">
                  <a16:creationId xmlns:a16="http://schemas.microsoft.com/office/drawing/2014/main" id="{8B0EBE10-1CE7-8428-8A60-7F9CF0CE6257}"/>
                </a:ext>
              </a:extLst>
            </p:cNvPr>
            <p:cNvSpPr/>
            <p:nvPr/>
          </p:nvSpPr>
          <p:spPr>
            <a:xfrm>
              <a:off x="15086480" y="8790161"/>
              <a:ext cx="1899285" cy="1114425"/>
            </a:xfrm>
            <a:custGeom>
              <a:avLst/>
              <a:gdLst/>
              <a:ahLst/>
              <a:cxnLst/>
              <a:rect l="l" t="t" r="r" b="b"/>
              <a:pathLst>
                <a:path w="1899284" h="1114425">
                  <a:moveTo>
                    <a:pt x="11989" y="0"/>
                  </a:moveTo>
                  <a:lnTo>
                    <a:pt x="8908" y="7166"/>
                  </a:lnTo>
                  <a:lnTo>
                    <a:pt x="5876" y="14392"/>
                  </a:lnTo>
                  <a:lnTo>
                    <a:pt x="2904" y="21657"/>
                  </a:lnTo>
                  <a:lnTo>
                    <a:pt x="0" y="28941"/>
                  </a:lnTo>
                  <a:lnTo>
                    <a:pt x="1879639" y="1114206"/>
                  </a:lnTo>
                  <a:lnTo>
                    <a:pt x="1884504" y="1108061"/>
                  </a:lnTo>
                  <a:lnTo>
                    <a:pt x="1889329" y="1101877"/>
                  </a:lnTo>
                  <a:lnTo>
                    <a:pt x="1894116" y="1095653"/>
                  </a:lnTo>
                  <a:lnTo>
                    <a:pt x="1898863" y="1089390"/>
                  </a:lnTo>
                  <a:lnTo>
                    <a:pt x="11989" y="0"/>
                  </a:lnTo>
                  <a:close/>
                </a:path>
              </a:pathLst>
            </a:custGeom>
            <a:solidFill>
              <a:srgbClr val="7B6D66"/>
            </a:solidFill>
          </p:spPr>
          <p:txBody>
            <a:bodyPr wrap="square" lIns="0" tIns="0" rIns="0" bIns="0" rtlCol="0"/>
            <a:lstStyle/>
            <a:p>
              <a:endParaRPr sz="1092"/>
            </a:p>
          </p:txBody>
        </p:sp>
        <p:sp>
          <p:nvSpPr>
            <p:cNvPr id="37" name="object 35">
              <a:extLst>
                <a:ext uri="{FF2B5EF4-FFF2-40B4-BE49-F238E27FC236}">
                  <a16:creationId xmlns:a16="http://schemas.microsoft.com/office/drawing/2014/main" id="{E1A4081D-3A45-5E50-16FA-595C3DA6C1CF}"/>
                </a:ext>
              </a:extLst>
            </p:cNvPr>
            <p:cNvSpPr/>
            <p:nvPr/>
          </p:nvSpPr>
          <p:spPr>
            <a:xfrm>
              <a:off x="15061671" y="8858799"/>
              <a:ext cx="1877695" cy="1102360"/>
            </a:xfrm>
            <a:custGeom>
              <a:avLst/>
              <a:gdLst/>
              <a:ahLst/>
              <a:cxnLst/>
              <a:rect l="l" t="t" r="r" b="b"/>
              <a:pathLst>
                <a:path w="1877694" h="1102359">
                  <a:moveTo>
                    <a:pt x="10125" y="0"/>
                  </a:moveTo>
                  <a:lnTo>
                    <a:pt x="7469" y="7461"/>
                  </a:lnTo>
                  <a:lnTo>
                    <a:pt x="4909" y="14949"/>
                  </a:lnTo>
                  <a:lnTo>
                    <a:pt x="2425" y="22458"/>
                  </a:lnTo>
                  <a:lnTo>
                    <a:pt x="0" y="29978"/>
                  </a:lnTo>
                  <a:lnTo>
                    <a:pt x="1856592" y="1101798"/>
                  </a:lnTo>
                  <a:lnTo>
                    <a:pt x="1861919" y="1095907"/>
                  </a:lnTo>
                  <a:lnTo>
                    <a:pt x="1867187" y="1090006"/>
                  </a:lnTo>
                  <a:lnTo>
                    <a:pt x="1872376" y="1084085"/>
                  </a:lnTo>
                  <a:lnTo>
                    <a:pt x="1877461" y="1078134"/>
                  </a:lnTo>
                  <a:lnTo>
                    <a:pt x="10125" y="0"/>
                  </a:lnTo>
                  <a:close/>
                </a:path>
              </a:pathLst>
            </a:custGeom>
            <a:solidFill>
              <a:srgbClr val="7B6D66"/>
            </a:solidFill>
          </p:spPr>
          <p:txBody>
            <a:bodyPr wrap="square" lIns="0" tIns="0" rIns="0" bIns="0" rtlCol="0"/>
            <a:lstStyle/>
            <a:p>
              <a:endParaRPr sz="1092"/>
            </a:p>
          </p:txBody>
        </p:sp>
        <p:sp>
          <p:nvSpPr>
            <p:cNvPr id="38" name="object 36">
              <a:extLst>
                <a:ext uri="{FF2B5EF4-FFF2-40B4-BE49-F238E27FC236}">
                  <a16:creationId xmlns:a16="http://schemas.microsoft.com/office/drawing/2014/main" id="{36DFB250-FF3C-27C7-FDEB-A6BF7F567D82}"/>
                </a:ext>
              </a:extLst>
            </p:cNvPr>
            <p:cNvSpPr/>
            <p:nvPr/>
          </p:nvSpPr>
          <p:spPr>
            <a:xfrm>
              <a:off x="15041410" y="8929805"/>
              <a:ext cx="1847850" cy="1084580"/>
            </a:xfrm>
            <a:custGeom>
              <a:avLst/>
              <a:gdLst/>
              <a:ahLst/>
              <a:cxnLst/>
              <a:rect l="l" t="t" r="r" b="b"/>
              <a:pathLst>
                <a:path w="1847850" h="1084579">
                  <a:moveTo>
                    <a:pt x="8167" y="0"/>
                  </a:moveTo>
                  <a:lnTo>
                    <a:pt x="5976" y="7758"/>
                  </a:lnTo>
                  <a:lnTo>
                    <a:pt x="3891" y="15524"/>
                  </a:lnTo>
                  <a:lnTo>
                    <a:pt x="1901" y="23307"/>
                  </a:lnTo>
                  <a:lnTo>
                    <a:pt x="0" y="31119"/>
                  </a:lnTo>
                  <a:lnTo>
                    <a:pt x="1824436" y="1084542"/>
                  </a:lnTo>
                  <a:lnTo>
                    <a:pt x="1830235" y="1078998"/>
                  </a:lnTo>
                  <a:lnTo>
                    <a:pt x="1835993" y="1073377"/>
                  </a:lnTo>
                  <a:lnTo>
                    <a:pt x="1841708" y="1067678"/>
                  </a:lnTo>
                  <a:lnTo>
                    <a:pt x="1847378" y="1061904"/>
                  </a:lnTo>
                  <a:lnTo>
                    <a:pt x="8167" y="0"/>
                  </a:lnTo>
                  <a:close/>
                </a:path>
              </a:pathLst>
            </a:custGeom>
            <a:solidFill>
              <a:srgbClr val="7B6D66"/>
            </a:solidFill>
          </p:spPr>
          <p:txBody>
            <a:bodyPr wrap="square" lIns="0" tIns="0" rIns="0" bIns="0" rtlCol="0"/>
            <a:lstStyle/>
            <a:p>
              <a:endParaRPr sz="1092"/>
            </a:p>
          </p:txBody>
        </p:sp>
        <p:sp>
          <p:nvSpPr>
            <p:cNvPr id="39" name="object 37">
              <a:extLst>
                <a:ext uri="{FF2B5EF4-FFF2-40B4-BE49-F238E27FC236}">
                  <a16:creationId xmlns:a16="http://schemas.microsoft.com/office/drawing/2014/main" id="{468338DE-A11B-AFA4-9948-1DDFEB68CDAF}"/>
                </a:ext>
              </a:extLst>
            </p:cNvPr>
            <p:cNvSpPr/>
            <p:nvPr/>
          </p:nvSpPr>
          <p:spPr>
            <a:xfrm>
              <a:off x="15025806" y="9003721"/>
              <a:ext cx="1808480" cy="1061720"/>
            </a:xfrm>
            <a:custGeom>
              <a:avLst/>
              <a:gdLst/>
              <a:ahLst/>
              <a:cxnLst/>
              <a:rect l="l" t="t" r="r" b="b"/>
              <a:pathLst>
                <a:path w="1808480" h="1061720">
                  <a:moveTo>
                    <a:pt x="5989" y="0"/>
                  </a:moveTo>
                  <a:lnTo>
                    <a:pt x="4386" y="8006"/>
                  </a:lnTo>
                  <a:lnTo>
                    <a:pt x="2841" y="16050"/>
                  </a:lnTo>
                  <a:lnTo>
                    <a:pt x="1373" y="24132"/>
                  </a:lnTo>
                  <a:lnTo>
                    <a:pt x="0" y="32250"/>
                  </a:lnTo>
                  <a:lnTo>
                    <a:pt x="1782992" y="1061590"/>
                  </a:lnTo>
                  <a:lnTo>
                    <a:pt x="1789270" y="1056356"/>
                  </a:lnTo>
                  <a:lnTo>
                    <a:pt x="1795526" y="1051055"/>
                  </a:lnTo>
                  <a:lnTo>
                    <a:pt x="1801743" y="1045698"/>
                  </a:lnTo>
                  <a:lnTo>
                    <a:pt x="1807903" y="1040292"/>
                  </a:lnTo>
                  <a:lnTo>
                    <a:pt x="5989" y="0"/>
                  </a:lnTo>
                  <a:close/>
                </a:path>
              </a:pathLst>
            </a:custGeom>
            <a:solidFill>
              <a:srgbClr val="7B6D66"/>
            </a:solidFill>
          </p:spPr>
          <p:txBody>
            <a:bodyPr wrap="square" lIns="0" tIns="0" rIns="0" bIns="0" rtlCol="0"/>
            <a:lstStyle/>
            <a:p>
              <a:endParaRPr sz="1092"/>
            </a:p>
          </p:txBody>
        </p:sp>
        <p:sp>
          <p:nvSpPr>
            <p:cNvPr id="40" name="object 38">
              <a:extLst>
                <a:ext uri="{FF2B5EF4-FFF2-40B4-BE49-F238E27FC236}">
                  <a16:creationId xmlns:a16="http://schemas.microsoft.com/office/drawing/2014/main" id="{30CE978C-1F24-115D-8F52-C6A4C8A5E6D0}"/>
                </a:ext>
              </a:extLst>
            </p:cNvPr>
            <p:cNvSpPr/>
            <p:nvPr/>
          </p:nvSpPr>
          <p:spPr>
            <a:xfrm>
              <a:off x="15015360" y="9080206"/>
              <a:ext cx="1758950" cy="1033780"/>
            </a:xfrm>
            <a:custGeom>
              <a:avLst/>
              <a:gdLst/>
              <a:ahLst/>
              <a:cxnLst/>
              <a:rect l="l" t="t" r="r" b="b"/>
              <a:pathLst>
                <a:path w="1758950" h="1033779">
                  <a:moveTo>
                    <a:pt x="3717" y="0"/>
                  </a:moveTo>
                  <a:lnTo>
                    <a:pt x="2672" y="8395"/>
                  </a:lnTo>
                  <a:lnTo>
                    <a:pt x="1705" y="16817"/>
                  </a:lnTo>
                  <a:lnTo>
                    <a:pt x="814" y="25257"/>
                  </a:lnTo>
                  <a:lnTo>
                    <a:pt x="0" y="33705"/>
                  </a:lnTo>
                  <a:lnTo>
                    <a:pt x="1731308" y="1033277"/>
                  </a:lnTo>
                  <a:lnTo>
                    <a:pt x="1738188" y="1028349"/>
                  </a:lnTo>
                  <a:lnTo>
                    <a:pt x="1745018" y="1023348"/>
                  </a:lnTo>
                  <a:lnTo>
                    <a:pt x="1751792" y="1018272"/>
                  </a:lnTo>
                  <a:lnTo>
                    <a:pt x="1758501" y="1013120"/>
                  </a:lnTo>
                  <a:lnTo>
                    <a:pt x="3717" y="0"/>
                  </a:lnTo>
                  <a:close/>
                </a:path>
              </a:pathLst>
            </a:custGeom>
            <a:solidFill>
              <a:srgbClr val="7B6D66"/>
            </a:solidFill>
          </p:spPr>
          <p:txBody>
            <a:bodyPr wrap="square" lIns="0" tIns="0" rIns="0" bIns="0" rtlCol="0"/>
            <a:lstStyle/>
            <a:p>
              <a:endParaRPr sz="1092"/>
            </a:p>
          </p:txBody>
        </p:sp>
        <p:sp>
          <p:nvSpPr>
            <p:cNvPr id="41" name="object 39">
              <a:extLst>
                <a:ext uri="{FF2B5EF4-FFF2-40B4-BE49-F238E27FC236}">
                  <a16:creationId xmlns:a16="http://schemas.microsoft.com/office/drawing/2014/main" id="{60515726-8EC1-E395-46FD-9E811C220E75}"/>
                </a:ext>
              </a:extLst>
            </p:cNvPr>
            <p:cNvSpPr/>
            <p:nvPr/>
          </p:nvSpPr>
          <p:spPr>
            <a:xfrm>
              <a:off x="15010293" y="9160009"/>
              <a:ext cx="1698625" cy="998855"/>
            </a:xfrm>
            <a:custGeom>
              <a:avLst/>
              <a:gdLst/>
              <a:ahLst/>
              <a:cxnLst/>
              <a:rect l="l" t="t" r="r" b="b"/>
              <a:pathLst>
                <a:path w="1698625" h="998854">
                  <a:moveTo>
                    <a:pt x="1549" y="0"/>
                  </a:moveTo>
                  <a:lnTo>
                    <a:pt x="1046" y="8703"/>
                  </a:lnTo>
                  <a:lnTo>
                    <a:pt x="621" y="17435"/>
                  </a:lnTo>
                  <a:lnTo>
                    <a:pt x="273" y="26184"/>
                  </a:lnTo>
                  <a:lnTo>
                    <a:pt x="0" y="34941"/>
                  </a:lnTo>
                  <a:lnTo>
                    <a:pt x="1668776" y="998440"/>
                  </a:lnTo>
                  <a:lnTo>
                    <a:pt x="1676261" y="993885"/>
                  </a:lnTo>
                  <a:lnTo>
                    <a:pt x="1683677" y="989225"/>
                  </a:lnTo>
                  <a:lnTo>
                    <a:pt x="1691032" y="984468"/>
                  </a:lnTo>
                  <a:lnTo>
                    <a:pt x="1698335" y="979624"/>
                  </a:lnTo>
                  <a:lnTo>
                    <a:pt x="1549" y="0"/>
                  </a:lnTo>
                  <a:close/>
                </a:path>
              </a:pathLst>
            </a:custGeom>
            <a:solidFill>
              <a:srgbClr val="7B6D66"/>
            </a:solidFill>
          </p:spPr>
          <p:txBody>
            <a:bodyPr wrap="square" lIns="0" tIns="0" rIns="0" bIns="0" rtlCol="0"/>
            <a:lstStyle/>
            <a:p>
              <a:endParaRPr sz="1092"/>
            </a:p>
          </p:txBody>
        </p:sp>
        <p:sp>
          <p:nvSpPr>
            <p:cNvPr id="42" name="object 40">
              <a:extLst>
                <a:ext uri="{FF2B5EF4-FFF2-40B4-BE49-F238E27FC236}">
                  <a16:creationId xmlns:a16="http://schemas.microsoft.com/office/drawing/2014/main" id="{B9BD881F-6050-3B2F-3C88-01F321A66620}"/>
                </a:ext>
              </a:extLst>
            </p:cNvPr>
            <p:cNvSpPr/>
            <p:nvPr/>
          </p:nvSpPr>
          <p:spPr>
            <a:xfrm>
              <a:off x="15010187" y="9243125"/>
              <a:ext cx="1627505" cy="956944"/>
            </a:xfrm>
            <a:custGeom>
              <a:avLst/>
              <a:gdLst/>
              <a:ahLst/>
              <a:cxnLst/>
              <a:rect l="l" t="t" r="r" b="b"/>
              <a:pathLst>
                <a:path w="1627505" h="956945">
                  <a:moveTo>
                    <a:pt x="0" y="0"/>
                  </a:moveTo>
                  <a:lnTo>
                    <a:pt x="1595176" y="956661"/>
                  </a:lnTo>
                  <a:lnTo>
                    <a:pt x="1603284" y="952519"/>
                  </a:lnTo>
                  <a:lnTo>
                    <a:pt x="1611331" y="948286"/>
                  </a:lnTo>
                  <a:lnTo>
                    <a:pt x="1619338" y="943953"/>
                  </a:lnTo>
                  <a:lnTo>
                    <a:pt x="1627322" y="939510"/>
                  </a:lnTo>
                  <a:lnTo>
                    <a:pt x="0" y="0"/>
                  </a:lnTo>
                  <a:close/>
                </a:path>
              </a:pathLst>
            </a:custGeom>
            <a:solidFill>
              <a:srgbClr val="7B6D66"/>
            </a:solidFill>
          </p:spPr>
          <p:txBody>
            <a:bodyPr wrap="square" lIns="0" tIns="0" rIns="0" bIns="0" rtlCol="0"/>
            <a:lstStyle/>
            <a:p>
              <a:endParaRPr sz="1092"/>
            </a:p>
          </p:txBody>
        </p:sp>
        <p:sp>
          <p:nvSpPr>
            <p:cNvPr id="43" name="object 41">
              <a:extLst>
                <a:ext uri="{FF2B5EF4-FFF2-40B4-BE49-F238E27FC236}">
                  <a16:creationId xmlns:a16="http://schemas.microsoft.com/office/drawing/2014/main" id="{66CE050B-4D84-5AF1-6DA5-7AD9E043BDF9}"/>
                </a:ext>
              </a:extLst>
            </p:cNvPr>
            <p:cNvSpPr/>
            <p:nvPr/>
          </p:nvSpPr>
          <p:spPr>
            <a:xfrm>
              <a:off x="15015263" y="9329954"/>
              <a:ext cx="1544955" cy="907415"/>
            </a:xfrm>
            <a:custGeom>
              <a:avLst/>
              <a:gdLst/>
              <a:ahLst/>
              <a:cxnLst/>
              <a:rect l="l" t="t" r="r" b="b"/>
              <a:pathLst>
                <a:path w="1544955" h="907415">
                  <a:moveTo>
                    <a:pt x="0" y="0"/>
                  </a:moveTo>
                  <a:lnTo>
                    <a:pt x="4334" y="38344"/>
                  </a:lnTo>
                  <a:lnTo>
                    <a:pt x="1509063" y="907155"/>
                  </a:lnTo>
                  <a:lnTo>
                    <a:pt x="1518024" y="903454"/>
                  </a:lnTo>
                  <a:lnTo>
                    <a:pt x="1526912" y="899646"/>
                  </a:lnTo>
                  <a:lnTo>
                    <a:pt x="1535740" y="895742"/>
                  </a:lnTo>
                  <a:lnTo>
                    <a:pt x="1544518" y="891752"/>
                  </a:lnTo>
                  <a:lnTo>
                    <a:pt x="0" y="0"/>
                  </a:lnTo>
                  <a:close/>
                </a:path>
              </a:pathLst>
            </a:custGeom>
            <a:solidFill>
              <a:srgbClr val="7B6D66"/>
            </a:solidFill>
          </p:spPr>
          <p:txBody>
            <a:bodyPr wrap="square" lIns="0" tIns="0" rIns="0" bIns="0" rtlCol="0"/>
            <a:lstStyle/>
            <a:p>
              <a:endParaRPr sz="1092"/>
            </a:p>
          </p:txBody>
        </p:sp>
        <p:sp>
          <p:nvSpPr>
            <p:cNvPr id="44" name="object 42">
              <a:extLst>
                <a:ext uri="{FF2B5EF4-FFF2-40B4-BE49-F238E27FC236}">
                  <a16:creationId xmlns:a16="http://schemas.microsoft.com/office/drawing/2014/main" id="{864201F3-65F0-901D-EC57-FDB01562069F}"/>
                </a:ext>
              </a:extLst>
            </p:cNvPr>
            <p:cNvSpPr/>
            <p:nvPr/>
          </p:nvSpPr>
          <p:spPr>
            <a:xfrm>
              <a:off x="15028078" y="9421322"/>
              <a:ext cx="1446530" cy="848360"/>
            </a:xfrm>
            <a:custGeom>
              <a:avLst/>
              <a:gdLst/>
              <a:ahLst/>
              <a:cxnLst/>
              <a:rect l="l" t="t" r="r" b="b"/>
              <a:pathLst>
                <a:path w="1446530" h="848359">
                  <a:moveTo>
                    <a:pt x="0" y="0"/>
                  </a:moveTo>
                  <a:lnTo>
                    <a:pt x="8271" y="40627"/>
                  </a:lnTo>
                  <a:lnTo>
                    <a:pt x="1406930" y="848141"/>
                  </a:lnTo>
                  <a:lnTo>
                    <a:pt x="1426608" y="841768"/>
                  </a:lnTo>
                  <a:lnTo>
                    <a:pt x="1436392" y="838442"/>
                  </a:lnTo>
                  <a:lnTo>
                    <a:pt x="1446113" y="835011"/>
                  </a:lnTo>
                  <a:lnTo>
                    <a:pt x="0" y="0"/>
                  </a:lnTo>
                  <a:close/>
                </a:path>
              </a:pathLst>
            </a:custGeom>
            <a:solidFill>
              <a:srgbClr val="7B6D66"/>
            </a:solidFill>
          </p:spPr>
          <p:txBody>
            <a:bodyPr wrap="square" lIns="0" tIns="0" rIns="0" bIns="0" rtlCol="0"/>
            <a:lstStyle/>
            <a:p>
              <a:endParaRPr sz="1092"/>
            </a:p>
          </p:txBody>
        </p:sp>
        <p:sp>
          <p:nvSpPr>
            <p:cNvPr id="45" name="object 43">
              <a:extLst>
                <a:ext uri="{FF2B5EF4-FFF2-40B4-BE49-F238E27FC236}">
                  <a16:creationId xmlns:a16="http://schemas.microsoft.com/office/drawing/2014/main" id="{B088B3C1-81DF-207B-BA4F-F516AEF0EE42}"/>
                </a:ext>
              </a:extLst>
            </p:cNvPr>
            <p:cNvSpPr/>
            <p:nvPr/>
          </p:nvSpPr>
          <p:spPr>
            <a:xfrm>
              <a:off x="15050406" y="9518288"/>
              <a:ext cx="1329055" cy="777875"/>
            </a:xfrm>
            <a:custGeom>
              <a:avLst/>
              <a:gdLst/>
              <a:ahLst/>
              <a:cxnLst/>
              <a:rect l="l" t="t" r="r" b="b"/>
              <a:pathLst>
                <a:path w="1329055" h="777875">
                  <a:moveTo>
                    <a:pt x="0" y="0"/>
                  </a:moveTo>
                  <a:lnTo>
                    <a:pt x="13130" y="43307"/>
                  </a:lnTo>
                  <a:lnTo>
                    <a:pt x="1284453" y="777327"/>
                  </a:lnTo>
                  <a:lnTo>
                    <a:pt x="1295576" y="774943"/>
                  </a:lnTo>
                  <a:lnTo>
                    <a:pt x="1306643" y="772442"/>
                  </a:lnTo>
                  <a:lnTo>
                    <a:pt x="1317674" y="769823"/>
                  </a:lnTo>
                  <a:lnTo>
                    <a:pt x="1328692" y="767086"/>
                  </a:lnTo>
                  <a:lnTo>
                    <a:pt x="0" y="0"/>
                  </a:lnTo>
                  <a:close/>
                </a:path>
              </a:pathLst>
            </a:custGeom>
            <a:solidFill>
              <a:srgbClr val="7B6D66"/>
            </a:solidFill>
          </p:spPr>
          <p:txBody>
            <a:bodyPr wrap="square" lIns="0" tIns="0" rIns="0" bIns="0" rtlCol="0"/>
            <a:lstStyle/>
            <a:p>
              <a:endParaRPr sz="1092"/>
            </a:p>
          </p:txBody>
        </p:sp>
        <p:sp>
          <p:nvSpPr>
            <p:cNvPr id="46" name="object 44">
              <a:extLst>
                <a:ext uri="{FF2B5EF4-FFF2-40B4-BE49-F238E27FC236}">
                  <a16:creationId xmlns:a16="http://schemas.microsoft.com/office/drawing/2014/main" id="{FB7822F5-777C-2564-1DAC-A2741A1CEBBA}"/>
                </a:ext>
              </a:extLst>
            </p:cNvPr>
            <p:cNvSpPr/>
            <p:nvPr/>
          </p:nvSpPr>
          <p:spPr>
            <a:xfrm>
              <a:off x="15085128" y="9622269"/>
              <a:ext cx="1186815" cy="691515"/>
            </a:xfrm>
            <a:custGeom>
              <a:avLst/>
              <a:gdLst/>
              <a:ahLst/>
              <a:cxnLst/>
              <a:rect l="l" t="t" r="r" b="b"/>
              <a:pathLst>
                <a:path w="1186815" h="691515">
                  <a:moveTo>
                    <a:pt x="0" y="0"/>
                  </a:moveTo>
                  <a:lnTo>
                    <a:pt x="14674" y="35515"/>
                  </a:lnTo>
                  <a:lnTo>
                    <a:pt x="1135399" y="691225"/>
                  </a:lnTo>
                  <a:lnTo>
                    <a:pt x="1148172" y="689891"/>
                  </a:lnTo>
                  <a:lnTo>
                    <a:pt x="1160905" y="688383"/>
                  </a:lnTo>
                  <a:lnTo>
                    <a:pt x="1173597" y="686720"/>
                  </a:lnTo>
                  <a:lnTo>
                    <a:pt x="1186246" y="684921"/>
                  </a:lnTo>
                  <a:lnTo>
                    <a:pt x="0" y="0"/>
                  </a:lnTo>
                  <a:close/>
                </a:path>
              </a:pathLst>
            </a:custGeom>
            <a:solidFill>
              <a:srgbClr val="7B6D66"/>
            </a:solidFill>
          </p:spPr>
          <p:txBody>
            <a:bodyPr wrap="square" lIns="0" tIns="0" rIns="0" bIns="0" rtlCol="0"/>
            <a:lstStyle/>
            <a:p>
              <a:endParaRPr sz="1092"/>
            </a:p>
          </p:txBody>
        </p:sp>
        <p:sp>
          <p:nvSpPr>
            <p:cNvPr id="47" name="object 45">
              <a:extLst>
                <a:ext uri="{FF2B5EF4-FFF2-40B4-BE49-F238E27FC236}">
                  <a16:creationId xmlns:a16="http://schemas.microsoft.com/office/drawing/2014/main" id="{8D901FDF-21BA-1A2C-E3E1-1679522ADBBE}"/>
                </a:ext>
              </a:extLst>
            </p:cNvPr>
            <p:cNvSpPr/>
            <p:nvPr/>
          </p:nvSpPr>
          <p:spPr>
            <a:xfrm>
              <a:off x="15137843" y="9736601"/>
              <a:ext cx="1008380" cy="582930"/>
            </a:xfrm>
            <a:custGeom>
              <a:avLst/>
              <a:gdLst/>
              <a:ahLst/>
              <a:cxnLst/>
              <a:rect l="l" t="t" r="r" b="b"/>
              <a:pathLst>
                <a:path w="1008380" h="582929">
                  <a:moveTo>
                    <a:pt x="0" y="0"/>
                  </a:moveTo>
                  <a:lnTo>
                    <a:pt x="22272" y="40136"/>
                  </a:lnTo>
                  <a:lnTo>
                    <a:pt x="946861" y="582579"/>
                  </a:lnTo>
                  <a:lnTo>
                    <a:pt x="961635" y="582788"/>
                  </a:lnTo>
                  <a:lnTo>
                    <a:pt x="969080" y="582788"/>
                  </a:lnTo>
                  <a:lnTo>
                    <a:pt x="988606" y="582619"/>
                  </a:lnTo>
                  <a:lnTo>
                    <a:pt x="998344" y="582395"/>
                  </a:lnTo>
                  <a:lnTo>
                    <a:pt x="1008053" y="582066"/>
                  </a:lnTo>
                  <a:lnTo>
                    <a:pt x="0" y="0"/>
                  </a:lnTo>
                  <a:close/>
                </a:path>
              </a:pathLst>
            </a:custGeom>
            <a:solidFill>
              <a:srgbClr val="7B6D66"/>
            </a:solidFill>
          </p:spPr>
          <p:txBody>
            <a:bodyPr wrap="square" lIns="0" tIns="0" rIns="0" bIns="0" rtlCol="0"/>
            <a:lstStyle/>
            <a:p>
              <a:endParaRPr sz="1092"/>
            </a:p>
          </p:txBody>
        </p:sp>
        <p:sp>
          <p:nvSpPr>
            <p:cNvPr id="53" name="object 46">
              <a:extLst>
                <a:ext uri="{FF2B5EF4-FFF2-40B4-BE49-F238E27FC236}">
                  <a16:creationId xmlns:a16="http://schemas.microsoft.com/office/drawing/2014/main" id="{E93CCE2A-A71A-7171-D7E8-B814B1AC5884}"/>
                </a:ext>
              </a:extLst>
            </p:cNvPr>
            <p:cNvSpPr/>
            <p:nvPr/>
          </p:nvSpPr>
          <p:spPr>
            <a:xfrm>
              <a:off x="15220125" y="9868083"/>
              <a:ext cx="771525" cy="445770"/>
            </a:xfrm>
            <a:custGeom>
              <a:avLst/>
              <a:gdLst/>
              <a:ahLst/>
              <a:cxnLst/>
              <a:rect l="l" t="t" r="r" b="b"/>
              <a:pathLst>
                <a:path w="771525" h="445770">
                  <a:moveTo>
                    <a:pt x="0" y="0"/>
                  </a:moveTo>
                  <a:lnTo>
                    <a:pt x="25347" y="33466"/>
                  </a:lnTo>
                  <a:lnTo>
                    <a:pt x="51998" y="65840"/>
                  </a:lnTo>
                  <a:lnTo>
                    <a:pt x="688534" y="433316"/>
                  </a:lnTo>
                  <a:lnTo>
                    <a:pt x="729565" y="440076"/>
                  </a:lnTo>
                  <a:lnTo>
                    <a:pt x="771138" y="445211"/>
                  </a:lnTo>
                  <a:lnTo>
                    <a:pt x="0" y="0"/>
                  </a:lnTo>
                  <a:close/>
                </a:path>
              </a:pathLst>
            </a:custGeom>
            <a:solidFill>
              <a:srgbClr val="7B6D66"/>
            </a:solidFill>
          </p:spPr>
          <p:txBody>
            <a:bodyPr wrap="square" lIns="0" tIns="0" rIns="0" bIns="0" rtlCol="0"/>
            <a:lstStyle/>
            <a:p>
              <a:endParaRPr sz="1092"/>
            </a:p>
          </p:txBody>
        </p:sp>
        <p:sp>
          <p:nvSpPr>
            <p:cNvPr id="82" name="object 47">
              <a:extLst>
                <a:ext uri="{FF2B5EF4-FFF2-40B4-BE49-F238E27FC236}">
                  <a16:creationId xmlns:a16="http://schemas.microsoft.com/office/drawing/2014/main" id="{838AFB61-1D88-A6E6-16BD-621B28CC025E}"/>
                </a:ext>
              </a:extLst>
            </p:cNvPr>
            <p:cNvSpPr/>
            <p:nvPr/>
          </p:nvSpPr>
          <p:spPr>
            <a:xfrm>
              <a:off x="15381896" y="10045566"/>
              <a:ext cx="376555" cy="217170"/>
            </a:xfrm>
            <a:custGeom>
              <a:avLst/>
              <a:gdLst/>
              <a:ahLst/>
              <a:cxnLst/>
              <a:rect l="l" t="t" r="r" b="b"/>
              <a:pathLst>
                <a:path w="376555" h="217170">
                  <a:moveTo>
                    <a:pt x="0" y="0"/>
                  </a:moveTo>
                  <a:lnTo>
                    <a:pt x="36844" y="31080"/>
                  </a:lnTo>
                  <a:lnTo>
                    <a:pt x="75051" y="60545"/>
                  </a:lnTo>
                  <a:lnTo>
                    <a:pt x="114565" y="88342"/>
                  </a:lnTo>
                  <a:lnTo>
                    <a:pt x="155332" y="114416"/>
                  </a:lnTo>
                  <a:lnTo>
                    <a:pt x="197298" y="138714"/>
                  </a:lnTo>
                  <a:lnTo>
                    <a:pt x="240408" y="161182"/>
                  </a:lnTo>
                  <a:lnTo>
                    <a:pt x="284608" y="181767"/>
                  </a:lnTo>
                  <a:lnTo>
                    <a:pt x="329844" y="200415"/>
                  </a:lnTo>
                  <a:lnTo>
                    <a:pt x="376061" y="217071"/>
                  </a:lnTo>
                  <a:lnTo>
                    <a:pt x="0" y="0"/>
                  </a:lnTo>
                  <a:close/>
                </a:path>
              </a:pathLst>
            </a:custGeom>
            <a:solidFill>
              <a:srgbClr val="7B6D66"/>
            </a:solidFill>
          </p:spPr>
          <p:txBody>
            <a:bodyPr wrap="square" lIns="0" tIns="0" rIns="0" bIns="0" rtlCol="0"/>
            <a:lstStyle/>
            <a:p>
              <a:endParaRPr sz="1092"/>
            </a:p>
          </p:txBody>
        </p:sp>
      </p:grpSp>
      <p:sp>
        <p:nvSpPr>
          <p:cNvPr id="83" name="object 2">
            <a:extLst>
              <a:ext uri="{FF2B5EF4-FFF2-40B4-BE49-F238E27FC236}">
                <a16:creationId xmlns:a16="http://schemas.microsoft.com/office/drawing/2014/main" id="{7986250F-38D7-FC65-23CC-0FAA37142A20}"/>
              </a:ext>
            </a:extLst>
          </p:cNvPr>
          <p:cNvSpPr/>
          <p:nvPr/>
        </p:nvSpPr>
        <p:spPr>
          <a:xfrm>
            <a:off x="11409891" y="5273418"/>
            <a:ext cx="660386" cy="660386"/>
          </a:xfrm>
          <a:custGeom>
            <a:avLst/>
            <a:gdLst/>
            <a:ahLst/>
            <a:cxnLst/>
            <a:rect l="l" t="t" r="r" b="b"/>
            <a:pathLst>
              <a:path w="1089025" h="1089025">
                <a:moveTo>
                  <a:pt x="1088972" y="0"/>
                </a:moveTo>
                <a:lnTo>
                  <a:pt x="0" y="0"/>
                </a:lnTo>
                <a:lnTo>
                  <a:pt x="0" y="1088972"/>
                </a:lnTo>
                <a:lnTo>
                  <a:pt x="1088972" y="0"/>
                </a:lnTo>
                <a:close/>
              </a:path>
            </a:pathLst>
          </a:custGeom>
          <a:solidFill>
            <a:srgbClr val="7B6D66"/>
          </a:solidFill>
        </p:spPr>
        <p:txBody>
          <a:bodyPr wrap="square" lIns="0" tIns="0" rIns="0" bIns="0" rtlCol="0"/>
          <a:lstStyle/>
          <a:p>
            <a:endParaRPr sz="1092"/>
          </a:p>
        </p:txBody>
      </p:sp>
      <p:pic>
        <p:nvPicPr>
          <p:cNvPr id="2" name="Imatge 1" descr="Imatge que conté text, Font, captura de pantalla, Gràfics&#10;&#10;Descripció generada automàticament">
            <a:extLst>
              <a:ext uri="{FF2B5EF4-FFF2-40B4-BE49-F238E27FC236}">
                <a16:creationId xmlns:a16="http://schemas.microsoft.com/office/drawing/2014/main" id="{EEDFDC8B-7230-EA7F-8FD6-90497FA51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3" name="Imatge 2" descr="Imatge que conté persona, roba, taula, a cobert&#10;&#10;Descripció generada automàticament">
            <a:extLst>
              <a:ext uri="{FF2B5EF4-FFF2-40B4-BE49-F238E27FC236}">
                <a16:creationId xmlns:a16="http://schemas.microsoft.com/office/drawing/2014/main" id="{E0975229-4BB8-1FD6-4F5E-B399BDB60E60}"/>
              </a:ext>
            </a:extLst>
          </p:cNvPr>
          <p:cNvPicPr>
            <a:picLocks noChangeAspect="1"/>
          </p:cNvPicPr>
          <p:nvPr/>
        </p:nvPicPr>
        <p:blipFill>
          <a:blip r:embed="rId4"/>
          <a:stretch>
            <a:fillRect/>
          </a:stretch>
        </p:blipFill>
        <p:spPr>
          <a:xfrm>
            <a:off x="7386770" y="2506145"/>
            <a:ext cx="4921550" cy="2959580"/>
          </a:xfrm>
          <a:prstGeom prst="rect">
            <a:avLst/>
          </a:prstGeom>
          <a:ln>
            <a:noFill/>
          </a:ln>
          <a:effectLst>
            <a:outerShdw blurRad="190500" algn="tl" rotWithShape="0">
              <a:srgbClr val="000000">
                <a:alpha val="70000"/>
              </a:srgbClr>
            </a:outerShdw>
          </a:effectLst>
        </p:spPr>
      </p:pic>
      <p:sp>
        <p:nvSpPr>
          <p:cNvPr id="4" name="CuadroTexto 5">
            <a:extLst>
              <a:ext uri="{FF2B5EF4-FFF2-40B4-BE49-F238E27FC236}">
                <a16:creationId xmlns:a16="http://schemas.microsoft.com/office/drawing/2014/main" id="{91155F00-F24D-1C49-E907-3A04B977EBBE}"/>
              </a:ext>
            </a:extLst>
          </p:cNvPr>
          <p:cNvSpPr txBox="1"/>
          <p:nvPr/>
        </p:nvSpPr>
        <p:spPr>
          <a:xfrm>
            <a:off x="624933" y="5076665"/>
            <a:ext cx="6996480" cy="385298"/>
          </a:xfrm>
          <a:prstGeom prst="rect">
            <a:avLst/>
          </a:prstGeom>
          <a:noFill/>
        </p:spPr>
        <p:txBody>
          <a:bodyPr wrap="square" lIns="91440" tIns="45720" rIns="91440" bIns="45720" rtlCol="0" anchor="t">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2540" algn="just">
              <a:lnSpc>
                <a:spcPct val="200000"/>
              </a:lnSpc>
              <a:spcBef>
                <a:spcPts val="58"/>
              </a:spcBef>
            </a:pPr>
            <a:r>
              <a:rPr lang="ca-ES" sz="1100" spc="55" dirty="0">
                <a:solidFill>
                  <a:srgbClr val="7C6B68"/>
                </a:solidFill>
                <a:cs typeface="Tahoma"/>
              </a:rPr>
              <a:t>*Si es supera el nombre de places es prioritzarà per ordre d'inscripció.</a:t>
            </a:r>
            <a:endParaRPr lang="ca-ES" sz="1100" dirty="0" err="1"/>
          </a:p>
        </p:txBody>
      </p:sp>
    </p:spTree>
    <p:extLst>
      <p:ext uri="{BB962C8B-B14F-4D97-AF65-F5344CB8AC3E}">
        <p14:creationId xmlns:p14="http://schemas.microsoft.com/office/powerpoint/2010/main" val="367472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919" y="1440637"/>
            <a:ext cx="8749437" cy="412845"/>
          </a:xfrm>
          <a:prstGeom prst="rect">
            <a:avLst/>
          </a:prstGeom>
        </p:spPr>
        <p:txBody>
          <a:bodyPr vert="horz" wrap="square" lIns="0" tIns="9627" rIns="0" bIns="0" rtlCol="0" anchor="t">
            <a:spAutoFit/>
          </a:bodyPr>
          <a:lstStyle/>
          <a:p>
            <a:pPr marL="7620">
              <a:spcBef>
                <a:spcPts val="76"/>
              </a:spcBef>
            </a:pPr>
            <a:r>
              <a:rPr lang="ca-ES" sz="2900" b="1" spc="27" dirty="0">
                <a:solidFill>
                  <a:srgbClr val="7E6C69"/>
                </a:solidFill>
                <a:latin typeface="Trebuchet MS"/>
              </a:rPr>
              <a:t>Els encontres</a:t>
            </a:r>
            <a:endParaRPr lang="ca-ES" dirty="0"/>
          </a:p>
        </p:txBody>
      </p:sp>
      <p:sp>
        <p:nvSpPr>
          <p:cNvPr id="23" name="object 23"/>
          <p:cNvSpPr/>
          <p:nvPr/>
        </p:nvSpPr>
        <p:spPr>
          <a:xfrm>
            <a:off x="10209187" y="6255190"/>
            <a:ext cx="44301" cy="44301"/>
          </a:xfrm>
          <a:prstGeom prst="rect">
            <a:avLst/>
          </a:prstGeom>
          <a:blipFill>
            <a:blip r:embed="rId2" cstate="print"/>
            <a:stretch>
              <a:fillRect/>
            </a:stretch>
          </a:blipFill>
        </p:spPr>
        <p:txBody>
          <a:bodyPr wrap="square" lIns="0" tIns="0" rIns="0" bIns="0" rtlCol="0"/>
          <a:lstStyle/>
          <a:p>
            <a:endParaRPr sz="1092"/>
          </a:p>
        </p:txBody>
      </p:sp>
      <p:sp>
        <p:nvSpPr>
          <p:cNvPr id="24" name="object 24"/>
          <p:cNvSpPr/>
          <p:nvPr/>
        </p:nvSpPr>
        <p:spPr>
          <a:xfrm>
            <a:off x="9981354" y="6255190"/>
            <a:ext cx="44307" cy="44301"/>
          </a:xfrm>
          <a:prstGeom prst="rect">
            <a:avLst/>
          </a:prstGeom>
          <a:blipFill>
            <a:blip r:embed="rId2" cstate="print"/>
            <a:stretch>
              <a:fillRect/>
            </a:stretch>
          </a:blipFill>
        </p:spPr>
        <p:txBody>
          <a:bodyPr wrap="square" lIns="0" tIns="0" rIns="0" bIns="0" rtlCol="0"/>
          <a:lstStyle/>
          <a:p>
            <a:endParaRPr sz="1092"/>
          </a:p>
        </p:txBody>
      </p:sp>
      <p:sp>
        <p:nvSpPr>
          <p:cNvPr id="25" name="object 25"/>
          <p:cNvSpPr/>
          <p:nvPr/>
        </p:nvSpPr>
        <p:spPr>
          <a:xfrm>
            <a:off x="9753458" y="6255190"/>
            <a:ext cx="44364" cy="44301"/>
          </a:xfrm>
          <a:prstGeom prst="rect">
            <a:avLst/>
          </a:prstGeom>
          <a:blipFill>
            <a:blip r:embed="rId3" cstate="print"/>
            <a:stretch>
              <a:fillRect/>
            </a:stretch>
          </a:blipFill>
        </p:spPr>
        <p:txBody>
          <a:bodyPr wrap="square" lIns="0" tIns="0" rIns="0" bIns="0" rtlCol="0"/>
          <a:lstStyle/>
          <a:p>
            <a:endParaRPr sz="1092"/>
          </a:p>
        </p:txBody>
      </p:sp>
      <p:sp>
        <p:nvSpPr>
          <p:cNvPr id="26" name="object 26"/>
          <p:cNvSpPr/>
          <p:nvPr/>
        </p:nvSpPr>
        <p:spPr>
          <a:xfrm>
            <a:off x="9525693" y="6255190"/>
            <a:ext cx="44301" cy="44301"/>
          </a:xfrm>
          <a:prstGeom prst="rect">
            <a:avLst/>
          </a:prstGeom>
          <a:blipFill>
            <a:blip r:embed="rId4" cstate="print"/>
            <a:stretch>
              <a:fillRect/>
            </a:stretch>
          </a:blipFill>
        </p:spPr>
        <p:txBody>
          <a:bodyPr wrap="square" lIns="0" tIns="0" rIns="0" bIns="0" rtlCol="0"/>
          <a:lstStyle/>
          <a:p>
            <a:endParaRPr sz="1092"/>
          </a:p>
        </p:txBody>
      </p:sp>
      <p:sp>
        <p:nvSpPr>
          <p:cNvPr id="27" name="object 27"/>
          <p:cNvSpPr/>
          <p:nvPr/>
        </p:nvSpPr>
        <p:spPr>
          <a:xfrm>
            <a:off x="9297859" y="6255190"/>
            <a:ext cx="44301" cy="44301"/>
          </a:xfrm>
          <a:prstGeom prst="rect">
            <a:avLst/>
          </a:prstGeom>
          <a:blipFill>
            <a:blip r:embed="rId5" cstate="print"/>
            <a:stretch>
              <a:fillRect/>
            </a:stretch>
          </a:blipFill>
        </p:spPr>
        <p:txBody>
          <a:bodyPr wrap="square" lIns="0" tIns="0" rIns="0" bIns="0" rtlCol="0"/>
          <a:lstStyle/>
          <a:p>
            <a:endParaRPr sz="1092"/>
          </a:p>
        </p:txBody>
      </p:sp>
      <p:sp>
        <p:nvSpPr>
          <p:cNvPr id="28" name="object 28"/>
          <p:cNvSpPr/>
          <p:nvPr/>
        </p:nvSpPr>
        <p:spPr>
          <a:xfrm>
            <a:off x="9070031" y="6255190"/>
            <a:ext cx="44301" cy="44301"/>
          </a:xfrm>
          <a:prstGeom prst="rect">
            <a:avLst/>
          </a:prstGeom>
          <a:blipFill>
            <a:blip r:embed="rId4" cstate="print"/>
            <a:stretch>
              <a:fillRect/>
            </a:stretch>
          </a:blipFill>
        </p:spPr>
        <p:txBody>
          <a:bodyPr wrap="square" lIns="0" tIns="0" rIns="0" bIns="0" rtlCol="0"/>
          <a:lstStyle/>
          <a:p>
            <a:endParaRPr sz="1092"/>
          </a:p>
        </p:txBody>
      </p:sp>
      <p:sp>
        <p:nvSpPr>
          <p:cNvPr id="29" name="object 29"/>
          <p:cNvSpPr/>
          <p:nvPr/>
        </p:nvSpPr>
        <p:spPr>
          <a:xfrm>
            <a:off x="10209187" y="6518464"/>
            <a:ext cx="44301" cy="44301"/>
          </a:xfrm>
          <a:prstGeom prst="rect">
            <a:avLst/>
          </a:prstGeom>
          <a:blipFill>
            <a:blip r:embed="rId6" cstate="print"/>
            <a:stretch>
              <a:fillRect/>
            </a:stretch>
          </a:blipFill>
        </p:spPr>
        <p:txBody>
          <a:bodyPr wrap="square" lIns="0" tIns="0" rIns="0" bIns="0" rtlCol="0"/>
          <a:lstStyle/>
          <a:p>
            <a:endParaRPr sz="1092"/>
          </a:p>
        </p:txBody>
      </p:sp>
      <p:sp>
        <p:nvSpPr>
          <p:cNvPr id="30" name="object 30"/>
          <p:cNvSpPr/>
          <p:nvPr/>
        </p:nvSpPr>
        <p:spPr>
          <a:xfrm>
            <a:off x="9981354" y="6518464"/>
            <a:ext cx="44307" cy="44301"/>
          </a:xfrm>
          <a:prstGeom prst="rect">
            <a:avLst/>
          </a:prstGeom>
          <a:blipFill>
            <a:blip r:embed="rId6" cstate="print"/>
            <a:stretch>
              <a:fillRect/>
            </a:stretch>
          </a:blipFill>
        </p:spPr>
        <p:txBody>
          <a:bodyPr wrap="square" lIns="0" tIns="0" rIns="0" bIns="0" rtlCol="0"/>
          <a:lstStyle/>
          <a:p>
            <a:endParaRPr sz="1092"/>
          </a:p>
        </p:txBody>
      </p:sp>
      <p:sp>
        <p:nvSpPr>
          <p:cNvPr id="31" name="object 31"/>
          <p:cNvSpPr/>
          <p:nvPr/>
        </p:nvSpPr>
        <p:spPr>
          <a:xfrm>
            <a:off x="9753458" y="6518464"/>
            <a:ext cx="44364" cy="44301"/>
          </a:xfrm>
          <a:prstGeom prst="rect">
            <a:avLst/>
          </a:prstGeom>
          <a:blipFill>
            <a:blip r:embed="rId7" cstate="print"/>
            <a:stretch>
              <a:fillRect/>
            </a:stretch>
          </a:blipFill>
        </p:spPr>
        <p:txBody>
          <a:bodyPr wrap="square" lIns="0" tIns="0" rIns="0" bIns="0" rtlCol="0"/>
          <a:lstStyle/>
          <a:p>
            <a:endParaRPr sz="1092"/>
          </a:p>
        </p:txBody>
      </p:sp>
      <p:sp>
        <p:nvSpPr>
          <p:cNvPr id="32" name="object 32"/>
          <p:cNvSpPr/>
          <p:nvPr/>
        </p:nvSpPr>
        <p:spPr>
          <a:xfrm>
            <a:off x="9525693" y="6518464"/>
            <a:ext cx="44301" cy="44301"/>
          </a:xfrm>
          <a:prstGeom prst="rect">
            <a:avLst/>
          </a:prstGeom>
          <a:blipFill>
            <a:blip r:embed="rId8" cstate="print"/>
            <a:stretch>
              <a:fillRect/>
            </a:stretch>
          </a:blipFill>
        </p:spPr>
        <p:txBody>
          <a:bodyPr wrap="square" lIns="0" tIns="0" rIns="0" bIns="0" rtlCol="0"/>
          <a:lstStyle/>
          <a:p>
            <a:endParaRPr sz="1092"/>
          </a:p>
        </p:txBody>
      </p:sp>
      <p:sp>
        <p:nvSpPr>
          <p:cNvPr id="33" name="object 33"/>
          <p:cNvSpPr/>
          <p:nvPr/>
        </p:nvSpPr>
        <p:spPr>
          <a:xfrm>
            <a:off x="9297859" y="6518464"/>
            <a:ext cx="44301" cy="44301"/>
          </a:xfrm>
          <a:prstGeom prst="rect">
            <a:avLst/>
          </a:prstGeom>
          <a:blipFill>
            <a:blip r:embed="rId9" cstate="print"/>
            <a:stretch>
              <a:fillRect/>
            </a:stretch>
          </a:blipFill>
        </p:spPr>
        <p:txBody>
          <a:bodyPr wrap="square" lIns="0" tIns="0" rIns="0" bIns="0" rtlCol="0"/>
          <a:lstStyle/>
          <a:p>
            <a:endParaRPr sz="1092"/>
          </a:p>
        </p:txBody>
      </p:sp>
      <p:sp>
        <p:nvSpPr>
          <p:cNvPr id="34" name="object 34"/>
          <p:cNvSpPr/>
          <p:nvPr/>
        </p:nvSpPr>
        <p:spPr>
          <a:xfrm>
            <a:off x="9070031" y="6518464"/>
            <a:ext cx="44301" cy="44301"/>
          </a:xfrm>
          <a:prstGeom prst="rect">
            <a:avLst/>
          </a:prstGeom>
          <a:blipFill>
            <a:blip r:embed="rId8" cstate="print"/>
            <a:stretch>
              <a:fillRect/>
            </a:stretch>
          </a:blipFill>
        </p:spPr>
        <p:txBody>
          <a:bodyPr wrap="square" lIns="0" tIns="0" rIns="0" bIns="0" rtlCol="0"/>
          <a:lstStyle/>
          <a:p>
            <a:endParaRPr sz="1092"/>
          </a:p>
        </p:txBody>
      </p:sp>
      <p:sp>
        <p:nvSpPr>
          <p:cNvPr id="45" name="object 45"/>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13</a:t>
            </a:fld>
            <a:endParaRPr dirty="0"/>
          </a:p>
        </p:txBody>
      </p:sp>
      <p:pic>
        <p:nvPicPr>
          <p:cNvPr id="5" name="Imagen 3">
            <a:extLst>
              <a:ext uri="{FF2B5EF4-FFF2-40B4-BE49-F238E27FC236}">
                <a16:creationId xmlns:a16="http://schemas.microsoft.com/office/drawing/2014/main" id="{5B9A0E59-C4BD-C436-DB8D-B45A53DAE8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60254" y="4704198"/>
            <a:ext cx="1814265" cy="1814265"/>
          </a:xfrm>
          <a:prstGeom prst="rect">
            <a:avLst/>
          </a:prstGeom>
        </p:spPr>
      </p:pic>
      <p:sp>
        <p:nvSpPr>
          <p:cNvPr id="6" name="CuadroTexto 5">
            <a:extLst>
              <a:ext uri="{FF2B5EF4-FFF2-40B4-BE49-F238E27FC236}">
                <a16:creationId xmlns:a16="http://schemas.microsoft.com/office/drawing/2014/main" id="{0AEC91EB-08C2-C331-975A-6ED436D3DA41}"/>
              </a:ext>
            </a:extLst>
          </p:cNvPr>
          <p:cNvSpPr txBox="1"/>
          <p:nvPr/>
        </p:nvSpPr>
        <p:spPr>
          <a:xfrm>
            <a:off x="523919" y="3065482"/>
            <a:ext cx="6996480" cy="835806"/>
          </a:xfrm>
          <a:prstGeom prst="rect">
            <a:avLst/>
          </a:prstGeom>
          <a:noFill/>
        </p:spPr>
        <p:txBody>
          <a:bodyPr wrap="square" lIns="91440" tIns="45720" rIns="91440" bIns="45720" rtlCol="0" anchor="t">
            <a:spAutoFit/>
          </a:bodyPr>
          <a:lstStyle/>
          <a:p>
            <a:pPr marL="7620" marR="2540" indent="-172720" algn="just">
              <a:lnSpc>
                <a:spcPct val="150000"/>
              </a:lnSpc>
              <a:spcBef>
                <a:spcPts val="58"/>
              </a:spcBef>
              <a:buFont typeface="Arial" panose="020B0604020202020204" pitchFamily="34" charset="0"/>
              <a:buChar char="•"/>
            </a:pPr>
            <a:r>
              <a:rPr lang="ca-ES" sz="1698" b="1" spc="55" dirty="0">
                <a:solidFill>
                  <a:srgbClr val="7C6B68"/>
                </a:solidFill>
                <a:latin typeface="Tahoma"/>
                <a:cs typeface="Tahoma"/>
              </a:rPr>
              <a:t>Data</a:t>
            </a:r>
            <a:r>
              <a:rPr lang="ca-ES" sz="1698" spc="55" dirty="0">
                <a:solidFill>
                  <a:srgbClr val="7C6B68"/>
                </a:solidFill>
                <a:latin typeface="Tahoma"/>
                <a:cs typeface="Tahoma"/>
              </a:rPr>
              <a:t>: última quinzena de maig</a:t>
            </a:r>
            <a:endParaRPr lang="es-ES" dirty="0"/>
          </a:p>
          <a:p>
            <a:pPr marL="7620" marR="2540" indent="-172720" algn="just">
              <a:lnSpc>
                <a:spcPct val="150000"/>
              </a:lnSpc>
              <a:spcBef>
                <a:spcPts val="58"/>
              </a:spcBef>
              <a:buFont typeface="Arial" panose="020B0604020202020204" pitchFamily="34" charset="0"/>
              <a:buChar char="•"/>
            </a:pPr>
            <a:r>
              <a:rPr lang="ca-ES" sz="1650" b="1" spc="55" dirty="0">
                <a:solidFill>
                  <a:srgbClr val="7C6B68"/>
                </a:solidFill>
                <a:latin typeface="Tahoma"/>
                <a:cs typeface="Tahoma"/>
              </a:rPr>
              <a:t>Lloc</a:t>
            </a:r>
            <a:r>
              <a:rPr lang="ca-ES" sz="1650" spc="55" dirty="0">
                <a:solidFill>
                  <a:srgbClr val="7C6B68"/>
                </a:solidFill>
                <a:latin typeface="Tahoma"/>
                <a:cs typeface="Tahoma"/>
              </a:rPr>
              <a:t>: </a:t>
            </a:r>
            <a:r>
              <a:rPr lang="ca-ES" sz="1650" spc="55" dirty="0" err="1">
                <a:solidFill>
                  <a:srgbClr val="7C6B68"/>
                </a:solidFill>
                <a:latin typeface="Tahoma"/>
                <a:cs typeface="Tahoma"/>
              </a:rPr>
              <a:t>CaixaForum</a:t>
            </a:r>
            <a:r>
              <a:rPr lang="ca-ES" sz="1650" spc="55" dirty="0">
                <a:solidFill>
                  <a:srgbClr val="7C6B68"/>
                </a:solidFill>
                <a:latin typeface="Tahoma"/>
                <a:cs typeface="Tahoma"/>
              </a:rPr>
              <a:t> Tarragona</a:t>
            </a:r>
            <a:endParaRPr lang="ca-ES" sz="1698" spc="55" dirty="0">
              <a:solidFill>
                <a:srgbClr val="7C6B68"/>
              </a:solidFill>
              <a:latin typeface="Tahoma"/>
              <a:ea typeface="Tahoma"/>
              <a:cs typeface="Tahoma"/>
            </a:endParaRPr>
          </a:p>
        </p:txBody>
      </p:sp>
      <p:pic>
        <p:nvPicPr>
          <p:cNvPr id="7" name="Imatge 6" descr="Imatge que conté text, Font, captura de pantalla, Gràfics&#10;&#10;Descripció generada automàticament">
            <a:extLst>
              <a:ext uri="{FF2B5EF4-FFF2-40B4-BE49-F238E27FC236}">
                <a16:creationId xmlns:a16="http://schemas.microsoft.com/office/drawing/2014/main" id="{3955E7F5-513C-B08A-1C32-F78BAEE5B8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4" name="Imatge 3" descr="Imatge que conté roba, persona, Cara humana, nena&#10;&#10;Descripció generada automàticament">
            <a:extLst>
              <a:ext uri="{FF2B5EF4-FFF2-40B4-BE49-F238E27FC236}">
                <a16:creationId xmlns:a16="http://schemas.microsoft.com/office/drawing/2014/main" id="{7957750C-DF62-9328-B874-B08336D0EC46}"/>
              </a:ext>
            </a:extLst>
          </p:cNvPr>
          <p:cNvPicPr>
            <a:picLocks noChangeAspect="1"/>
          </p:cNvPicPr>
          <p:nvPr/>
        </p:nvPicPr>
        <p:blipFill>
          <a:blip r:embed="rId12"/>
          <a:stretch>
            <a:fillRect/>
          </a:stretch>
        </p:blipFill>
        <p:spPr>
          <a:xfrm>
            <a:off x="7120566" y="2363368"/>
            <a:ext cx="4967018" cy="2677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805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919" y="1440637"/>
            <a:ext cx="8749437" cy="412845"/>
          </a:xfrm>
          <a:prstGeom prst="rect">
            <a:avLst/>
          </a:prstGeom>
        </p:spPr>
        <p:txBody>
          <a:bodyPr vert="horz" wrap="square" lIns="0" tIns="9627" rIns="0" bIns="0" rtlCol="0" anchor="t">
            <a:spAutoFit/>
          </a:bodyPr>
          <a:lstStyle/>
          <a:p>
            <a:pPr marL="7620">
              <a:spcBef>
                <a:spcPts val="76"/>
              </a:spcBef>
            </a:pPr>
            <a:r>
              <a:rPr lang="ca-ES" sz="2900" b="1" spc="27" dirty="0">
                <a:solidFill>
                  <a:srgbClr val="7E6C69"/>
                </a:solidFill>
                <a:latin typeface="Trebuchet MS"/>
              </a:rPr>
              <a:t>Els encontres</a:t>
            </a:r>
            <a:endParaRPr lang="ca-ES" dirty="0"/>
          </a:p>
        </p:txBody>
      </p:sp>
      <p:sp>
        <p:nvSpPr>
          <p:cNvPr id="23" name="object 23"/>
          <p:cNvSpPr/>
          <p:nvPr/>
        </p:nvSpPr>
        <p:spPr>
          <a:xfrm>
            <a:off x="10209187" y="6255190"/>
            <a:ext cx="44301" cy="44301"/>
          </a:xfrm>
          <a:prstGeom prst="rect">
            <a:avLst/>
          </a:prstGeom>
          <a:blipFill>
            <a:blip r:embed="rId2" cstate="print"/>
            <a:stretch>
              <a:fillRect/>
            </a:stretch>
          </a:blipFill>
        </p:spPr>
        <p:txBody>
          <a:bodyPr wrap="square" lIns="0" tIns="0" rIns="0" bIns="0" rtlCol="0"/>
          <a:lstStyle/>
          <a:p>
            <a:endParaRPr sz="1092"/>
          </a:p>
        </p:txBody>
      </p:sp>
      <p:sp>
        <p:nvSpPr>
          <p:cNvPr id="24" name="object 24"/>
          <p:cNvSpPr/>
          <p:nvPr/>
        </p:nvSpPr>
        <p:spPr>
          <a:xfrm>
            <a:off x="9981354" y="6255190"/>
            <a:ext cx="44307" cy="44301"/>
          </a:xfrm>
          <a:prstGeom prst="rect">
            <a:avLst/>
          </a:prstGeom>
          <a:blipFill>
            <a:blip r:embed="rId2" cstate="print"/>
            <a:stretch>
              <a:fillRect/>
            </a:stretch>
          </a:blipFill>
        </p:spPr>
        <p:txBody>
          <a:bodyPr wrap="square" lIns="0" tIns="0" rIns="0" bIns="0" rtlCol="0"/>
          <a:lstStyle/>
          <a:p>
            <a:endParaRPr sz="1092"/>
          </a:p>
        </p:txBody>
      </p:sp>
      <p:sp>
        <p:nvSpPr>
          <p:cNvPr id="25" name="object 25"/>
          <p:cNvSpPr/>
          <p:nvPr/>
        </p:nvSpPr>
        <p:spPr>
          <a:xfrm>
            <a:off x="9753458" y="6255190"/>
            <a:ext cx="44364" cy="44301"/>
          </a:xfrm>
          <a:prstGeom prst="rect">
            <a:avLst/>
          </a:prstGeom>
          <a:blipFill>
            <a:blip r:embed="rId3" cstate="print"/>
            <a:stretch>
              <a:fillRect/>
            </a:stretch>
          </a:blipFill>
        </p:spPr>
        <p:txBody>
          <a:bodyPr wrap="square" lIns="0" tIns="0" rIns="0" bIns="0" rtlCol="0"/>
          <a:lstStyle/>
          <a:p>
            <a:endParaRPr sz="1092"/>
          </a:p>
        </p:txBody>
      </p:sp>
      <p:sp>
        <p:nvSpPr>
          <p:cNvPr id="26" name="object 26"/>
          <p:cNvSpPr/>
          <p:nvPr/>
        </p:nvSpPr>
        <p:spPr>
          <a:xfrm>
            <a:off x="9525693" y="6255190"/>
            <a:ext cx="44301" cy="44301"/>
          </a:xfrm>
          <a:prstGeom prst="rect">
            <a:avLst/>
          </a:prstGeom>
          <a:blipFill>
            <a:blip r:embed="rId4" cstate="print"/>
            <a:stretch>
              <a:fillRect/>
            </a:stretch>
          </a:blipFill>
        </p:spPr>
        <p:txBody>
          <a:bodyPr wrap="square" lIns="0" tIns="0" rIns="0" bIns="0" rtlCol="0"/>
          <a:lstStyle/>
          <a:p>
            <a:endParaRPr sz="1092"/>
          </a:p>
        </p:txBody>
      </p:sp>
      <p:sp>
        <p:nvSpPr>
          <p:cNvPr id="27" name="object 27"/>
          <p:cNvSpPr/>
          <p:nvPr/>
        </p:nvSpPr>
        <p:spPr>
          <a:xfrm>
            <a:off x="9297859" y="6255190"/>
            <a:ext cx="44301" cy="44301"/>
          </a:xfrm>
          <a:prstGeom prst="rect">
            <a:avLst/>
          </a:prstGeom>
          <a:blipFill>
            <a:blip r:embed="rId5" cstate="print"/>
            <a:stretch>
              <a:fillRect/>
            </a:stretch>
          </a:blipFill>
        </p:spPr>
        <p:txBody>
          <a:bodyPr wrap="square" lIns="0" tIns="0" rIns="0" bIns="0" rtlCol="0"/>
          <a:lstStyle/>
          <a:p>
            <a:endParaRPr sz="1092"/>
          </a:p>
        </p:txBody>
      </p:sp>
      <p:sp>
        <p:nvSpPr>
          <p:cNvPr id="28" name="object 28"/>
          <p:cNvSpPr/>
          <p:nvPr/>
        </p:nvSpPr>
        <p:spPr>
          <a:xfrm>
            <a:off x="9070031" y="6255190"/>
            <a:ext cx="44301" cy="44301"/>
          </a:xfrm>
          <a:prstGeom prst="rect">
            <a:avLst/>
          </a:prstGeom>
          <a:blipFill>
            <a:blip r:embed="rId4" cstate="print"/>
            <a:stretch>
              <a:fillRect/>
            </a:stretch>
          </a:blipFill>
        </p:spPr>
        <p:txBody>
          <a:bodyPr wrap="square" lIns="0" tIns="0" rIns="0" bIns="0" rtlCol="0"/>
          <a:lstStyle/>
          <a:p>
            <a:endParaRPr sz="1092"/>
          </a:p>
        </p:txBody>
      </p:sp>
      <p:sp>
        <p:nvSpPr>
          <p:cNvPr id="29" name="object 29"/>
          <p:cNvSpPr/>
          <p:nvPr/>
        </p:nvSpPr>
        <p:spPr>
          <a:xfrm>
            <a:off x="10209187" y="6518464"/>
            <a:ext cx="44301" cy="44301"/>
          </a:xfrm>
          <a:prstGeom prst="rect">
            <a:avLst/>
          </a:prstGeom>
          <a:blipFill>
            <a:blip r:embed="rId6" cstate="print"/>
            <a:stretch>
              <a:fillRect/>
            </a:stretch>
          </a:blipFill>
        </p:spPr>
        <p:txBody>
          <a:bodyPr wrap="square" lIns="0" tIns="0" rIns="0" bIns="0" rtlCol="0"/>
          <a:lstStyle/>
          <a:p>
            <a:endParaRPr sz="1092"/>
          </a:p>
        </p:txBody>
      </p:sp>
      <p:sp>
        <p:nvSpPr>
          <p:cNvPr id="30" name="object 30"/>
          <p:cNvSpPr/>
          <p:nvPr/>
        </p:nvSpPr>
        <p:spPr>
          <a:xfrm>
            <a:off x="9981354" y="6518464"/>
            <a:ext cx="44307" cy="44301"/>
          </a:xfrm>
          <a:prstGeom prst="rect">
            <a:avLst/>
          </a:prstGeom>
          <a:blipFill>
            <a:blip r:embed="rId6" cstate="print"/>
            <a:stretch>
              <a:fillRect/>
            </a:stretch>
          </a:blipFill>
        </p:spPr>
        <p:txBody>
          <a:bodyPr wrap="square" lIns="0" tIns="0" rIns="0" bIns="0" rtlCol="0"/>
          <a:lstStyle/>
          <a:p>
            <a:endParaRPr sz="1092"/>
          </a:p>
        </p:txBody>
      </p:sp>
      <p:sp>
        <p:nvSpPr>
          <p:cNvPr id="31" name="object 31"/>
          <p:cNvSpPr/>
          <p:nvPr/>
        </p:nvSpPr>
        <p:spPr>
          <a:xfrm>
            <a:off x="9753458" y="6518464"/>
            <a:ext cx="44364" cy="44301"/>
          </a:xfrm>
          <a:prstGeom prst="rect">
            <a:avLst/>
          </a:prstGeom>
          <a:blipFill>
            <a:blip r:embed="rId7" cstate="print"/>
            <a:stretch>
              <a:fillRect/>
            </a:stretch>
          </a:blipFill>
        </p:spPr>
        <p:txBody>
          <a:bodyPr wrap="square" lIns="0" tIns="0" rIns="0" bIns="0" rtlCol="0"/>
          <a:lstStyle/>
          <a:p>
            <a:endParaRPr sz="1092"/>
          </a:p>
        </p:txBody>
      </p:sp>
      <p:sp>
        <p:nvSpPr>
          <p:cNvPr id="32" name="object 32"/>
          <p:cNvSpPr/>
          <p:nvPr/>
        </p:nvSpPr>
        <p:spPr>
          <a:xfrm>
            <a:off x="9525693" y="6518464"/>
            <a:ext cx="44301" cy="44301"/>
          </a:xfrm>
          <a:prstGeom prst="rect">
            <a:avLst/>
          </a:prstGeom>
          <a:blipFill>
            <a:blip r:embed="rId8" cstate="print"/>
            <a:stretch>
              <a:fillRect/>
            </a:stretch>
          </a:blipFill>
        </p:spPr>
        <p:txBody>
          <a:bodyPr wrap="square" lIns="0" tIns="0" rIns="0" bIns="0" rtlCol="0"/>
          <a:lstStyle/>
          <a:p>
            <a:endParaRPr sz="1092"/>
          </a:p>
        </p:txBody>
      </p:sp>
      <p:sp>
        <p:nvSpPr>
          <p:cNvPr id="33" name="object 33"/>
          <p:cNvSpPr/>
          <p:nvPr/>
        </p:nvSpPr>
        <p:spPr>
          <a:xfrm>
            <a:off x="9297859" y="6518464"/>
            <a:ext cx="44301" cy="44301"/>
          </a:xfrm>
          <a:prstGeom prst="rect">
            <a:avLst/>
          </a:prstGeom>
          <a:blipFill>
            <a:blip r:embed="rId9" cstate="print"/>
            <a:stretch>
              <a:fillRect/>
            </a:stretch>
          </a:blipFill>
        </p:spPr>
        <p:txBody>
          <a:bodyPr wrap="square" lIns="0" tIns="0" rIns="0" bIns="0" rtlCol="0"/>
          <a:lstStyle/>
          <a:p>
            <a:endParaRPr sz="1092"/>
          </a:p>
        </p:txBody>
      </p:sp>
      <p:sp>
        <p:nvSpPr>
          <p:cNvPr id="34" name="object 34"/>
          <p:cNvSpPr/>
          <p:nvPr/>
        </p:nvSpPr>
        <p:spPr>
          <a:xfrm>
            <a:off x="9070031" y="6518464"/>
            <a:ext cx="44301" cy="44301"/>
          </a:xfrm>
          <a:prstGeom prst="rect">
            <a:avLst/>
          </a:prstGeom>
          <a:blipFill>
            <a:blip r:embed="rId8" cstate="print"/>
            <a:stretch>
              <a:fillRect/>
            </a:stretch>
          </a:blipFill>
        </p:spPr>
        <p:txBody>
          <a:bodyPr wrap="square" lIns="0" tIns="0" rIns="0" bIns="0" rtlCol="0"/>
          <a:lstStyle/>
          <a:p>
            <a:endParaRPr sz="1092"/>
          </a:p>
        </p:txBody>
      </p:sp>
      <p:sp>
        <p:nvSpPr>
          <p:cNvPr id="45" name="object 45"/>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14</a:t>
            </a:fld>
            <a:endParaRPr dirty="0"/>
          </a:p>
        </p:txBody>
      </p:sp>
      <p:pic>
        <p:nvPicPr>
          <p:cNvPr id="5" name="Imagen 3">
            <a:extLst>
              <a:ext uri="{FF2B5EF4-FFF2-40B4-BE49-F238E27FC236}">
                <a16:creationId xmlns:a16="http://schemas.microsoft.com/office/drawing/2014/main" id="{5B9A0E59-C4BD-C436-DB8D-B45A53DAE8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60254" y="4704198"/>
            <a:ext cx="1814265" cy="1814265"/>
          </a:xfrm>
          <a:prstGeom prst="rect">
            <a:avLst/>
          </a:prstGeom>
        </p:spPr>
      </p:pic>
      <p:pic>
        <p:nvPicPr>
          <p:cNvPr id="7" name="Imatge 6" descr="Imatge que conté text, Font, captura de pantalla, Gràfics&#10;&#10;Descripció generada automàticament">
            <a:extLst>
              <a:ext uri="{FF2B5EF4-FFF2-40B4-BE49-F238E27FC236}">
                <a16:creationId xmlns:a16="http://schemas.microsoft.com/office/drawing/2014/main" id="{3955E7F5-513C-B08A-1C32-F78BAEE5B8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4" name="Imatge 3" descr="Imatge que conté roba, persona, Cara humana, nena&#10;&#10;Descripció generada automàticament">
            <a:extLst>
              <a:ext uri="{FF2B5EF4-FFF2-40B4-BE49-F238E27FC236}">
                <a16:creationId xmlns:a16="http://schemas.microsoft.com/office/drawing/2014/main" id="{7957750C-DF62-9328-B874-B08336D0EC46}"/>
              </a:ext>
            </a:extLst>
          </p:cNvPr>
          <p:cNvPicPr>
            <a:picLocks noChangeAspect="1"/>
          </p:cNvPicPr>
          <p:nvPr/>
        </p:nvPicPr>
        <p:blipFill>
          <a:blip r:embed="rId12"/>
          <a:stretch>
            <a:fillRect/>
          </a:stretch>
        </p:blipFill>
        <p:spPr>
          <a:xfrm>
            <a:off x="7120566" y="2363368"/>
            <a:ext cx="4967018" cy="2677604"/>
          </a:xfrm>
          <a:prstGeom prst="rect">
            <a:avLst/>
          </a:prstGeom>
          <a:ln>
            <a:noFill/>
          </a:ln>
          <a:effectLst>
            <a:outerShdw blurRad="292100" dist="139700" dir="2700000" algn="tl" rotWithShape="0">
              <a:srgbClr val="333333">
                <a:alpha val="65000"/>
              </a:srgbClr>
            </a:outerShdw>
          </a:effectLst>
        </p:spPr>
      </p:pic>
      <p:sp>
        <p:nvSpPr>
          <p:cNvPr id="8" name="QuadreDeText 7">
            <a:extLst>
              <a:ext uri="{FF2B5EF4-FFF2-40B4-BE49-F238E27FC236}">
                <a16:creationId xmlns:a16="http://schemas.microsoft.com/office/drawing/2014/main" id="{CBF2D593-48BA-D602-9520-B94201F90A1C}"/>
              </a:ext>
            </a:extLst>
          </p:cNvPr>
          <p:cNvSpPr txBox="1"/>
          <p:nvPr/>
        </p:nvSpPr>
        <p:spPr>
          <a:xfrm>
            <a:off x="482921" y="2363368"/>
            <a:ext cx="6245524" cy="3364126"/>
          </a:xfrm>
          <a:prstGeom prst="rect">
            <a:avLst/>
          </a:prstGeom>
          <a:noFill/>
        </p:spPr>
        <p:txBody>
          <a:bodyPr wrap="square">
            <a:spAutoFit/>
          </a:bodyPr>
          <a:lstStyle/>
          <a:p>
            <a:pPr algn="just">
              <a:lnSpc>
                <a:spcPct val="107000"/>
              </a:lnSpc>
              <a:spcAft>
                <a:spcPts val="800"/>
              </a:spcAft>
            </a:pPr>
            <a:r>
              <a:rPr lang="ca-ES" sz="1650" b="1" spc="55" dirty="0">
                <a:solidFill>
                  <a:srgbClr val="7C6B68"/>
                </a:solidFill>
                <a:latin typeface="Tahoma"/>
                <a:cs typeface="Tahoma"/>
              </a:rPr>
              <a:t>Formulari:</a:t>
            </a:r>
          </a:p>
          <a:p>
            <a:pPr algn="just">
              <a:lnSpc>
                <a:spcPct val="107000"/>
              </a:lnSpc>
              <a:spcAft>
                <a:spcPts val="800"/>
              </a:spcAft>
            </a:pPr>
            <a:r>
              <a:rPr lang="ca-ES" sz="1650" spc="55" dirty="0">
                <a:solidFill>
                  <a:srgbClr val="7C6B68"/>
                </a:solidFill>
                <a:latin typeface="Tahoma"/>
                <a:cs typeface="Tahoma"/>
              </a:rPr>
              <a:t>Criteris pel finançament del transport:</a:t>
            </a:r>
          </a:p>
          <a:p>
            <a:pPr algn="just">
              <a:lnSpc>
                <a:spcPct val="107000"/>
              </a:lnSpc>
              <a:spcAft>
                <a:spcPts val="800"/>
              </a:spcAft>
            </a:pPr>
            <a:r>
              <a:rPr lang="ca-ES" sz="1650" spc="55" dirty="0">
                <a:solidFill>
                  <a:srgbClr val="7C6B68"/>
                </a:solidFill>
                <a:latin typeface="Tahoma"/>
                <a:cs typeface="Tahoma"/>
              </a:rPr>
              <a:t>El programa contempla finançar el transport per assistir al congrés dels centres educatius de fora de la comarca on se celebren els Encontres. Aquest finançament és limitat i s’atorgarà segons els següents criteris fins a l’esgotament d’aquest:</a:t>
            </a:r>
          </a:p>
          <a:p>
            <a:pPr marL="342900" lvl="0" indent="-342900">
              <a:lnSpc>
                <a:spcPct val="107000"/>
              </a:lnSpc>
              <a:buFont typeface="Calibri" panose="020F0502020204030204" pitchFamily="34" charset="0"/>
              <a:buChar char="-"/>
            </a:pPr>
            <a:r>
              <a:rPr lang="ca-ES" sz="1650" spc="55" dirty="0">
                <a:solidFill>
                  <a:srgbClr val="7C6B68"/>
                </a:solidFill>
                <a:latin typeface="Tahoma"/>
                <a:cs typeface="Tahoma"/>
              </a:rPr>
              <a:t>Ordre d’inscripció al congrés</a:t>
            </a:r>
          </a:p>
          <a:p>
            <a:pPr marL="342900" lvl="0" indent="-342900">
              <a:lnSpc>
                <a:spcPct val="107000"/>
              </a:lnSpc>
              <a:buFont typeface="Calibri" panose="020F0502020204030204" pitchFamily="34" charset="0"/>
              <a:buChar char="-"/>
            </a:pPr>
            <a:r>
              <a:rPr lang="ca-ES" sz="1650" spc="55" dirty="0">
                <a:solidFill>
                  <a:srgbClr val="7C6B68"/>
                </a:solidFill>
                <a:latin typeface="Tahoma"/>
                <a:cs typeface="Tahoma"/>
              </a:rPr>
              <a:t>Distància a l’acte i connexions/opcions amb transport públic</a:t>
            </a:r>
          </a:p>
          <a:p>
            <a:pPr marL="342900" lvl="0" indent="-342900">
              <a:lnSpc>
                <a:spcPct val="107000"/>
              </a:lnSpc>
              <a:spcAft>
                <a:spcPts val="800"/>
              </a:spcAft>
              <a:buFont typeface="Calibri" panose="020F0502020204030204" pitchFamily="34" charset="0"/>
              <a:buChar char="-"/>
            </a:pPr>
            <a:r>
              <a:rPr lang="ca-ES" sz="1650" spc="55" dirty="0">
                <a:solidFill>
                  <a:srgbClr val="7C6B68"/>
                </a:solidFill>
                <a:latin typeface="Tahoma"/>
                <a:cs typeface="Tahoma"/>
              </a:rPr>
              <a:t>Es prioritzarà al menys 1 escola per comarca </a:t>
            </a:r>
          </a:p>
        </p:txBody>
      </p:sp>
    </p:spTree>
    <p:extLst>
      <p:ext uri="{BB962C8B-B14F-4D97-AF65-F5344CB8AC3E}">
        <p14:creationId xmlns:p14="http://schemas.microsoft.com/office/powerpoint/2010/main" val="64181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761" y="748821"/>
            <a:ext cx="8749437" cy="412845"/>
          </a:xfrm>
          <a:prstGeom prst="rect">
            <a:avLst/>
          </a:prstGeom>
        </p:spPr>
        <p:txBody>
          <a:bodyPr vert="horz" wrap="square" lIns="0" tIns="9627" rIns="0" bIns="0" rtlCol="0" anchor="t">
            <a:spAutoFit/>
          </a:bodyPr>
          <a:lstStyle/>
          <a:p>
            <a:pPr marL="7620">
              <a:spcBef>
                <a:spcPts val="76"/>
              </a:spcBef>
            </a:pPr>
            <a:r>
              <a:rPr lang="ca-ES" sz="2900" b="1" spc="27" dirty="0">
                <a:solidFill>
                  <a:srgbClr val="7E6C69"/>
                </a:solidFill>
                <a:latin typeface="Trebuchet MS"/>
              </a:rPr>
              <a:t>Els encontres</a:t>
            </a:r>
            <a:endParaRPr lang="ca-ES" dirty="0"/>
          </a:p>
        </p:txBody>
      </p:sp>
      <p:sp>
        <p:nvSpPr>
          <p:cNvPr id="23" name="object 23"/>
          <p:cNvSpPr/>
          <p:nvPr/>
        </p:nvSpPr>
        <p:spPr>
          <a:xfrm>
            <a:off x="10209187" y="6255190"/>
            <a:ext cx="44301" cy="44301"/>
          </a:xfrm>
          <a:prstGeom prst="rect">
            <a:avLst/>
          </a:prstGeom>
          <a:blipFill>
            <a:blip r:embed="rId3" cstate="print"/>
            <a:stretch>
              <a:fillRect/>
            </a:stretch>
          </a:blipFill>
        </p:spPr>
        <p:txBody>
          <a:bodyPr wrap="square" lIns="0" tIns="0" rIns="0" bIns="0" rtlCol="0"/>
          <a:lstStyle/>
          <a:p>
            <a:endParaRPr sz="1092"/>
          </a:p>
        </p:txBody>
      </p:sp>
      <p:sp>
        <p:nvSpPr>
          <p:cNvPr id="24" name="object 24"/>
          <p:cNvSpPr/>
          <p:nvPr/>
        </p:nvSpPr>
        <p:spPr>
          <a:xfrm>
            <a:off x="9981354" y="6255190"/>
            <a:ext cx="44307" cy="44301"/>
          </a:xfrm>
          <a:prstGeom prst="rect">
            <a:avLst/>
          </a:prstGeom>
          <a:blipFill>
            <a:blip r:embed="rId3" cstate="print"/>
            <a:stretch>
              <a:fillRect/>
            </a:stretch>
          </a:blipFill>
        </p:spPr>
        <p:txBody>
          <a:bodyPr wrap="square" lIns="0" tIns="0" rIns="0" bIns="0" rtlCol="0"/>
          <a:lstStyle/>
          <a:p>
            <a:endParaRPr sz="1092"/>
          </a:p>
        </p:txBody>
      </p:sp>
      <p:sp>
        <p:nvSpPr>
          <p:cNvPr id="25" name="object 25"/>
          <p:cNvSpPr/>
          <p:nvPr/>
        </p:nvSpPr>
        <p:spPr>
          <a:xfrm>
            <a:off x="9753458" y="6255190"/>
            <a:ext cx="44364" cy="44301"/>
          </a:xfrm>
          <a:prstGeom prst="rect">
            <a:avLst/>
          </a:prstGeom>
          <a:blipFill>
            <a:blip r:embed="rId4" cstate="print"/>
            <a:stretch>
              <a:fillRect/>
            </a:stretch>
          </a:blipFill>
        </p:spPr>
        <p:txBody>
          <a:bodyPr wrap="square" lIns="0" tIns="0" rIns="0" bIns="0" rtlCol="0"/>
          <a:lstStyle/>
          <a:p>
            <a:endParaRPr sz="1092"/>
          </a:p>
        </p:txBody>
      </p:sp>
      <p:sp>
        <p:nvSpPr>
          <p:cNvPr id="26" name="object 26"/>
          <p:cNvSpPr/>
          <p:nvPr/>
        </p:nvSpPr>
        <p:spPr>
          <a:xfrm>
            <a:off x="9525693" y="6255190"/>
            <a:ext cx="44301" cy="44301"/>
          </a:xfrm>
          <a:prstGeom prst="rect">
            <a:avLst/>
          </a:prstGeom>
          <a:blipFill>
            <a:blip r:embed="rId5" cstate="print"/>
            <a:stretch>
              <a:fillRect/>
            </a:stretch>
          </a:blipFill>
        </p:spPr>
        <p:txBody>
          <a:bodyPr wrap="square" lIns="0" tIns="0" rIns="0" bIns="0" rtlCol="0"/>
          <a:lstStyle/>
          <a:p>
            <a:endParaRPr sz="1092"/>
          </a:p>
        </p:txBody>
      </p:sp>
      <p:sp>
        <p:nvSpPr>
          <p:cNvPr id="27" name="object 27"/>
          <p:cNvSpPr/>
          <p:nvPr/>
        </p:nvSpPr>
        <p:spPr>
          <a:xfrm>
            <a:off x="9297859" y="6255190"/>
            <a:ext cx="44301" cy="44301"/>
          </a:xfrm>
          <a:prstGeom prst="rect">
            <a:avLst/>
          </a:prstGeom>
          <a:blipFill>
            <a:blip r:embed="rId6" cstate="print"/>
            <a:stretch>
              <a:fillRect/>
            </a:stretch>
          </a:blipFill>
        </p:spPr>
        <p:txBody>
          <a:bodyPr wrap="square" lIns="0" tIns="0" rIns="0" bIns="0" rtlCol="0"/>
          <a:lstStyle/>
          <a:p>
            <a:endParaRPr sz="1092"/>
          </a:p>
        </p:txBody>
      </p:sp>
      <p:sp>
        <p:nvSpPr>
          <p:cNvPr id="28" name="object 28"/>
          <p:cNvSpPr/>
          <p:nvPr/>
        </p:nvSpPr>
        <p:spPr>
          <a:xfrm>
            <a:off x="9070031" y="6255190"/>
            <a:ext cx="44301" cy="44301"/>
          </a:xfrm>
          <a:prstGeom prst="rect">
            <a:avLst/>
          </a:prstGeom>
          <a:blipFill>
            <a:blip r:embed="rId5" cstate="print"/>
            <a:stretch>
              <a:fillRect/>
            </a:stretch>
          </a:blipFill>
        </p:spPr>
        <p:txBody>
          <a:bodyPr wrap="square" lIns="0" tIns="0" rIns="0" bIns="0" rtlCol="0"/>
          <a:lstStyle/>
          <a:p>
            <a:endParaRPr sz="1092"/>
          </a:p>
        </p:txBody>
      </p:sp>
      <p:sp>
        <p:nvSpPr>
          <p:cNvPr id="29" name="object 29"/>
          <p:cNvSpPr/>
          <p:nvPr/>
        </p:nvSpPr>
        <p:spPr>
          <a:xfrm>
            <a:off x="10209187" y="6518464"/>
            <a:ext cx="44301" cy="44301"/>
          </a:xfrm>
          <a:prstGeom prst="rect">
            <a:avLst/>
          </a:prstGeom>
          <a:blipFill>
            <a:blip r:embed="rId7" cstate="print"/>
            <a:stretch>
              <a:fillRect/>
            </a:stretch>
          </a:blipFill>
        </p:spPr>
        <p:txBody>
          <a:bodyPr wrap="square" lIns="0" tIns="0" rIns="0" bIns="0" rtlCol="0"/>
          <a:lstStyle/>
          <a:p>
            <a:endParaRPr sz="1092"/>
          </a:p>
        </p:txBody>
      </p:sp>
      <p:sp>
        <p:nvSpPr>
          <p:cNvPr id="30" name="object 30"/>
          <p:cNvSpPr/>
          <p:nvPr/>
        </p:nvSpPr>
        <p:spPr>
          <a:xfrm>
            <a:off x="9981354" y="6518464"/>
            <a:ext cx="44307" cy="44301"/>
          </a:xfrm>
          <a:prstGeom prst="rect">
            <a:avLst/>
          </a:prstGeom>
          <a:blipFill>
            <a:blip r:embed="rId7" cstate="print"/>
            <a:stretch>
              <a:fillRect/>
            </a:stretch>
          </a:blipFill>
        </p:spPr>
        <p:txBody>
          <a:bodyPr wrap="square" lIns="0" tIns="0" rIns="0" bIns="0" rtlCol="0"/>
          <a:lstStyle/>
          <a:p>
            <a:endParaRPr sz="1092"/>
          </a:p>
        </p:txBody>
      </p:sp>
      <p:sp>
        <p:nvSpPr>
          <p:cNvPr id="31" name="object 31"/>
          <p:cNvSpPr/>
          <p:nvPr/>
        </p:nvSpPr>
        <p:spPr>
          <a:xfrm>
            <a:off x="9753458" y="6518464"/>
            <a:ext cx="44364" cy="44301"/>
          </a:xfrm>
          <a:prstGeom prst="rect">
            <a:avLst/>
          </a:prstGeom>
          <a:blipFill>
            <a:blip r:embed="rId8" cstate="print"/>
            <a:stretch>
              <a:fillRect/>
            </a:stretch>
          </a:blipFill>
        </p:spPr>
        <p:txBody>
          <a:bodyPr wrap="square" lIns="0" tIns="0" rIns="0" bIns="0" rtlCol="0"/>
          <a:lstStyle/>
          <a:p>
            <a:endParaRPr sz="1092"/>
          </a:p>
        </p:txBody>
      </p:sp>
      <p:sp>
        <p:nvSpPr>
          <p:cNvPr id="32" name="object 32"/>
          <p:cNvSpPr/>
          <p:nvPr/>
        </p:nvSpPr>
        <p:spPr>
          <a:xfrm>
            <a:off x="9525693" y="6518464"/>
            <a:ext cx="44301" cy="44301"/>
          </a:xfrm>
          <a:prstGeom prst="rect">
            <a:avLst/>
          </a:prstGeom>
          <a:blipFill>
            <a:blip r:embed="rId9" cstate="print"/>
            <a:stretch>
              <a:fillRect/>
            </a:stretch>
          </a:blipFill>
        </p:spPr>
        <p:txBody>
          <a:bodyPr wrap="square" lIns="0" tIns="0" rIns="0" bIns="0" rtlCol="0"/>
          <a:lstStyle/>
          <a:p>
            <a:endParaRPr sz="1092"/>
          </a:p>
        </p:txBody>
      </p:sp>
      <p:sp>
        <p:nvSpPr>
          <p:cNvPr id="33" name="object 33"/>
          <p:cNvSpPr/>
          <p:nvPr/>
        </p:nvSpPr>
        <p:spPr>
          <a:xfrm>
            <a:off x="9297859" y="6518464"/>
            <a:ext cx="44301" cy="44301"/>
          </a:xfrm>
          <a:prstGeom prst="rect">
            <a:avLst/>
          </a:prstGeom>
          <a:blipFill>
            <a:blip r:embed="rId10" cstate="print"/>
            <a:stretch>
              <a:fillRect/>
            </a:stretch>
          </a:blipFill>
        </p:spPr>
        <p:txBody>
          <a:bodyPr wrap="square" lIns="0" tIns="0" rIns="0" bIns="0" rtlCol="0"/>
          <a:lstStyle/>
          <a:p>
            <a:endParaRPr sz="1092"/>
          </a:p>
        </p:txBody>
      </p:sp>
      <p:sp>
        <p:nvSpPr>
          <p:cNvPr id="34" name="object 34"/>
          <p:cNvSpPr/>
          <p:nvPr/>
        </p:nvSpPr>
        <p:spPr>
          <a:xfrm>
            <a:off x="9070031" y="6518464"/>
            <a:ext cx="44301" cy="44301"/>
          </a:xfrm>
          <a:prstGeom prst="rect">
            <a:avLst/>
          </a:prstGeom>
          <a:blipFill>
            <a:blip r:embed="rId9" cstate="print"/>
            <a:stretch>
              <a:fillRect/>
            </a:stretch>
          </a:blipFill>
        </p:spPr>
        <p:txBody>
          <a:bodyPr wrap="square" lIns="0" tIns="0" rIns="0" bIns="0" rtlCol="0"/>
          <a:lstStyle/>
          <a:p>
            <a:endParaRPr sz="1092"/>
          </a:p>
        </p:txBody>
      </p:sp>
      <p:sp>
        <p:nvSpPr>
          <p:cNvPr id="45" name="object 45"/>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15</a:t>
            </a:fld>
            <a:endParaRPr dirty="0"/>
          </a:p>
        </p:txBody>
      </p:sp>
      <p:pic>
        <p:nvPicPr>
          <p:cNvPr id="5" name="Imagen 3">
            <a:extLst>
              <a:ext uri="{FF2B5EF4-FFF2-40B4-BE49-F238E27FC236}">
                <a16:creationId xmlns:a16="http://schemas.microsoft.com/office/drawing/2014/main" id="{5B9A0E59-C4BD-C436-DB8D-B45A53DAE8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60254" y="4704198"/>
            <a:ext cx="1814265" cy="1814265"/>
          </a:xfrm>
          <a:prstGeom prst="rect">
            <a:avLst/>
          </a:prstGeom>
        </p:spPr>
      </p:pic>
      <p:pic>
        <p:nvPicPr>
          <p:cNvPr id="7" name="Imatge 6" descr="Imatge que conté text, Font, captura de pantalla, Gràfics&#10;&#10;Descripció generada automàticament">
            <a:extLst>
              <a:ext uri="{FF2B5EF4-FFF2-40B4-BE49-F238E27FC236}">
                <a16:creationId xmlns:a16="http://schemas.microsoft.com/office/drawing/2014/main" id="{3955E7F5-513C-B08A-1C32-F78BAEE5B8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4" name="Mitjans en línia 3" title="Encontres Petits Talents Científics a Tarragona 2024 - vídeo curt">
            <a:hlinkClick r:id="" action="ppaction://media"/>
            <a:extLst>
              <a:ext uri="{FF2B5EF4-FFF2-40B4-BE49-F238E27FC236}">
                <a16:creationId xmlns:a16="http://schemas.microsoft.com/office/drawing/2014/main" id="{7A140BA9-1CD7-2439-14CF-57287D21F990}"/>
              </a:ext>
            </a:extLst>
          </p:cNvPr>
          <p:cNvPicPr>
            <a:picLocks noRot="1" noChangeAspect="1"/>
          </p:cNvPicPr>
          <p:nvPr>
            <a:videoFile r:link="rId1"/>
          </p:nvPr>
        </p:nvPicPr>
        <p:blipFill>
          <a:blip r:embed="rId13"/>
          <a:stretch>
            <a:fillRect/>
          </a:stretch>
        </p:blipFill>
        <p:spPr>
          <a:xfrm>
            <a:off x="1933241" y="1427747"/>
            <a:ext cx="8327107" cy="4734427"/>
          </a:xfrm>
          <a:prstGeom prst="rect">
            <a:avLst/>
          </a:prstGeom>
        </p:spPr>
      </p:pic>
    </p:spTree>
    <p:extLst>
      <p:ext uri="{BB962C8B-B14F-4D97-AF65-F5344CB8AC3E}">
        <p14:creationId xmlns:p14="http://schemas.microsoft.com/office/powerpoint/2010/main" val="7635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0209187" y="6255190"/>
            <a:ext cx="44301" cy="44301"/>
          </a:xfrm>
          <a:prstGeom prst="rect">
            <a:avLst/>
          </a:prstGeom>
          <a:blipFill>
            <a:blip r:embed="rId2" cstate="print"/>
            <a:stretch>
              <a:fillRect/>
            </a:stretch>
          </a:blipFill>
        </p:spPr>
        <p:txBody>
          <a:bodyPr wrap="square" lIns="0" tIns="0" rIns="0" bIns="0" rtlCol="0"/>
          <a:lstStyle/>
          <a:p>
            <a:endParaRPr sz="1092"/>
          </a:p>
        </p:txBody>
      </p:sp>
      <p:sp>
        <p:nvSpPr>
          <p:cNvPr id="24" name="object 24"/>
          <p:cNvSpPr/>
          <p:nvPr/>
        </p:nvSpPr>
        <p:spPr>
          <a:xfrm>
            <a:off x="9981354" y="6255190"/>
            <a:ext cx="44307" cy="44301"/>
          </a:xfrm>
          <a:prstGeom prst="rect">
            <a:avLst/>
          </a:prstGeom>
          <a:blipFill>
            <a:blip r:embed="rId2" cstate="print"/>
            <a:stretch>
              <a:fillRect/>
            </a:stretch>
          </a:blipFill>
        </p:spPr>
        <p:txBody>
          <a:bodyPr wrap="square" lIns="0" tIns="0" rIns="0" bIns="0" rtlCol="0"/>
          <a:lstStyle/>
          <a:p>
            <a:endParaRPr sz="1092"/>
          </a:p>
        </p:txBody>
      </p:sp>
      <p:sp>
        <p:nvSpPr>
          <p:cNvPr id="25" name="object 25"/>
          <p:cNvSpPr/>
          <p:nvPr/>
        </p:nvSpPr>
        <p:spPr>
          <a:xfrm>
            <a:off x="9753458" y="6255190"/>
            <a:ext cx="44364" cy="44301"/>
          </a:xfrm>
          <a:prstGeom prst="rect">
            <a:avLst/>
          </a:prstGeom>
          <a:blipFill>
            <a:blip r:embed="rId3" cstate="print"/>
            <a:stretch>
              <a:fillRect/>
            </a:stretch>
          </a:blipFill>
        </p:spPr>
        <p:txBody>
          <a:bodyPr wrap="square" lIns="0" tIns="0" rIns="0" bIns="0" rtlCol="0"/>
          <a:lstStyle/>
          <a:p>
            <a:endParaRPr sz="1092"/>
          </a:p>
        </p:txBody>
      </p:sp>
      <p:sp>
        <p:nvSpPr>
          <p:cNvPr id="26" name="object 26"/>
          <p:cNvSpPr/>
          <p:nvPr/>
        </p:nvSpPr>
        <p:spPr>
          <a:xfrm>
            <a:off x="9525693" y="6255190"/>
            <a:ext cx="44301" cy="44301"/>
          </a:xfrm>
          <a:prstGeom prst="rect">
            <a:avLst/>
          </a:prstGeom>
          <a:blipFill>
            <a:blip r:embed="rId4" cstate="print"/>
            <a:stretch>
              <a:fillRect/>
            </a:stretch>
          </a:blipFill>
        </p:spPr>
        <p:txBody>
          <a:bodyPr wrap="square" lIns="0" tIns="0" rIns="0" bIns="0" rtlCol="0"/>
          <a:lstStyle/>
          <a:p>
            <a:endParaRPr sz="1092"/>
          </a:p>
        </p:txBody>
      </p:sp>
      <p:sp>
        <p:nvSpPr>
          <p:cNvPr id="27" name="object 27"/>
          <p:cNvSpPr/>
          <p:nvPr/>
        </p:nvSpPr>
        <p:spPr>
          <a:xfrm>
            <a:off x="9297859" y="6255190"/>
            <a:ext cx="44301" cy="44301"/>
          </a:xfrm>
          <a:prstGeom prst="rect">
            <a:avLst/>
          </a:prstGeom>
          <a:blipFill>
            <a:blip r:embed="rId5" cstate="print"/>
            <a:stretch>
              <a:fillRect/>
            </a:stretch>
          </a:blipFill>
        </p:spPr>
        <p:txBody>
          <a:bodyPr wrap="square" lIns="0" tIns="0" rIns="0" bIns="0" rtlCol="0"/>
          <a:lstStyle/>
          <a:p>
            <a:endParaRPr sz="1092"/>
          </a:p>
        </p:txBody>
      </p:sp>
      <p:sp>
        <p:nvSpPr>
          <p:cNvPr id="28" name="object 28"/>
          <p:cNvSpPr/>
          <p:nvPr/>
        </p:nvSpPr>
        <p:spPr>
          <a:xfrm>
            <a:off x="9070031" y="6255190"/>
            <a:ext cx="44301" cy="44301"/>
          </a:xfrm>
          <a:prstGeom prst="rect">
            <a:avLst/>
          </a:prstGeom>
          <a:blipFill>
            <a:blip r:embed="rId4" cstate="print"/>
            <a:stretch>
              <a:fillRect/>
            </a:stretch>
          </a:blipFill>
        </p:spPr>
        <p:txBody>
          <a:bodyPr wrap="square" lIns="0" tIns="0" rIns="0" bIns="0" rtlCol="0"/>
          <a:lstStyle/>
          <a:p>
            <a:endParaRPr sz="1092"/>
          </a:p>
        </p:txBody>
      </p:sp>
      <p:sp>
        <p:nvSpPr>
          <p:cNvPr id="29" name="object 29"/>
          <p:cNvSpPr/>
          <p:nvPr/>
        </p:nvSpPr>
        <p:spPr>
          <a:xfrm>
            <a:off x="10209187" y="6518464"/>
            <a:ext cx="44301" cy="44301"/>
          </a:xfrm>
          <a:prstGeom prst="rect">
            <a:avLst/>
          </a:prstGeom>
          <a:blipFill>
            <a:blip r:embed="rId6" cstate="print"/>
            <a:stretch>
              <a:fillRect/>
            </a:stretch>
          </a:blipFill>
        </p:spPr>
        <p:txBody>
          <a:bodyPr wrap="square" lIns="0" tIns="0" rIns="0" bIns="0" rtlCol="0"/>
          <a:lstStyle/>
          <a:p>
            <a:endParaRPr sz="1092"/>
          </a:p>
        </p:txBody>
      </p:sp>
      <p:sp>
        <p:nvSpPr>
          <p:cNvPr id="30" name="object 30"/>
          <p:cNvSpPr/>
          <p:nvPr/>
        </p:nvSpPr>
        <p:spPr>
          <a:xfrm>
            <a:off x="9981354" y="6518464"/>
            <a:ext cx="44307" cy="44301"/>
          </a:xfrm>
          <a:prstGeom prst="rect">
            <a:avLst/>
          </a:prstGeom>
          <a:blipFill>
            <a:blip r:embed="rId6" cstate="print"/>
            <a:stretch>
              <a:fillRect/>
            </a:stretch>
          </a:blipFill>
        </p:spPr>
        <p:txBody>
          <a:bodyPr wrap="square" lIns="0" tIns="0" rIns="0" bIns="0" rtlCol="0"/>
          <a:lstStyle/>
          <a:p>
            <a:endParaRPr sz="1092"/>
          </a:p>
        </p:txBody>
      </p:sp>
      <p:sp>
        <p:nvSpPr>
          <p:cNvPr id="31" name="object 31"/>
          <p:cNvSpPr/>
          <p:nvPr/>
        </p:nvSpPr>
        <p:spPr>
          <a:xfrm>
            <a:off x="9753458" y="6518464"/>
            <a:ext cx="44364" cy="44301"/>
          </a:xfrm>
          <a:prstGeom prst="rect">
            <a:avLst/>
          </a:prstGeom>
          <a:blipFill>
            <a:blip r:embed="rId7" cstate="print"/>
            <a:stretch>
              <a:fillRect/>
            </a:stretch>
          </a:blipFill>
        </p:spPr>
        <p:txBody>
          <a:bodyPr wrap="square" lIns="0" tIns="0" rIns="0" bIns="0" rtlCol="0"/>
          <a:lstStyle/>
          <a:p>
            <a:endParaRPr sz="1092"/>
          </a:p>
        </p:txBody>
      </p:sp>
      <p:sp>
        <p:nvSpPr>
          <p:cNvPr id="32" name="object 32"/>
          <p:cNvSpPr/>
          <p:nvPr/>
        </p:nvSpPr>
        <p:spPr>
          <a:xfrm>
            <a:off x="9525693" y="6518464"/>
            <a:ext cx="44301" cy="44301"/>
          </a:xfrm>
          <a:prstGeom prst="rect">
            <a:avLst/>
          </a:prstGeom>
          <a:blipFill>
            <a:blip r:embed="rId8" cstate="print"/>
            <a:stretch>
              <a:fillRect/>
            </a:stretch>
          </a:blipFill>
        </p:spPr>
        <p:txBody>
          <a:bodyPr wrap="square" lIns="0" tIns="0" rIns="0" bIns="0" rtlCol="0"/>
          <a:lstStyle/>
          <a:p>
            <a:endParaRPr sz="1092"/>
          </a:p>
        </p:txBody>
      </p:sp>
      <p:sp>
        <p:nvSpPr>
          <p:cNvPr id="33" name="object 33"/>
          <p:cNvSpPr/>
          <p:nvPr/>
        </p:nvSpPr>
        <p:spPr>
          <a:xfrm>
            <a:off x="9297859" y="6518464"/>
            <a:ext cx="44301" cy="44301"/>
          </a:xfrm>
          <a:prstGeom prst="rect">
            <a:avLst/>
          </a:prstGeom>
          <a:blipFill>
            <a:blip r:embed="rId9" cstate="print"/>
            <a:stretch>
              <a:fillRect/>
            </a:stretch>
          </a:blipFill>
        </p:spPr>
        <p:txBody>
          <a:bodyPr wrap="square" lIns="0" tIns="0" rIns="0" bIns="0" rtlCol="0"/>
          <a:lstStyle/>
          <a:p>
            <a:endParaRPr sz="1092"/>
          </a:p>
        </p:txBody>
      </p:sp>
      <p:sp>
        <p:nvSpPr>
          <p:cNvPr id="34" name="object 34"/>
          <p:cNvSpPr/>
          <p:nvPr/>
        </p:nvSpPr>
        <p:spPr>
          <a:xfrm>
            <a:off x="9070031" y="6518464"/>
            <a:ext cx="44301" cy="44301"/>
          </a:xfrm>
          <a:prstGeom prst="rect">
            <a:avLst/>
          </a:prstGeom>
          <a:blipFill>
            <a:blip r:embed="rId8" cstate="print"/>
            <a:stretch>
              <a:fillRect/>
            </a:stretch>
          </a:blipFill>
        </p:spPr>
        <p:txBody>
          <a:bodyPr wrap="square" lIns="0" tIns="0" rIns="0" bIns="0" rtlCol="0"/>
          <a:lstStyle/>
          <a:p>
            <a:endParaRPr sz="1092"/>
          </a:p>
        </p:txBody>
      </p:sp>
      <p:sp>
        <p:nvSpPr>
          <p:cNvPr id="45" name="object 45"/>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16</a:t>
            </a:fld>
            <a:endParaRPr dirty="0"/>
          </a:p>
        </p:txBody>
      </p:sp>
      <p:grpSp>
        <p:nvGrpSpPr>
          <p:cNvPr id="7" name="Agrupa 6">
            <a:extLst>
              <a:ext uri="{FF2B5EF4-FFF2-40B4-BE49-F238E27FC236}">
                <a16:creationId xmlns:a16="http://schemas.microsoft.com/office/drawing/2014/main" id="{92626FF8-5FDB-3006-112E-6E0FA4AEAF37}"/>
              </a:ext>
            </a:extLst>
          </p:cNvPr>
          <p:cNvGrpSpPr/>
          <p:nvPr/>
        </p:nvGrpSpPr>
        <p:grpSpPr>
          <a:xfrm>
            <a:off x="9867452" y="2213180"/>
            <a:ext cx="1836994" cy="2445737"/>
            <a:chOff x="16271453" y="3649697"/>
            <a:chExt cx="3029339" cy="4033202"/>
          </a:xfrm>
        </p:grpSpPr>
        <p:sp>
          <p:nvSpPr>
            <p:cNvPr id="8" name="Rectángulo 24">
              <a:extLst>
                <a:ext uri="{FF2B5EF4-FFF2-40B4-BE49-F238E27FC236}">
                  <a16:creationId xmlns:a16="http://schemas.microsoft.com/office/drawing/2014/main" id="{BC80A715-D4FA-3F3B-9A19-ECE9E8B1D36A}"/>
                </a:ext>
              </a:extLst>
            </p:cNvPr>
            <p:cNvSpPr/>
            <p:nvPr/>
          </p:nvSpPr>
          <p:spPr>
            <a:xfrm>
              <a:off x="16271453" y="3649697"/>
              <a:ext cx="3029339" cy="4033202"/>
            </a:xfrm>
            <a:prstGeom prst="rect">
              <a:avLst/>
            </a:prstGeom>
            <a:solidFill>
              <a:srgbClr val="2B549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a:p>
          </p:txBody>
        </p:sp>
        <p:pic>
          <p:nvPicPr>
            <p:cNvPr id="9" name="Imagen 28" descr="Torre de un edificio&#10;&#10;Descripción generada automáticamente">
              <a:extLst>
                <a:ext uri="{FF2B5EF4-FFF2-40B4-BE49-F238E27FC236}">
                  <a16:creationId xmlns:a16="http://schemas.microsoft.com/office/drawing/2014/main" id="{CD448B36-ED7D-E142-E323-009D84F2B62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800" r="14160"/>
            <a:stretch/>
          </p:blipFill>
          <p:spPr>
            <a:xfrm>
              <a:off x="16271453" y="4532151"/>
              <a:ext cx="3029339" cy="3147725"/>
            </a:xfrm>
            <a:prstGeom prst="rect">
              <a:avLst/>
            </a:prstGeom>
          </p:spPr>
        </p:pic>
      </p:grpSp>
      <p:sp>
        <p:nvSpPr>
          <p:cNvPr id="10" name="object 2">
            <a:extLst>
              <a:ext uri="{FF2B5EF4-FFF2-40B4-BE49-F238E27FC236}">
                <a16:creationId xmlns:a16="http://schemas.microsoft.com/office/drawing/2014/main" id="{3DD38D72-A7F4-8D31-6E3D-A7FD836B0BD8}"/>
              </a:ext>
            </a:extLst>
          </p:cNvPr>
          <p:cNvSpPr txBox="1">
            <a:spLocks noGrp="1"/>
          </p:cNvSpPr>
          <p:nvPr>
            <p:ph type="title"/>
          </p:nvPr>
        </p:nvSpPr>
        <p:spPr>
          <a:xfrm>
            <a:off x="460307" y="1533083"/>
            <a:ext cx="8749437" cy="457664"/>
          </a:xfrm>
          <a:prstGeom prst="rect">
            <a:avLst/>
          </a:prstGeom>
        </p:spPr>
        <p:txBody>
          <a:bodyPr vert="horz" wrap="square" lIns="0" tIns="9627" rIns="0" bIns="0" rtlCol="0" anchor="ctr">
            <a:spAutoFit/>
          </a:bodyPr>
          <a:lstStyle/>
          <a:p>
            <a:pPr marL="7701">
              <a:lnSpc>
                <a:spcPct val="100000"/>
              </a:lnSpc>
              <a:spcBef>
                <a:spcPts val="76"/>
              </a:spcBef>
            </a:pPr>
            <a:r>
              <a:rPr lang="ca-ES" sz="2911" b="1" spc="27" dirty="0">
                <a:solidFill>
                  <a:srgbClr val="7E6C69"/>
                </a:solidFill>
                <a:latin typeface="Trebuchet MS"/>
              </a:rPr>
              <a:t>Contacte</a:t>
            </a:r>
          </a:p>
        </p:txBody>
      </p:sp>
      <p:sp>
        <p:nvSpPr>
          <p:cNvPr id="11" name="object 23">
            <a:extLst>
              <a:ext uri="{FF2B5EF4-FFF2-40B4-BE49-F238E27FC236}">
                <a16:creationId xmlns:a16="http://schemas.microsoft.com/office/drawing/2014/main" id="{B7CDB4DE-129E-197F-0495-097A85D62CA4}"/>
              </a:ext>
            </a:extLst>
          </p:cNvPr>
          <p:cNvSpPr txBox="1"/>
          <p:nvPr/>
        </p:nvSpPr>
        <p:spPr>
          <a:xfrm>
            <a:off x="581096" y="2478034"/>
            <a:ext cx="6854929" cy="755730"/>
          </a:xfrm>
          <a:prstGeom prst="rect">
            <a:avLst/>
          </a:prstGeom>
        </p:spPr>
        <p:txBody>
          <a:bodyPr vert="horz" wrap="square" lIns="0" tIns="6931" rIns="0" bIns="0" rtlCol="0" anchor="t">
            <a:spAutoFit/>
          </a:bodyPr>
          <a:lstStyle/>
          <a:p>
            <a:pPr marL="284947" marR="3081" indent="-277246">
              <a:lnSpc>
                <a:spcPct val="150000"/>
              </a:lnSpc>
              <a:spcBef>
                <a:spcPts val="55"/>
              </a:spcBef>
              <a:buFont typeface="Arial" panose="020B0604020202020204" pitchFamily="34" charset="0"/>
              <a:buChar char="•"/>
            </a:pPr>
            <a:r>
              <a:rPr lang="ca-ES" sz="1698" spc="24" dirty="0">
                <a:solidFill>
                  <a:srgbClr val="7C6B68"/>
                </a:solidFill>
                <a:latin typeface="Trebuchet MS"/>
                <a:cs typeface="Tahoma"/>
              </a:rPr>
              <a:t>FCRI - organització:</a:t>
            </a:r>
          </a:p>
          <a:p>
            <a:pPr marL="284947" marR="3081" lvl="1">
              <a:lnSpc>
                <a:spcPct val="150000"/>
              </a:lnSpc>
              <a:spcBef>
                <a:spcPts val="55"/>
              </a:spcBef>
            </a:pPr>
            <a:r>
              <a:rPr lang="ca-ES" sz="1698" spc="24" dirty="0">
                <a:solidFill>
                  <a:srgbClr val="7C6B68"/>
                </a:solidFill>
                <a:latin typeface="Trebuchet MS" panose="020B0603020202020204" pitchFamily="34" charset="0"/>
                <a:cs typeface="Tahoma"/>
              </a:rPr>
              <a:t>Mar Martínez: </a:t>
            </a:r>
            <a:r>
              <a:rPr lang="ca-ES" sz="1698" spc="24" dirty="0">
                <a:solidFill>
                  <a:srgbClr val="7C6B68"/>
                </a:solidFill>
                <a:latin typeface="Trebuchet MS" panose="020B0603020202020204" pitchFamily="34" charset="0"/>
                <a:cs typeface="Tahoma"/>
                <a:hlinkClick r:id="rId11"/>
              </a:rPr>
              <a:t>mmartinez@fundaciorecerca.cat</a:t>
            </a:r>
            <a:endParaRPr lang="ca-ES" sz="1698" dirty="0">
              <a:latin typeface="Trebuchet MS" panose="020B0603020202020204" pitchFamily="34" charset="0"/>
              <a:cs typeface="Tahoma"/>
            </a:endParaRPr>
          </a:p>
        </p:txBody>
      </p:sp>
      <p:pic>
        <p:nvPicPr>
          <p:cNvPr id="2" name="Imatge 1" descr="Imatge que conté text, Font, captura de pantalla, Gràfics&#10;&#10;Descripció generada automàticament">
            <a:extLst>
              <a:ext uri="{FF2B5EF4-FFF2-40B4-BE49-F238E27FC236}">
                <a16:creationId xmlns:a16="http://schemas.microsoft.com/office/drawing/2014/main" id="{D981032E-296B-B6D1-4CC4-7C7479B262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sp>
        <p:nvSpPr>
          <p:cNvPr id="5" name="Rectángulo 30">
            <a:extLst>
              <a:ext uri="{FF2B5EF4-FFF2-40B4-BE49-F238E27FC236}">
                <a16:creationId xmlns:a16="http://schemas.microsoft.com/office/drawing/2014/main" id="{1FDBA9A9-F89A-C944-BCD3-5D282B9046B0}"/>
              </a:ext>
            </a:extLst>
          </p:cNvPr>
          <p:cNvSpPr/>
          <p:nvPr/>
        </p:nvSpPr>
        <p:spPr>
          <a:xfrm>
            <a:off x="9777214" y="4711276"/>
            <a:ext cx="1932523" cy="810671"/>
          </a:xfrm>
          <a:prstGeom prst="rect">
            <a:avLst/>
          </a:prstGeom>
        </p:spPr>
        <p:txBody>
          <a:bodyPr wrap="square">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ca-ES" sz="1100" b="1" dirty="0">
                <a:ea typeface="Calibri" panose="020F0502020204030204" pitchFamily="34" charset="0"/>
                <a:cs typeface="Arial" panose="020B0604020202020204" pitchFamily="34" charset="0"/>
              </a:rPr>
              <a:t>Fundació Catalana per a la Recerca i la Innovació</a:t>
            </a:r>
            <a:br>
              <a:rPr lang="ca-ES" sz="1100" b="1" dirty="0">
                <a:ea typeface="Calibri" panose="020F0502020204030204" pitchFamily="34" charset="0"/>
                <a:cs typeface="Arial" panose="020B0604020202020204" pitchFamily="34" charset="0"/>
              </a:rPr>
            </a:br>
            <a:r>
              <a:rPr lang="ca-ES" sz="1100" dirty="0">
                <a:ea typeface="Calibri" panose="020F0502020204030204" pitchFamily="34" charset="0"/>
                <a:cs typeface="Arial" panose="020B0604020202020204" pitchFamily="34" charset="0"/>
              </a:rPr>
              <a:t>Pg. Lluís Companys, 23 </a:t>
            </a:r>
            <a:br>
              <a:rPr lang="ca-ES" sz="1100" dirty="0">
                <a:ea typeface="Calibri" panose="020F0502020204030204" pitchFamily="34" charset="0"/>
                <a:cs typeface="Arial" panose="020B0604020202020204" pitchFamily="34" charset="0"/>
              </a:rPr>
            </a:br>
            <a:r>
              <a:rPr lang="ca-ES" sz="1100" dirty="0">
                <a:ea typeface="Calibri" panose="020F0502020204030204" pitchFamily="34" charset="0"/>
                <a:cs typeface="Arial" panose="020B0604020202020204" pitchFamily="34" charset="0"/>
              </a:rPr>
              <a:t>08010 Barcelona</a:t>
            </a:r>
            <a:endParaRPr lang="es-ES" sz="1100" dirty="0">
              <a:ea typeface="Calibri" panose="020F0502020204030204" pitchFamily="34" charset="0"/>
              <a:cs typeface="Arial" panose="020B0604020202020204" pitchFamily="34" charset="0"/>
            </a:endParaRPr>
          </a:p>
        </p:txBody>
      </p:sp>
      <p:sp>
        <p:nvSpPr>
          <p:cNvPr id="6" name="Rectángulo 23">
            <a:extLst>
              <a:ext uri="{FF2B5EF4-FFF2-40B4-BE49-F238E27FC236}">
                <a16:creationId xmlns:a16="http://schemas.microsoft.com/office/drawing/2014/main" id="{F6122AB9-81AB-334D-AC06-D7FD0F6B056C}"/>
              </a:ext>
            </a:extLst>
          </p:cNvPr>
          <p:cNvSpPr/>
          <p:nvPr/>
        </p:nvSpPr>
        <p:spPr>
          <a:xfrm>
            <a:off x="9802426" y="5450210"/>
            <a:ext cx="1932523" cy="249940"/>
          </a:xfrm>
          <a:prstGeom prst="rect">
            <a:avLst/>
          </a:prstGeom>
        </p:spPr>
        <p:txBody>
          <a:bodyPr wrap="square">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s-ES" sz="1000"/>
              <a:t>www.fundaciorecerca.cat</a:t>
            </a:r>
            <a:endParaRPr lang="es-ES" sz="10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994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descr="Imagen que contiene tabla, hombre, gente, caja&#10;&#10;Descripción generada automáticamente">
            <a:extLst>
              <a:ext uri="{FF2B5EF4-FFF2-40B4-BE49-F238E27FC236}">
                <a16:creationId xmlns:a16="http://schemas.microsoft.com/office/drawing/2014/main" id="{2754411A-F13C-C02C-EA15-BD35E3046E6E}"/>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3463656" y="958561"/>
            <a:ext cx="6094131" cy="4066558"/>
          </a:xfrm>
        </p:spPr>
      </p:pic>
      <p:pic>
        <p:nvPicPr>
          <p:cNvPr id="4" name="Imatge 3" descr="Imatge que conté roba, persona, mobles, a cobert&#10;&#10;Descripció generada automàticament">
            <a:extLst>
              <a:ext uri="{FF2B5EF4-FFF2-40B4-BE49-F238E27FC236}">
                <a16:creationId xmlns:a16="http://schemas.microsoft.com/office/drawing/2014/main" id="{1C33FD62-E8B6-1A8A-7B1D-1303CB52A9AD}"/>
              </a:ext>
            </a:extLst>
          </p:cNvPr>
          <p:cNvPicPr>
            <a:picLocks noChangeAspect="1"/>
          </p:cNvPicPr>
          <p:nvPr/>
        </p:nvPicPr>
        <p:blipFill>
          <a:blip r:embed="rId3"/>
          <a:stretch>
            <a:fillRect/>
          </a:stretch>
        </p:blipFill>
        <p:spPr>
          <a:xfrm>
            <a:off x="2633822" y="183529"/>
            <a:ext cx="9222753" cy="6539581"/>
          </a:xfrm>
          <a:prstGeom prst="rect">
            <a:avLst/>
          </a:prstGeom>
        </p:spPr>
      </p:pic>
      <p:sp>
        <p:nvSpPr>
          <p:cNvPr id="7" name="Título 6"/>
          <p:cNvSpPr>
            <a:spLocks noGrp="1"/>
          </p:cNvSpPr>
          <p:nvPr>
            <p:ph type="title"/>
          </p:nvPr>
        </p:nvSpPr>
        <p:spPr>
          <a:xfrm>
            <a:off x="2805380" y="5619138"/>
            <a:ext cx="8861296" cy="923330"/>
          </a:xfrm>
        </p:spPr>
        <p:txBody>
          <a:bodyPr>
            <a:normAutofit/>
          </a:bodyPr>
          <a:lstStyle>
            <a:defPPr>
              <a:defRPr lang="x-none"/>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ca-ES" sz="2800" dirty="0"/>
              <a:t>Petits Talents Científics Tarragona</a:t>
            </a:r>
          </a:p>
        </p:txBody>
      </p:sp>
    </p:spTree>
    <p:extLst>
      <p:ext uri="{BB962C8B-B14F-4D97-AF65-F5344CB8AC3E}">
        <p14:creationId xmlns:p14="http://schemas.microsoft.com/office/powerpoint/2010/main" val="127763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8934" y="1302011"/>
            <a:ext cx="6938793" cy="579237"/>
          </a:xfrm>
        </p:spPr>
        <p:txBody>
          <a:bodyPr>
            <a:normAutofit/>
          </a:bodyPr>
          <a:lstStyle/>
          <a:p>
            <a:r>
              <a:rPr lang="ca-ES" sz="3184" b="1" spc="-3" dirty="0">
                <a:solidFill>
                  <a:srgbClr val="7E6C69"/>
                </a:solidFill>
                <a:latin typeface="Trebuchet MS"/>
                <a:ea typeface="+mj-ea"/>
                <a:cs typeface="Roboto"/>
              </a:rPr>
              <a:t>Qui som?</a:t>
            </a:r>
            <a:endParaRPr lang="es-ES" sz="3184" b="1" spc="-3" dirty="0">
              <a:solidFill>
                <a:srgbClr val="7E6C69"/>
              </a:solidFill>
              <a:latin typeface="Trebuchet MS"/>
              <a:ea typeface="+mj-ea"/>
              <a:cs typeface="Roboto"/>
            </a:endParaRPr>
          </a:p>
        </p:txBody>
      </p:sp>
      <p:sp>
        <p:nvSpPr>
          <p:cNvPr id="21" name="Rectángulo 20"/>
          <p:cNvSpPr/>
          <p:nvPr/>
        </p:nvSpPr>
        <p:spPr>
          <a:xfrm>
            <a:off x="737355" y="3957809"/>
            <a:ext cx="6013775" cy="42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buSzPct val="75000"/>
              <a:tabLst>
                <a:tab pos="71997" algn="r"/>
              </a:tabLst>
            </a:pPr>
            <a:r>
              <a:rPr lang="ca-ES" sz="2400" i="1" dirty="0">
                <a:solidFill>
                  <a:srgbClr val="7C6C69"/>
                </a:solidFill>
              </a:rPr>
              <a:t>“Més de 30 anys recolzant la ciència”</a:t>
            </a:r>
          </a:p>
        </p:txBody>
      </p:sp>
      <p:sp>
        <p:nvSpPr>
          <p:cNvPr id="22" name="Rectángulo 21"/>
          <p:cNvSpPr/>
          <p:nvPr/>
        </p:nvSpPr>
        <p:spPr>
          <a:xfrm>
            <a:off x="737354" y="2009235"/>
            <a:ext cx="6339749" cy="1824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buSzPct val="75000"/>
              <a:tabLst>
                <a:tab pos="71997" algn="r"/>
              </a:tabLst>
            </a:pPr>
            <a:r>
              <a:rPr lang="ca-ES" sz="1600" b="1" dirty="0">
                <a:solidFill>
                  <a:srgbClr val="7C6C69"/>
                </a:solidFill>
              </a:rPr>
              <a:t>Fundació Catalana per a la Recerca i la Innovació</a:t>
            </a:r>
          </a:p>
          <a:p>
            <a:pPr>
              <a:buSzPct val="75000"/>
              <a:tabLst>
                <a:tab pos="71997" algn="r"/>
              </a:tabLst>
            </a:pPr>
            <a:endParaRPr lang="ca-ES" sz="1600" dirty="0">
              <a:solidFill>
                <a:srgbClr val="7C6C69"/>
              </a:solidFill>
            </a:endParaRPr>
          </a:p>
          <a:p>
            <a:pPr>
              <a:buSzPct val="75000"/>
              <a:tabLst>
                <a:tab pos="71997" algn="r"/>
              </a:tabLst>
            </a:pPr>
            <a:r>
              <a:rPr lang="ca-ES" sz="1600" dirty="0">
                <a:solidFill>
                  <a:srgbClr val="7C6C69"/>
                </a:solidFill>
              </a:rPr>
              <a:t>Entitat privada sense afany de lucre nascuda el 1986.</a:t>
            </a:r>
          </a:p>
          <a:p>
            <a:pPr>
              <a:buSzPct val="75000"/>
              <a:tabLst>
                <a:tab pos="71997" algn="r"/>
              </a:tabLst>
            </a:pPr>
            <a:endParaRPr lang="ca-ES" sz="1600" dirty="0">
              <a:solidFill>
                <a:srgbClr val="7C6C69"/>
              </a:solidFill>
            </a:endParaRPr>
          </a:p>
          <a:p>
            <a:pPr>
              <a:buSzPct val="75000"/>
              <a:tabLst>
                <a:tab pos="71997" algn="r"/>
              </a:tabLst>
            </a:pPr>
            <a:r>
              <a:rPr lang="ca-ES" sz="1600" dirty="0">
                <a:solidFill>
                  <a:srgbClr val="7C6C69"/>
                </a:solidFill>
              </a:rPr>
              <a:t>Disseminem la recerca i la innovació entre la societat per fomentar la cultura científica, les vocacions cientificotècniques, la cooperació </a:t>
            </a:r>
            <a:r>
              <a:rPr lang="ca-ES" sz="1600" dirty="0" err="1">
                <a:solidFill>
                  <a:srgbClr val="7C6C69"/>
                </a:solidFill>
              </a:rPr>
              <a:t>publicoprivada</a:t>
            </a:r>
            <a:r>
              <a:rPr lang="ca-ES" sz="1600" dirty="0">
                <a:solidFill>
                  <a:srgbClr val="7C6C69"/>
                </a:solidFill>
              </a:rPr>
              <a:t> i l’emprenedoria en R+D.</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518" y="241"/>
            <a:ext cx="1640407" cy="1640407"/>
          </a:xfrm>
          <a:prstGeom prst="rect">
            <a:avLst/>
          </a:prstGeom>
        </p:spPr>
      </p:pic>
      <p:grpSp>
        <p:nvGrpSpPr>
          <p:cNvPr id="12" name="Grupo 11">
            <a:extLst>
              <a:ext uri="{FF2B5EF4-FFF2-40B4-BE49-F238E27FC236}">
                <a16:creationId xmlns:a16="http://schemas.microsoft.com/office/drawing/2014/main" id="{1A3F9AE4-2480-C64B-9C8C-F568C186390F}"/>
              </a:ext>
            </a:extLst>
          </p:cNvPr>
          <p:cNvGrpSpPr/>
          <p:nvPr/>
        </p:nvGrpSpPr>
        <p:grpSpPr>
          <a:xfrm>
            <a:off x="7634148" y="2476053"/>
            <a:ext cx="1836994" cy="2445737"/>
            <a:chOff x="7634255" y="820261"/>
            <a:chExt cx="4053840" cy="5397203"/>
          </a:xfrm>
        </p:grpSpPr>
        <p:sp>
          <p:nvSpPr>
            <p:cNvPr id="11" name="Rectángulo 10">
              <a:extLst>
                <a:ext uri="{FF2B5EF4-FFF2-40B4-BE49-F238E27FC236}">
                  <a16:creationId xmlns:a16="http://schemas.microsoft.com/office/drawing/2014/main" id="{48BFC40D-A9DD-4F47-A410-89E7B0DAA6EA}"/>
                </a:ext>
              </a:extLst>
            </p:cNvPr>
            <p:cNvSpPr/>
            <p:nvPr/>
          </p:nvSpPr>
          <p:spPr>
            <a:xfrm>
              <a:off x="7634255" y="820261"/>
              <a:ext cx="4053840" cy="53972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a:p>
          </p:txBody>
        </p:sp>
        <p:pic>
          <p:nvPicPr>
            <p:cNvPr id="4" name="Imagen 3" descr="Un hombre con lentes y camisa blanca&#10;&#10;Descripción generada automáticamente con confianza media">
              <a:extLst>
                <a:ext uri="{FF2B5EF4-FFF2-40B4-BE49-F238E27FC236}">
                  <a16:creationId xmlns:a16="http://schemas.microsoft.com/office/drawing/2014/main" id="{0EDF0294-4BF9-624F-A386-9B9C6F546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255" y="881546"/>
              <a:ext cx="4053840" cy="5315598"/>
            </a:xfrm>
            <a:prstGeom prst="rect">
              <a:avLst/>
            </a:prstGeom>
          </p:spPr>
        </p:pic>
      </p:grpSp>
      <p:sp>
        <p:nvSpPr>
          <p:cNvPr id="10" name="Rectángulo 9">
            <a:extLst>
              <a:ext uri="{FF2B5EF4-FFF2-40B4-BE49-F238E27FC236}">
                <a16:creationId xmlns:a16="http://schemas.microsoft.com/office/drawing/2014/main" id="{276B4851-E827-E64A-B762-FBD81A564946}"/>
              </a:ext>
            </a:extLst>
          </p:cNvPr>
          <p:cNvSpPr/>
          <p:nvPr/>
        </p:nvSpPr>
        <p:spPr>
          <a:xfrm>
            <a:off x="7538620" y="5252698"/>
            <a:ext cx="1932523" cy="738985"/>
          </a:xfrm>
          <a:prstGeom prst="rect">
            <a:avLst/>
          </a:prstGeom>
        </p:spPr>
        <p:txBody>
          <a:bodyPr wrap="square">
            <a:spAutoFit/>
          </a:bodyPr>
          <a:lstStyle/>
          <a:p>
            <a:pPr>
              <a:lnSpc>
                <a:spcPct val="107000"/>
              </a:lnSpc>
              <a:spcAft>
                <a:spcPts val="800"/>
              </a:spcAft>
            </a:pPr>
            <a:r>
              <a:rPr lang="ca-ES" sz="1000" b="1">
                <a:latin typeface="Arial" panose="020B0604020202020204" pitchFamily="34" charset="0"/>
                <a:ea typeface="Calibri" panose="020F0502020204030204" pitchFamily="34" charset="0"/>
                <a:cs typeface="Arial" panose="020B0604020202020204" pitchFamily="34" charset="0"/>
              </a:rPr>
              <a:t>Joan Oró</a:t>
            </a:r>
            <a:br>
              <a:rPr lang="ca-ES" sz="1000" b="1">
                <a:latin typeface="Arial" panose="020B0604020202020204" pitchFamily="34" charset="0"/>
                <a:ea typeface="Calibri" panose="020F0502020204030204" pitchFamily="34" charset="0"/>
                <a:cs typeface="Arial" panose="020B0604020202020204" pitchFamily="34" charset="0"/>
              </a:rPr>
            </a:br>
            <a:r>
              <a:rPr lang="ca-ES" sz="1000">
                <a:latin typeface="Arial" panose="020B0604020202020204" pitchFamily="34" charset="0"/>
                <a:ea typeface="Calibri" panose="020F0502020204030204" pitchFamily="34" charset="0"/>
                <a:cs typeface="Arial" panose="020B0604020202020204" pitchFamily="34" charset="0"/>
              </a:rPr>
              <a:t>Impulsor i fundador de la Fundació Catalana per a la Recerca i la Innovació</a:t>
            </a:r>
            <a:endParaRPr lang="es-ES" sz="1000">
              <a:latin typeface="Arial" panose="020B0604020202020204" pitchFamily="34" charset="0"/>
              <a:ea typeface="Calibri" panose="020F050202020403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93A6B2F4-7E19-5C47-A937-916CA046B095}"/>
              </a:ext>
            </a:extLst>
          </p:cNvPr>
          <p:cNvSpPr/>
          <p:nvPr/>
        </p:nvSpPr>
        <p:spPr>
          <a:xfrm>
            <a:off x="9867452" y="2468678"/>
            <a:ext cx="1836994" cy="2445737"/>
          </a:xfrm>
          <a:prstGeom prst="rect">
            <a:avLst/>
          </a:prstGeom>
          <a:solidFill>
            <a:srgbClr val="2B549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a:p>
        </p:txBody>
      </p:sp>
      <p:pic>
        <p:nvPicPr>
          <p:cNvPr id="29" name="Imagen 28" descr="Torre de un edificio&#10;&#10;Descripción generada automáticamente">
            <a:extLst>
              <a:ext uri="{FF2B5EF4-FFF2-40B4-BE49-F238E27FC236}">
                <a16:creationId xmlns:a16="http://schemas.microsoft.com/office/drawing/2014/main" id="{C330EDC4-DF5F-0A44-AD3A-E3487E2D0B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00" r="14160"/>
          <a:stretch/>
        </p:blipFill>
        <p:spPr>
          <a:xfrm>
            <a:off x="9867452" y="3003799"/>
            <a:ext cx="1836994" cy="1908783"/>
          </a:xfrm>
          <a:prstGeom prst="rect">
            <a:avLst/>
          </a:prstGeom>
        </p:spPr>
      </p:pic>
      <p:sp>
        <p:nvSpPr>
          <p:cNvPr id="31" name="Rectángulo 30">
            <a:extLst>
              <a:ext uri="{FF2B5EF4-FFF2-40B4-BE49-F238E27FC236}">
                <a16:creationId xmlns:a16="http://schemas.microsoft.com/office/drawing/2014/main" id="{1FDBA9A9-F89A-C944-BCD3-5D282B9046B0}"/>
              </a:ext>
            </a:extLst>
          </p:cNvPr>
          <p:cNvSpPr/>
          <p:nvPr/>
        </p:nvSpPr>
        <p:spPr>
          <a:xfrm>
            <a:off x="9867451" y="5252697"/>
            <a:ext cx="1932523" cy="738985"/>
          </a:xfrm>
          <a:prstGeom prst="rect">
            <a:avLst/>
          </a:prstGeom>
        </p:spPr>
        <p:txBody>
          <a:bodyPr wrap="square">
            <a:spAutoFit/>
          </a:bodyPr>
          <a:lstStyle/>
          <a:p>
            <a:pPr>
              <a:lnSpc>
                <a:spcPct val="107000"/>
              </a:lnSpc>
              <a:spcAft>
                <a:spcPts val="800"/>
              </a:spcAft>
            </a:pPr>
            <a:r>
              <a:rPr lang="ca-ES" sz="1000" b="1">
                <a:latin typeface="Arial" panose="020B0604020202020204" pitchFamily="34" charset="0"/>
                <a:ea typeface="Calibri" panose="020F0502020204030204" pitchFamily="34" charset="0"/>
                <a:cs typeface="Arial" panose="020B0604020202020204" pitchFamily="34" charset="0"/>
              </a:rPr>
              <a:t>Fundació Catalana per a la Recerca i la Innovació</a:t>
            </a:r>
            <a:br>
              <a:rPr lang="ca-ES" sz="1000" b="1">
                <a:latin typeface="Arial" panose="020B0604020202020204" pitchFamily="34" charset="0"/>
                <a:ea typeface="Calibri" panose="020F0502020204030204" pitchFamily="34" charset="0"/>
                <a:cs typeface="Arial" panose="020B0604020202020204" pitchFamily="34" charset="0"/>
              </a:rPr>
            </a:br>
            <a:r>
              <a:rPr lang="ca-ES" sz="1000">
                <a:latin typeface="Arial" panose="020B0604020202020204" pitchFamily="34" charset="0"/>
                <a:ea typeface="Calibri" panose="020F0502020204030204" pitchFamily="34" charset="0"/>
                <a:cs typeface="Arial" panose="020B0604020202020204" pitchFamily="34" charset="0"/>
              </a:rPr>
              <a:t>Pg. Lluís Companys, 23 </a:t>
            </a:r>
            <a:br>
              <a:rPr lang="ca-ES" sz="1000">
                <a:latin typeface="Arial" panose="020B0604020202020204" pitchFamily="34" charset="0"/>
                <a:ea typeface="Calibri" panose="020F0502020204030204" pitchFamily="34" charset="0"/>
                <a:cs typeface="Arial" panose="020B0604020202020204" pitchFamily="34" charset="0"/>
              </a:rPr>
            </a:br>
            <a:r>
              <a:rPr lang="ca-ES" sz="1000">
                <a:latin typeface="Arial" panose="020B0604020202020204" pitchFamily="34" charset="0"/>
                <a:ea typeface="Calibri" panose="020F0502020204030204" pitchFamily="34" charset="0"/>
                <a:cs typeface="Arial" panose="020B0604020202020204" pitchFamily="34" charset="0"/>
              </a:rPr>
              <a:t>08010 Barcelona</a:t>
            </a:r>
            <a:endParaRPr lang="es-ES" sz="1000">
              <a:latin typeface="Arial" panose="020B0604020202020204" pitchFamily="34" charset="0"/>
              <a:ea typeface="Calibri" panose="020F050202020403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8AD140C2-86A4-7E49-B0F7-19DF6AFF3651}"/>
              </a:ext>
            </a:extLst>
          </p:cNvPr>
          <p:cNvSpPr/>
          <p:nvPr/>
        </p:nvSpPr>
        <p:spPr>
          <a:xfrm>
            <a:off x="7538620" y="5991630"/>
            <a:ext cx="1932523" cy="249940"/>
          </a:xfrm>
          <a:prstGeom prst="rect">
            <a:avLst/>
          </a:prstGeom>
        </p:spPr>
        <p:txBody>
          <a:bodyPr wrap="square">
            <a:spAutoFit/>
          </a:bodyPr>
          <a:lstStyle/>
          <a:p>
            <a:pPr>
              <a:lnSpc>
                <a:spcPct val="107000"/>
              </a:lnSpc>
              <a:spcAft>
                <a:spcPts val="800"/>
              </a:spcAft>
            </a:pPr>
            <a:r>
              <a:rPr lang="es-ES" sz="1000"/>
              <a:t>1923 - 2004</a:t>
            </a:r>
            <a:endParaRPr lang="es-ES" sz="1000">
              <a:latin typeface="Arial" panose="020B0604020202020204" pitchFamily="34" charset="0"/>
              <a:ea typeface="Calibri" panose="020F050202020403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F6122AB9-81AB-334D-AC06-D7FD0F6B056C}"/>
              </a:ext>
            </a:extLst>
          </p:cNvPr>
          <p:cNvSpPr/>
          <p:nvPr/>
        </p:nvSpPr>
        <p:spPr>
          <a:xfrm>
            <a:off x="9892663" y="5991631"/>
            <a:ext cx="1932523" cy="249940"/>
          </a:xfrm>
          <a:prstGeom prst="rect">
            <a:avLst/>
          </a:prstGeom>
        </p:spPr>
        <p:txBody>
          <a:bodyPr wrap="square">
            <a:spAutoFit/>
          </a:bodyPr>
          <a:lstStyle/>
          <a:p>
            <a:pPr>
              <a:lnSpc>
                <a:spcPct val="107000"/>
              </a:lnSpc>
              <a:spcAft>
                <a:spcPts val="800"/>
              </a:spcAft>
            </a:pPr>
            <a:r>
              <a:rPr lang="es-ES" sz="1000"/>
              <a:t>www.fundaciorecerca.cat</a:t>
            </a:r>
            <a:endParaRPr lang="es-ES" sz="1000">
              <a:latin typeface="Arial" panose="020B0604020202020204" pitchFamily="34" charset="0"/>
              <a:ea typeface="Calibri" panose="020F0502020204030204" pitchFamily="34" charset="0"/>
              <a:cs typeface="Arial" panose="020B0604020202020204" pitchFamily="34" charset="0"/>
            </a:endParaRPr>
          </a:p>
        </p:txBody>
      </p:sp>
      <p:pic>
        <p:nvPicPr>
          <p:cNvPr id="2" name="Imatge 1" descr="Imatge que conté text, Font, captura de pantalla, Gràfics&#10;&#10;Descripció generada automàticament">
            <a:extLst>
              <a:ext uri="{FF2B5EF4-FFF2-40B4-BE49-F238E27FC236}">
                <a16:creationId xmlns:a16="http://schemas.microsoft.com/office/drawing/2014/main" id="{D1CED31C-06AB-D3EF-8890-AEE38B8F2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2050" name="Picture 2" descr="Imagen que contiene medidor, reloj&#10;&#10;Descripción generada automáticamente">
            <a:extLst>
              <a:ext uri="{FF2B5EF4-FFF2-40B4-BE49-F238E27FC236}">
                <a16:creationId xmlns:a16="http://schemas.microsoft.com/office/drawing/2014/main" id="{3CE5BCF2-C435-3FBE-0996-F379C94855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848" y="4605015"/>
            <a:ext cx="4653381" cy="190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527923" y="0"/>
            <a:ext cx="1398396" cy="1398396"/>
          </a:xfrm>
          <a:prstGeom prst="rect">
            <a:avLst/>
          </a:prstGeom>
        </p:spPr>
      </p:pic>
      <p:sp>
        <p:nvSpPr>
          <p:cNvPr id="5" name="Título 2">
            <a:extLst>
              <a:ext uri="{FF2B5EF4-FFF2-40B4-BE49-F238E27FC236}">
                <a16:creationId xmlns:a16="http://schemas.microsoft.com/office/drawing/2014/main" id="{EAD28C32-5004-1A42-AF5A-5547E5937C24}"/>
              </a:ext>
            </a:extLst>
          </p:cNvPr>
          <p:cNvSpPr txBox="1">
            <a:spLocks/>
          </p:cNvSpPr>
          <p:nvPr/>
        </p:nvSpPr>
        <p:spPr>
          <a:xfrm>
            <a:off x="599826" y="1424168"/>
            <a:ext cx="6938793" cy="579237"/>
          </a:xfrm>
          <a:prstGeom prst="rect">
            <a:avLst/>
          </a:prstGeom>
        </p:spPr>
        <p:txBody>
          <a:bodyPr vert="horz" lIns="91434" tIns="45717" rIns="91434" bIns="45717" rtlCol="0" anchor="b">
            <a:normAutofit/>
          </a:bodyPr>
          <a:lstStyle>
            <a:lvl1pPr algn="l" defTabSz="914400" rtl="0" eaLnBrk="1" latinLnBrk="0" hangingPunct="1">
              <a:spcBef>
                <a:spcPct val="0"/>
              </a:spcBef>
              <a:buNone/>
              <a:defRPr sz="3200" b="0" i="0" kern="1200">
                <a:solidFill>
                  <a:schemeClr val="tx1"/>
                </a:solidFill>
                <a:latin typeface="+mj-lt"/>
                <a:ea typeface="Roboto" panose="02000000000000000000" pitchFamily="2" charset="0"/>
                <a:cs typeface="Roboto" panose="02000000000000000000" pitchFamily="2" charset="0"/>
              </a:defRPr>
            </a:lvl1pPr>
          </a:lstStyle>
          <a:p>
            <a:r>
              <a:rPr lang="ca-ES" b="1" spc="-3" dirty="0">
                <a:solidFill>
                  <a:srgbClr val="7E6C69"/>
                </a:solidFill>
                <a:ea typeface="+mj-ea"/>
                <a:cs typeface="Roboto"/>
              </a:rPr>
              <a:t>Què fem?</a:t>
            </a:r>
            <a:endParaRPr lang="es-ES" b="1" spc="-3" dirty="0">
              <a:solidFill>
                <a:srgbClr val="7E6C69"/>
              </a:solidFill>
              <a:ea typeface="+mj-ea"/>
              <a:cs typeface="Roboto"/>
            </a:endParaRPr>
          </a:p>
        </p:txBody>
      </p:sp>
      <p:sp>
        <p:nvSpPr>
          <p:cNvPr id="7" name="Rectángulo 6">
            <a:extLst>
              <a:ext uri="{FF2B5EF4-FFF2-40B4-BE49-F238E27FC236}">
                <a16:creationId xmlns:a16="http://schemas.microsoft.com/office/drawing/2014/main" id="{C821D21D-073D-5B4B-BB9A-95B9469CBEF7}"/>
              </a:ext>
            </a:extLst>
          </p:cNvPr>
          <p:cNvSpPr/>
          <p:nvPr/>
        </p:nvSpPr>
        <p:spPr>
          <a:xfrm>
            <a:off x="723996" y="2118740"/>
            <a:ext cx="7144236" cy="327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buSzPct val="75000"/>
              <a:tabLst>
                <a:tab pos="71997" algn="r"/>
              </a:tabLst>
            </a:pPr>
            <a:r>
              <a:rPr lang="es-ES" sz="1600" b="1">
                <a:solidFill>
                  <a:srgbClr val="7C6C69"/>
                </a:solidFill>
              </a:rPr>
              <a:t>3 seccions per a incrementar l’interès social per la ciència i la innovació</a:t>
            </a:r>
          </a:p>
        </p:txBody>
      </p:sp>
      <p:sp>
        <p:nvSpPr>
          <p:cNvPr id="8" name="Rectángulo 7">
            <a:extLst>
              <a:ext uri="{FF2B5EF4-FFF2-40B4-BE49-F238E27FC236}">
                <a16:creationId xmlns:a16="http://schemas.microsoft.com/office/drawing/2014/main" id="{B301447F-0BF1-3843-9DAD-0ADB9337EBD9}"/>
              </a:ext>
            </a:extLst>
          </p:cNvPr>
          <p:cNvSpPr/>
          <p:nvPr/>
        </p:nvSpPr>
        <p:spPr>
          <a:xfrm>
            <a:off x="723996" y="2543111"/>
            <a:ext cx="6227463" cy="394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buSzPct val="75000"/>
              <a:tabLst>
                <a:tab pos="71997" algn="r"/>
              </a:tabLst>
            </a:pPr>
            <a:r>
              <a:rPr lang="ca-ES" sz="1300" dirty="0">
                <a:solidFill>
                  <a:srgbClr val="7C6C69"/>
                </a:solidFill>
              </a:rPr>
              <a:t>Creem propostes d’alt impacte per augmentar l’interès social per la recerca, la innovació i la tecnologia.</a:t>
            </a:r>
          </a:p>
        </p:txBody>
      </p:sp>
      <p:sp>
        <p:nvSpPr>
          <p:cNvPr id="9" name="CuadroTexto 8">
            <a:extLst>
              <a:ext uri="{FF2B5EF4-FFF2-40B4-BE49-F238E27FC236}">
                <a16:creationId xmlns:a16="http://schemas.microsoft.com/office/drawing/2014/main" id="{E4C727DD-2040-8A44-A755-FFE720A305ED}"/>
              </a:ext>
            </a:extLst>
          </p:cNvPr>
          <p:cNvSpPr txBox="1"/>
          <p:nvPr/>
        </p:nvSpPr>
        <p:spPr>
          <a:xfrm>
            <a:off x="7294335" y="2549212"/>
            <a:ext cx="4581171" cy="1325293"/>
          </a:xfrm>
          <a:prstGeom prst="rect">
            <a:avLst/>
          </a:prstGeom>
          <a:solidFill>
            <a:schemeClr val="bg1">
              <a:lumMod val="95000"/>
            </a:schemeClr>
          </a:solidFill>
          <a:ln>
            <a:solidFill>
              <a:schemeClr val="dk1"/>
            </a:solidFill>
          </a:ln>
        </p:spPr>
        <p:txBody>
          <a:bodyPr wrap="square" lIns="179988" tIns="179988" rIns="179988" bIns="179988" rtlCol="0">
            <a:spAutoFit/>
          </a:bodyPr>
          <a:lstStyle/>
          <a:p>
            <a:r>
              <a:rPr lang="ca-ES" sz="1250" b="1" dirty="0"/>
              <a:t>Societat i educació</a:t>
            </a:r>
            <a:endParaRPr lang="es-ES" sz="1250" dirty="0"/>
          </a:p>
          <a:p>
            <a:r>
              <a:rPr lang="ca-ES" sz="1250" dirty="0"/>
              <a:t>Creem propostes d’alt impacte per  augmentar l’interès social pel  coneixement, la recerca, la innovació i  la tecnologia. Fomentem les vocacions  cientiﬁcotècniques i l’interès per  l’àmbit STEAM a les escoles i instituts.</a:t>
            </a:r>
            <a:endParaRPr sz="1250" dirty="0"/>
          </a:p>
        </p:txBody>
      </p:sp>
      <p:sp>
        <p:nvSpPr>
          <p:cNvPr id="10" name="CuadroTexto 9">
            <a:extLst>
              <a:ext uri="{FF2B5EF4-FFF2-40B4-BE49-F238E27FC236}">
                <a16:creationId xmlns:a16="http://schemas.microsoft.com/office/drawing/2014/main" id="{6001C9DD-6540-844C-8565-9021423401C4}"/>
              </a:ext>
            </a:extLst>
          </p:cNvPr>
          <p:cNvSpPr txBox="1"/>
          <p:nvPr/>
        </p:nvSpPr>
        <p:spPr>
          <a:xfrm>
            <a:off x="7294332" y="3975550"/>
            <a:ext cx="4581171" cy="1132933"/>
          </a:xfrm>
          <a:prstGeom prst="rect">
            <a:avLst/>
          </a:prstGeom>
          <a:solidFill>
            <a:schemeClr val="bg1">
              <a:lumMod val="95000"/>
            </a:schemeClr>
          </a:solidFill>
          <a:ln>
            <a:solidFill>
              <a:schemeClr val="dk1"/>
            </a:solidFill>
          </a:ln>
        </p:spPr>
        <p:txBody>
          <a:bodyPr wrap="square" lIns="179988" tIns="179988" rIns="179988" bIns="179988" rtlCol="0">
            <a:spAutoFit/>
          </a:bodyPr>
          <a:lstStyle/>
          <a:p>
            <a:r>
              <a:rPr lang="ca-ES" sz="1250" b="1" dirty="0"/>
              <a:t>Acadèmia</a:t>
            </a:r>
          </a:p>
          <a:p>
            <a:r>
              <a:rPr lang="ca-ES" sz="1250" dirty="0"/>
              <a:t>Reconeixem la tasca i l’impacte dels científics i els diferents actors del sistema de recerca català i donem visibilitat al pol de coneixement de Catalunya a nivell internacional.</a:t>
            </a:r>
          </a:p>
        </p:txBody>
      </p:sp>
      <p:sp>
        <p:nvSpPr>
          <p:cNvPr id="11" name="CuadroTexto 10">
            <a:extLst>
              <a:ext uri="{FF2B5EF4-FFF2-40B4-BE49-F238E27FC236}">
                <a16:creationId xmlns:a16="http://schemas.microsoft.com/office/drawing/2014/main" id="{333A2E95-A550-2F4C-B70D-833A6FB3C275}"/>
              </a:ext>
            </a:extLst>
          </p:cNvPr>
          <p:cNvSpPr txBox="1"/>
          <p:nvPr/>
        </p:nvSpPr>
        <p:spPr>
          <a:xfrm>
            <a:off x="7294333" y="5223336"/>
            <a:ext cx="4581171" cy="1325293"/>
          </a:xfrm>
          <a:prstGeom prst="rect">
            <a:avLst/>
          </a:prstGeom>
          <a:solidFill>
            <a:schemeClr val="bg1">
              <a:lumMod val="95000"/>
            </a:schemeClr>
          </a:solidFill>
          <a:ln>
            <a:solidFill>
              <a:schemeClr val="dk1"/>
            </a:solidFill>
          </a:ln>
        </p:spPr>
        <p:txBody>
          <a:bodyPr wrap="square" lIns="179988" tIns="179988" rIns="179988" bIns="179988" rtlCol="0">
            <a:spAutoFit/>
          </a:bodyPr>
          <a:lstStyle/>
          <a:p>
            <a:r>
              <a:rPr lang="ca-ES" sz="1250" b="1" dirty="0"/>
              <a:t>Cooperació publicoprivada</a:t>
            </a:r>
            <a:endParaRPr lang="es-ES" sz="1250" dirty="0"/>
          </a:p>
          <a:p>
            <a:r>
              <a:rPr lang="ca-ES" sz="1250" dirty="0"/>
              <a:t>Fomentem la interacció en R+I d’ambdós sectors i la</a:t>
            </a:r>
          </a:p>
          <a:p>
            <a:r>
              <a:rPr lang="ca-ES" sz="1250" dirty="0"/>
              <a:t>transferència de coneixement procedent de la recerca</a:t>
            </a:r>
          </a:p>
          <a:p>
            <a:r>
              <a:rPr lang="ca-ES" sz="1250" dirty="0"/>
              <a:t>a l’empresa a través de projectes col·laboratius, tot</a:t>
            </a:r>
          </a:p>
          <a:p>
            <a:r>
              <a:rPr lang="ca-ES" sz="1250" dirty="0"/>
              <a:t>estimulant l’emprenedoria de base científica.</a:t>
            </a:r>
            <a:endParaRPr lang="es-ES" sz="1250" dirty="0"/>
          </a:p>
        </p:txBody>
      </p:sp>
      <p:pic>
        <p:nvPicPr>
          <p:cNvPr id="12" name="Imagen 11" descr="Icono&#10;&#10;Descripción generada automáticamente">
            <a:extLst>
              <a:ext uri="{FF2B5EF4-FFF2-40B4-BE49-F238E27FC236}">
                <a16:creationId xmlns:a16="http://schemas.microsoft.com/office/drawing/2014/main" id="{88E01E83-D8E6-C142-B44E-98E8130DF5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035" y="5543333"/>
            <a:ext cx="503070" cy="503070"/>
          </a:xfrm>
          <a:prstGeom prst="rect">
            <a:avLst/>
          </a:prstGeom>
        </p:spPr>
      </p:pic>
      <p:pic>
        <p:nvPicPr>
          <p:cNvPr id="13" name="Imagen 12" descr="Icono&#10;&#10;Descripción generada automáticamente">
            <a:extLst>
              <a:ext uri="{FF2B5EF4-FFF2-40B4-BE49-F238E27FC236}">
                <a16:creationId xmlns:a16="http://schemas.microsoft.com/office/drawing/2014/main" id="{693114D5-DDCC-8641-B0A6-656941D3D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5961" y="5543333"/>
            <a:ext cx="503070" cy="503070"/>
          </a:xfrm>
          <a:prstGeom prst="rect">
            <a:avLst/>
          </a:prstGeom>
        </p:spPr>
      </p:pic>
      <p:pic>
        <p:nvPicPr>
          <p:cNvPr id="14" name="Imagen 13" descr="Icono&#10;&#10;Descripción generada automáticamente">
            <a:extLst>
              <a:ext uri="{FF2B5EF4-FFF2-40B4-BE49-F238E27FC236}">
                <a16:creationId xmlns:a16="http://schemas.microsoft.com/office/drawing/2014/main" id="{B511A2A8-F7E7-E147-9FC6-81B80406E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5813" y="5543333"/>
            <a:ext cx="503070" cy="503070"/>
          </a:xfrm>
          <a:prstGeom prst="rect">
            <a:avLst/>
          </a:prstGeom>
        </p:spPr>
      </p:pic>
      <p:pic>
        <p:nvPicPr>
          <p:cNvPr id="15" name="Imagen 14" descr="Icono&#10;&#10;Descripción generada automáticamente">
            <a:extLst>
              <a:ext uri="{FF2B5EF4-FFF2-40B4-BE49-F238E27FC236}">
                <a16:creationId xmlns:a16="http://schemas.microsoft.com/office/drawing/2014/main" id="{DD57AF78-1472-C94D-BC51-2972609B25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888" y="5543333"/>
            <a:ext cx="503070" cy="503070"/>
          </a:xfrm>
          <a:prstGeom prst="rect">
            <a:avLst/>
          </a:prstGeom>
        </p:spPr>
      </p:pic>
      <p:sp>
        <p:nvSpPr>
          <p:cNvPr id="16" name="Rectángulo 15">
            <a:extLst>
              <a:ext uri="{FF2B5EF4-FFF2-40B4-BE49-F238E27FC236}">
                <a16:creationId xmlns:a16="http://schemas.microsoft.com/office/drawing/2014/main" id="{0709F52A-CD31-1946-8EE1-35FF4CBEAE1F}"/>
              </a:ext>
            </a:extLst>
          </p:cNvPr>
          <p:cNvSpPr/>
          <p:nvPr/>
        </p:nvSpPr>
        <p:spPr>
          <a:xfrm>
            <a:off x="723995" y="6143947"/>
            <a:ext cx="1377147" cy="292388"/>
          </a:xfrm>
          <a:prstGeom prst="rect">
            <a:avLst/>
          </a:prstGeom>
        </p:spPr>
        <p:txBody>
          <a:bodyPr wrap="square">
            <a:spAutoFit/>
          </a:bodyPr>
          <a:lstStyle/>
          <a:p>
            <a:pPr algn="ctr">
              <a:buSzPct val="75000"/>
              <a:tabLst>
                <a:tab pos="71997" algn="r"/>
              </a:tabLst>
            </a:pPr>
            <a:r>
              <a:rPr lang="es-ES" sz="1300" dirty="0">
                <a:solidFill>
                  <a:srgbClr val="7C6C69"/>
                </a:solidFill>
              </a:rPr>
              <a:t>SOCIETAT</a:t>
            </a:r>
          </a:p>
        </p:txBody>
      </p:sp>
      <p:sp>
        <p:nvSpPr>
          <p:cNvPr id="17" name="Rectángulo 16">
            <a:extLst>
              <a:ext uri="{FF2B5EF4-FFF2-40B4-BE49-F238E27FC236}">
                <a16:creationId xmlns:a16="http://schemas.microsoft.com/office/drawing/2014/main" id="{9F5541DE-77A7-BB4D-BDE4-B9CA3656EB2A}"/>
              </a:ext>
            </a:extLst>
          </p:cNvPr>
          <p:cNvSpPr/>
          <p:nvPr/>
        </p:nvSpPr>
        <p:spPr>
          <a:xfrm>
            <a:off x="2228922" y="6143947"/>
            <a:ext cx="1377147" cy="292388"/>
          </a:xfrm>
          <a:prstGeom prst="rect">
            <a:avLst/>
          </a:prstGeom>
        </p:spPr>
        <p:txBody>
          <a:bodyPr wrap="square">
            <a:spAutoFit/>
          </a:bodyPr>
          <a:lstStyle/>
          <a:p>
            <a:pPr algn="ctr">
              <a:buSzPct val="75000"/>
              <a:tabLst>
                <a:tab pos="71997" algn="r"/>
              </a:tabLst>
            </a:pPr>
            <a:r>
              <a:rPr lang="es-ES" sz="1300">
                <a:solidFill>
                  <a:srgbClr val="7C6C69"/>
                </a:solidFill>
              </a:rPr>
              <a:t>EMPRESES</a:t>
            </a:r>
          </a:p>
        </p:txBody>
      </p:sp>
      <p:sp>
        <p:nvSpPr>
          <p:cNvPr id="18" name="Rectángulo 17">
            <a:extLst>
              <a:ext uri="{FF2B5EF4-FFF2-40B4-BE49-F238E27FC236}">
                <a16:creationId xmlns:a16="http://schemas.microsoft.com/office/drawing/2014/main" id="{18C6E6BF-1F5F-D041-9123-C203F5070A1D}"/>
              </a:ext>
            </a:extLst>
          </p:cNvPr>
          <p:cNvSpPr/>
          <p:nvPr/>
        </p:nvSpPr>
        <p:spPr>
          <a:xfrm>
            <a:off x="5238773" y="6143947"/>
            <a:ext cx="1377147" cy="292388"/>
          </a:xfrm>
          <a:prstGeom prst="rect">
            <a:avLst/>
          </a:prstGeom>
        </p:spPr>
        <p:txBody>
          <a:bodyPr wrap="square">
            <a:spAutoFit/>
          </a:bodyPr>
          <a:lstStyle/>
          <a:p>
            <a:pPr algn="ctr">
              <a:buSzPct val="75000"/>
              <a:tabLst>
                <a:tab pos="71997" algn="r"/>
              </a:tabLst>
            </a:pPr>
            <a:r>
              <a:rPr lang="es-ES" sz="1300">
                <a:solidFill>
                  <a:srgbClr val="7C6C69"/>
                </a:solidFill>
              </a:rPr>
              <a:t>ESCOLA</a:t>
            </a:r>
          </a:p>
        </p:txBody>
      </p:sp>
      <p:sp>
        <p:nvSpPr>
          <p:cNvPr id="19" name="Rectángulo 18">
            <a:extLst>
              <a:ext uri="{FF2B5EF4-FFF2-40B4-BE49-F238E27FC236}">
                <a16:creationId xmlns:a16="http://schemas.microsoft.com/office/drawing/2014/main" id="{1704679D-5F6B-1C49-BFCA-E48D80EB7613}"/>
              </a:ext>
            </a:extLst>
          </p:cNvPr>
          <p:cNvSpPr/>
          <p:nvPr/>
        </p:nvSpPr>
        <p:spPr>
          <a:xfrm>
            <a:off x="3733848" y="6143947"/>
            <a:ext cx="1377147" cy="492443"/>
          </a:xfrm>
          <a:prstGeom prst="rect">
            <a:avLst/>
          </a:prstGeom>
        </p:spPr>
        <p:txBody>
          <a:bodyPr wrap="square">
            <a:spAutoFit/>
          </a:bodyPr>
          <a:lstStyle/>
          <a:p>
            <a:pPr algn="ctr">
              <a:buSzPct val="75000"/>
              <a:tabLst>
                <a:tab pos="71997" algn="r"/>
              </a:tabLst>
            </a:pPr>
            <a:r>
              <a:rPr lang="es-ES" sz="1300">
                <a:solidFill>
                  <a:srgbClr val="7C6C69"/>
                </a:solidFill>
              </a:rPr>
              <a:t>SISTEMA DE RECERCA</a:t>
            </a:r>
          </a:p>
        </p:txBody>
      </p:sp>
      <p:sp>
        <p:nvSpPr>
          <p:cNvPr id="20" name="Rectángulo 19">
            <a:extLst>
              <a:ext uri="{FF2B5EF4-FFF2-40B4-BE49-F238E27FC236}">
                <a16:creationId xmlns:a16="http://schemas.microsoft.com/office/drawing/2014/main" id="{D762EE17-070E-0546-9A40-8498667E4D97}"/>
              </a:ext>
            </a:extLst>
          </p:cNvPr>
          <p:cNvSpPr/>
          <p:nvPr/>
        </p:nvSpPr>
        <p:spPr>
          <a:xfrm>
            <a:off x="723996" y="3176911"/>
            <a:ext cx="6227463" cy="25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buSzPct val="75000"/>
              <a:tabLst>
                <a:tab pos="71997" algn="r"/>
              </a:tabLst>
            </a:pPr>
            <a:r>
              <a:rPr lang="ca-ES" sz="1300">
                <a:solidFill>
                  <a:srgbClr val="7C6C69"/>
                </a:solidFill>
              </a:rPr>
              <a:t>Fomentem les vocacions en l’àmbit STEAM a les escoles.</a:t>
            </a:r>
          </a:p>
        </p:txBody>
      </p:sp>
      <p:sp>
        <p:nvSpPr>
          <p:cNvPr id="21" name="Rectángulo 20">
            <a:extLst>
              <a:ext uri="{FF2B5EF4-FFF2-40B4-BE49-F238E27FC236}">
                <a16:creationId xmlns:a16="http://schemas.microsoft.com/office/drawing/2014/main" id="{DA90A705-04B1-804F-B7B7-6BFB40B3079C}"/>
              </a:ext>
            </a:extLst>
          </p:cNvPr>
          <p:cNvSpPr/>
          <p:nvPr/>
        </p:nvSpPr>
        <p:spPr>
          <a:xfrm>
            <a:off x="723996" y="3613300"/>
            <a:ext cx="6362535" cy="292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buSzPct val="75000"/>
              <a:tabLst>
                <a:tab pos="71997" algn="r"/>
              </a:tabLst>
            </a:pPr>
            <a:r>
              <a:rPr lang="ca-ES" sz="1300" dirty="0">
                <a:solidFill>
                  <a:srgbClr val="7C6C69"/>
                </a:solidFill>
              </a:rPr>
              <a:t>Volem construir una percepció social de la ciència com a clau i model d’èxit i progrés.</a:t>
            </a:r>
          </a:p>
        </p:txBody>
      </p:sp>
      <p:sp>
        <p:nvSpPr>
          <p:cNvPr id="22" name="Rectángulo 21">
            <a:extLst>
              <a:ext uri="{FF2B5EF4-FFF2-40B4-BE49-F238E27FC236}">
                <a16:creationId xmlns:a16="http://schemas.microsoft.com/office/drawing/2014/main" id="{67E3DABB-873C-D541-98CB-503752C302C3}"/>
              </a:ext>
            </a:extLst>
          </p:cNvPr>
          <p:cNvSpPr/>
          <p:nvPr/>
        </p:nvSpPr>
        <p:spPr>
          <a:xfrm>
            <a:off x="723996" y="4089968"/>
            <a:ext cx="5676783" cy="452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buSzPct val="75000"/>
              <a:tabLst>
                <a:tab pos="71997" algn="r"/>
              </a:tabLst>
            </a:pPr>
            <a:r>
              <a:rPr lang="ca-ES" sz="1300">
                <a:solidFill>
                  <a:srgbClr val="7C6C69"/>
                </a:solidFill>
              </a:rPr>
              <a:t>Promovem la recerca, la innovació i l’emprenedoria connectant el sector públic i el privat.</a:t>
            </a:r>
          </a:p>
        </p:txBody>
      </p:sp>
      <p:sp>
        <p:nvSpPr>
          <p:cNvPr id="23" name="Rectángulo 22">
            <a:extLst>
              <a:ext uri="{FF2B5EF4-FFF2-40B4-BE49-F238E27FC236}">
                <a16:creationId xmlns:a16="http://schemas.microsoft.com/office/drawing/2014/main" id="{D88D5544-01BB-6248-A684-CEDE8EA454EC}"/>
              </a:ext>
            </a:extLst>
          </p:cNvPr>
          <p:cNvSpPr/>
          <p:nvPr/>
        </p:nvSpPr>
        <p:spPr>
          <a:xfrm>
            <a:off x="723996" y="4723770"/>
            <a:ext cx="5676783" cy="452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buSzPct val="75000"/>
              <a:tabLst>
                <a:tab pos="71997" algn="r"/>
              </a:tabLst>
            </a:pPr>
            <a:r>
              <a:rPr lang="ca-ES" sz="1300" dirty="0">
                <a:solidFill>
                  <a:srgbClr val="7C6C69"/>
                </a:solidFill>
              </a:rPr>
              <a:t>Contribuïm  al compliment dels Objectius de Desenvolupament Sostenible de Nacions Unides.</a:t>
            </a:r>
          </a:p>
        </p:txBody>
      </p:sp>
      <p:pic>
        <p:nvPicPr>
          <p:cNvPr id="2" name="Imatge 1" descr="Imatge que conté text, Font, captura de pantalla, Gràfics&#10;&#10;Descripció generada automàticament">
            <a:extLst>
              <a:ext uri="{FF2B5EF4-FFF2-40B4-BE49-F238E27FC236}">
                <a16:creationId xmlns:a16="http://schemas.microsoft.com/office/drawing/2014/main" id="{0AF99992-AB75-F13C-B863-F7E62655A5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spTree>
    <p:extLst>
      <p:ext uri="{BB962C8B-B14F-4D97-AF65-F5344CB8AC3E}">
        <p14:creationId xmlns:p14="http://schemas.microsoft.com/office/powerpoint/2010/main" val="237478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21530" y="6140019"/>
            <a:ext cx="660386" cy="660386"/>
          </a:xfrm>
          <a:custGeom>
            <a:avLst/>
            <a:gdLst/>
            <a:ahLst/>
            <a:cxnLst/>
            <a:rect l="l" t="t" r="r" b="b"/>
            <a:pathLst>
              <a:path w="1089025" h="1089025">
                <a:moveTo>
                  <a:pt x="1088972" y="0"/>
                </a:moveTo>
                <a:lnTo>
                  <a:pt x="0" y="0"/>
                </a:lnTo>
                <a:lnTo>
                  <a:pt x="0" y="1088972"/>
                </a:lnTo>
                <a:lnTo>
                  <a:pt x="1088972" y="0"/>
                </a:lnTo>
                <a:close/>
              </a:path>
            </a:pathLst>
          </a:custGeom>
          <a:solidFill>
            <a:srgbClr val="7B6D66"/>
          </a:solidFill>
        </p:spPr>
        <p:txBody>
          <a:bodyPr wrap="square" lIns="0" tIns="0" rIns="0" bIns="0" rtlCol="0"/>
          <a:lstStyle/>
          <a:p>
            <a:endParaRPr sz="1092"/>
          </a:p>
        </p:txBody>
      </p:sp>
      <p:sp>
        <p:nvSpPr>
          <p:cNvPr id="3" name="object 3"/>
          <p:cNvSpPr txBox="1"/>
          <p:nvPr/>
        </p:nvSpPr>
        <p:spPr>
          <a:xfrm>
            <a:off x="581089" y="2127851"/>
            <a:ext cx="7321618" cy="4046122"/>
          </a:xfrm>
          <a:prstGeom prst="rect">
            <a:avLst/>
          </a:prstGeom>
        </p:spPr>
        <p:txBody>
          <a:bodyPr vert="horz" wrap="square" lIns="0" tIns="7316" rIns="0" bIns="0" rtlCol="0" anchor="t">
            <a:spAutoFit/>
          </a:bodyPr>
          <a:lstStyle/>
          <a:p>
            <a:pPr marL="7620" marR="2540">
              <a:lnSpc>
                <a:spcPct val="150000"/>
              </a:lnSpc>
              <a:spcBef>
                <a:spcPts val="58"/>
              </a:spcBef>
            </a:pPr>
            <a:r>
              <a:rPr lang="ca-ES" sz="1334" spc="55" dirty="0">
                <a:solidFill>
                  <a:srgbClr val="7C6B68"/>
                </a:solidFill>
                <a:latin typeface="Tahoma"/>
                <a:cs typeface="Tahoma"/>
              </a:rPr>
              <a:t>És un programa d’actualització científica per a mestres d’educació primària que vol fomentar l’experimentació, la indagació i la descoberta en l’aprenentatge de les ciències de l’alumnat  d’educació primària.</a:t>
            </a:r>
            <a:endParaRPr lang="ca-ES"/>
          </a:p>
          <a:p>
            <a:pPr marL="7620" marR="2540">
              <a:lnSpc>
                <a:spcPct val="150000"/>
              </a:lnSpc>
              <a:spcBef>
                <a:spcPts val="58"/>
              </a:spcBef>
            </a:pPr>
            <a:endParaRPr lang="ca-ES" sz="1334" spc="55" dirty="0">
              <a:solidFill>
                <a:srgbClr val="7C6B68"/>
              </a:solidFill>
              <a:latin typeface="Tahoma"/>
              <a:ea typeface="Tahoma"/>
              <a:cs typeface="Tahoma"/>
            </a:endParaRPr>
          </a:p>
          <a:p>
            <a:pPr marL="7620" marR="2540">
              <a:lnSpc>
                <a:spcPct val="150000"/>
              </a:lnSpc>
              <a:spcBef>
                <a:spcPts val="58"/>
              </a:spcBef>
            </a:pPr>
            <a:r>
              <a:rPr lang="ca-ES" sz="1334" spc="55" dirty="0">
                <a:solidFill>
                  <a:srgbClr val="7C6B68"/>
                </a:solidFill>
                <a:latin typeface="Tahoma"/>
                <a:cs typeface="Tahoma"/>
              </a:rPr>
              <a:t>A partir de la formació, proporcionem als centres educatius un seguit de recursos i  orientacions pedagògiques que ajudin els mestres a implementar metodologies més participatives i creatives a l’aula.</a:t>
            </a:r>
            <a:endParaRPr lang="ca-ES" sz="1334" spc="55" dirty="0">
              <a:solidFill>
                <a:srgbClr val="7C6B68"/>
              </a:solidFill>
              <a:latin typeface="Tahoma"/>
              <a:ea typeface="Tahoma"/>
              <a:cs typeface="Tahoma"/>
            </a:endParaRPr>
          </a:p>
          <a:p>
            <a:pPr marL="7620" marR="2540">
              <a:lnSpc>
                <a:spcPct val="150000"/>
              </a:lnSpc>
              <a:spcBef>
                <a:spcPts val="58"/>
              </a:spcBef>
            </a:pPr>
            <a:endParaRPr lang="ca-ES" sz="1334" spc="55" dirty="0">
              <a:solidFill>
                <a:srgbClr val="7C6B68"/>
              </a:solidFill>
              <a:latin typeface="Tahoma"/>
              <a:ea typeface="Tahoma"/>
              <a:cs typeface="Tahoma"/>
            </a:endParaRPr>
          </a:p>
          <a:p>
            <a:pPr marL="7620" marR="2540">
              <a:lnSpc>
                <a:spcPct val="150000"/>
              </a:lnSpc>
              <a:spcBef>
                <a:spcPts val="58"/>
              </a:spcBef>
            </a:pPr>
            <a:r>
              <a:rPr lang="ca-ES" sz="1334" spc="55" dirty="0">
                <a:solidFill>
                  <a:srgbClr val="7C6B68"/>
                </a:solidFill>
                <a:latin typeface="Tahoma"/>
                <a:cs typeface="Tahoma"/>
              </a:rPr>
              <a:t>Aquests recursos permeten la realització de petits treballs de recerca i de pràctiques  experimentals per part de l’alumnat.</a:t>
            </a:r>
            <a:endParaRPr lang="ca-ES" sz="1334" spc="55" dirty="0">
              <a:solidFill>
                <a:srgbClr val="7C6B68"/>
              </a:solidFill>
              <a:latin typeface="Tahoma"/>
              <a:ea typeface="Tahoma"/>
              <a:cs typeface="Tahoma"/>
            </a:endParaRPr>
          </a:p>
          <a:p>
            <a:pPr marL="7620" marR="2540">
              <a:lnSpc>
                <a:spcPct val="150000"/>
              </a:lnSpc>
              <a:spcBef>
                <a:spcPts val="58"/>
              </a:spcBef>
            </a:pPr>
            <a:endParaRPr lang="ca-ES" sz="1334" spc="55" dirty="0">
              <a:solidFill>
                <a:srgbClr val="7C6B68"/>
              </a:solidFill>
              <a:latin typeface="Tahoma"/>
              <a:ea typeface="Tahoma"/>
              <a:cs typeface="Tahoma"/>
            </a:endParaRPr>
          </a:p>
          <a:p>
            <a:pPr marL="7620" marR="2540">
              <a:lnSpc>
                <a:spcPct val="150000"/>
              </a:lnSpc>
              <a:spcBef>
                <a:spcPts val="58"/>
              </a:spcBef>
            </a:pPr>
            <a:r>
              <a:rPr lang="es-ES" sz="1300" spc="55" dirty="0">
                <a:solidFill>
                  <a:srgbClr val="7C6B68"/>
                </a:solidFill>
                <a:latin typeface="Tahoma"/>
                <a:cs typeface="Tahoma"/>
              </a:rPr>
              <a:t>El programa consta de 30 </a:t>
            </a:r>
            <a:r>
              <a:rPr lang="es-ES" sz="1300" spc="55" dirty="0" err="1">
                <a:solidFill>
                  <a:srgbClr val="7C6B68"/>
                </a:solidFill>
                <a:latin typeface="Tahoma"/>
                <a:cs typeface="Tahoma"/>
              </a:rPr>
              <a:t>hores</a:t>
            </a:r>
            <a:r>
              <a:rPr lang="es-ES" sz="1300" spc="55" dirty="0">
                <a:solidFill>
                  <a:srgbClr val="7C6B68"/>
                </a:solidFill>
                <a:latin typeface="Tahoma"/>
                <a:cs typeface="Tahoma"/>
              </a:rPr>
              <a:t> de </a:t>
            </a:r>
            <a:r>
              <a:rPr lang="es-ES" sz="1300" spc="55" dirty="0" err="1">
                <a:solidFill>
                  <a:srgbClr val="7C6B68"/>
                </a:solidFill>
                <a:latin typeface="Tahoma"/>
                <a:cs typeface="Tahoma"/>
              </a:rPr>
              <a:t>formació</a:t>
            </a:r>
            <a:r>
              <a:rPr lang="es-ES" sz="1300" spc="55" dirty="0">
                <a:solidFill>
                  <a:srgbClr val="7C6B68"/>
                </a:solidFill>
                <a:latin typeface="Tahoma"/>
                <a:cs typeface="Tahoma"/>
              </a:rPr>
              <a:t> </a:t>
            </a:r>
            <a:r>
              <a:rPr lang="es-ES" sz="1300" spc="55" dirty="0" err="1">
                <a:solidFill>
                  <a:srgbClr val="7C6B68"/>
                </a:solidFill>
                <a:latin typeface="Tahoma"/>
                <a:cs typeface="Tahoma"/>
              </a:rPr>
              <a:t>reconeguda</a:t>
            </a:r>
            <a:r>
              <a:rPr lang="es-ES" sz="1300" spc="55" dirty="0">
                <a:solidFill>
                  <a:srgbClr val="7C6B68"/>
                </a:solidFill>
                <a:latin typeface="Tahoma"/>
                <a:cs typeface="Tahoma"/>
              </a:rPr>
              <a:t> </a:t>
            </a:r>
            <a:r>
              <a:rPr lang="es-ES" sz="1300" spc="55" dirty="0" err="1">
                <a:solidFill>
                  <a:srgbClr val="7C6B68"/>
                </a:solidFill>
                <a:latin typeface="Tahoma"/>
                <a:cs typeface="Tahoma"/>
              </a:rPr>
              <a:t>pel</a:t>
            </a:r>
            <a:r>
              <a:rPr lang="es-ES" sz="1300" spc="55" dirty="0">
                <a:solidFill>
                  <a:srgbClr val="7C6B68"/>
                </a:solidFill>
                <a:latin typeface="Tahoma"/>
                <a:cs typeface="Tahoma"/>
              </a:rPr>
              <a:t> </a:t>
            </a:r>
            <a:r>
              <a:rPr lang="es-ES" sz="1300" spc="55" dirty="0" err="1">
                <a:solidFill>
                  <a:srgbClr val="7C6B68"/>
                </a:solidFill>
                <a:latin typeface="Tahoma"/>
                <a:cs typeface="Tahoma"/>
              </a:rPr>
              <a:t>Departament</a:t>
            </a:r>
            <a:r>
              <a:rPr lang="es-ES" sz="1300" spc="55" dirty="0">
                <a:solidFill>
                  <a:srgbClr val="7C6B68"/>
                </a:solidFill>
                <a:latin typeface="Tahoma"/>
                <a:cs typeface="Tahoma"/>
              </a:rPr>
              <a:t> </a:t>
            </a:r>
            <a:r>
              <a:rPr lang="es-ES" sz="1300" spc="55" dirty="0" err="1">
                <a:solidFill>
                  <a:srgbClr val="7C6B68"/>
                </a:solidFill>
                <a:latin typeface="Tahoma"/>
                <a:cs typeface="Tahoma"/>
              </a:rPr>
              <a:t>d’Educació</a:t>
            </a:r>
            <a:r>
              <a:rPr lang="es-ES" sz="1300" spc="55" dirty="0">
                <a:solidFill>
                  <a:srgbClr val="7C6B68"/>
                </a:solidFill>
                <a:latin typeface="Tahoma"/>
                <a:cs typeface="Tahoma"/>
              </a:rPr>
              <a:t> de la Generalitat de Catalunya.</a:t>
            </a:r>
            <a:endParaRPr lang="ca-ES" sz="1300" spc="55" dirty="0">
              <a:solidFill>
                <a:srgbClr val="7C6B68"/>
              </a:solidFill>
              <a:latin typeface="Tahoma"/>
              <a:ea typeface="Tahoma"/>
              <a:cs typeface="Tahoma"/>
            </a:endParaRPr>
          </a:p>
        </p:txBody>
      </p:sp>
      <p:sp>
        <p:nvSpPr>
          <p:cNvPr id="4" name="object 4"/>
          <p:cNvSpPr txBox="1">
            <a:spLocks noGrp="1"/>
          </p:cNvSpPr>
          <p:nvPr>
            <p:ph type="title"/>
          </p:nvPr>
        </p:nvSpPr>
        <p:spPr>
          <a:xfrm>
            <a:off x="581090" y="1408397"/>
            <a:ext cx="6010473" cy="499727"/>
          </a:xfrm>
          <a:prstGeom prst="rect">
            <a:avLst/>
          </a:prstGeom>
        </p:spPr>
        <p:txBody>
          <a:bodyPr vert="horz" wrap="square" lIns="0" tIns="9627" rIns="0" bIns="0" rtlCol="0" anchor="ctr">
            <a:spAutoFit/>
          </a:bodyPr>
          <a:lstStyle/>
          <a:p>
            <a:pPr marL="7701">
              <a:lnSpc>
                <a:spcPct val="100000"/>
              </a:lnSpc>
              <a:spcBef>
                <a:spcPts val="76"/>
              </a:spcBef>
            </a:pPr>
            <a:r>
              <a:rPr sz="3184" b="1" spc="-3" dirty="0">
                <a:solidFill>
                  <a:srgbClr val="7E6C69"/>
                </a:solidFill>
                <a:latin typeface="Trebuchet MS"/>
                <a:cs typeface="Roboto"/>
              </a:rPr>
              <a:t>Què és Petits Talents Científics?</a:t>
            </a:r>
          </a:p>
        </p:txBody>
      </p:sp>
      <p:sp>
        <p:nvSpPr>
          <p:cNvPr id="11" name="object 11"/>
          <p:cNvSpPr/>
          <p:nvPr/>
        </p:nvSpPr>
        <p:spPr>
          <a:xfrm>
            <a:off x="7554480" y="365220"/>
            <a:ext cx="165193" cy="165193"/>
          </a:xfrm>
          <a:custGeom>
            <a:avLst/>
            <a:gdLst/>
            <a:ahLst/>
            <a:cxnLst/>
            <a:rect l="l" t="t" r="r" b="b"/>
            <a:pathLst>
              <a:path w="272415" h="272415">
                <a:moveTo>
                  <a:pt x="255594" y="0"/>
                </a:moveTo>
                <a:lnTo>
                  <a:pt x="0" y="255594"/>
                </a:lnTo>
                <a:lnTo>
                  <a:pt x="16250" y="271845"/>
                </a:lnTo>
                <a:lnTo>
                  <a:pt x="271855" y="16250"/>
                </a:lnTo>
                <a:lnTo>
                  <a:pt x="255594" y="0"/>
                </a:lnTo>
                <a:close/>
              </a:path>
            </a:pathLst>
          </a:custGeom>
          <a:solidFill>
            <a:srgbClr val="7B6D66">
              <a:alpha val="50000"/>
            </a:srgbClr>
          </a:solidFill>
        </p:spPr>
        <p:txBody>
          <a:bodyPr wrap="square" lIns="0" tIns="0" rIns="0" bIns="0" rtlCol="0"/>
          <a:lstStyle/>
          <a:p>
            <a:endParaRPr sz="1092"/>
          </a:p>
        </p:txBody>
      </p:sp>
      <p:sp>
        <p:nvSpPr>
          <p:cNvPr id="12" name="object 12"/>
          <p:cNvSpPr/>
          <p:nvPr/>
        </p:nvSpPr>
        <p:spPr>
          <a:xfrm>
            <a:off x="7709477" y="365220"/>
            <a:ext cx="165193" cy="165193"/>
          </a:xfrm>
          <a:custGeom>
            <a:avLst/>
            <a:gdLst/>
            <a:ahLst/>
            <a:cxnLst/>
            <a:rect l="l" t="t" r="r" b="b"/>
            <a:pathLst>
              <a:path w="272415" h="272415">
                <a:moveTo>
                  <a:pt x="255594" y="0"/>
                </a:moveTo>
                <a:lnTo>
                  <a:pt x="0" y="255594"/>
                </a:lnTo>
                <a:lnTo>
                  <a:pt x="16250" y="271845"/>
                </a:lnTo>
                <a:lnTo>
                  <a:pt x="271845" y="16250"/>
                </a:lnTo>
                <a:lnTo>
                  <a:pt x="255594" y="0"/>
                </a:lnTo>
                <a:close/>
              </a:path>
            </a:pathLst>
          </a:custGeom>
          <a:solidFill>
            <a:srgbClr val="7B6D66">
              <a:alpha val="50000"/>
            </a:srgbClr>
          </a:solidFill>
        </p:spPr>
        <p:txBody>
          <a:bodyPr wrap="square" lIns="0" tIns="0" rIns="0" bIns="0" rtlCol="0"/>
          <a:lstStyle/>
          <a:p>
            <a:endParaRPr sz="1092"/>
          </a:p>
        </p:txBody>
      </p:sp>
      <p:sp>
        <p:nvSpPr>
          <p:cNvPr id="13" name="object 13"/>
          <p:cNvSpPr/>
          <p:nvPr/>
        </p:nvSpPr>
        <p:spPr>
          <a:xfrm>
            <a:off x="7864471" y="365220"/>
            <a:ext cx="165193" cy="165193"/>
          </a:xfrm>
          <a:custGeom>
            <a:avLst/>
            <a:gdLst/>
            <a:ahLst/>
            <a:cxnLst/>
            <a:rect l="l" t="t" r="r" b="b"/>
            <a:pathLst>
              <a:path w="272415" h="272415">
                <a:moveTo>
                  <a:pt x="255594" y="0"/>
                </a:moveTo>
                <a:lnTo>
                  <a:pt x="0" y="255594"/>
                </a:lnTo>
                <a:lnTo>
                  <a:pt x="16250" y="271845"/>
                </a:lnTo>
                <a:lnTo>
                  <a:pt x="271845" y="16250"/>
                </a:lnTo>
                <a:lnTo>
                  <a:pt x="255594" y="0"/>
                </a:lnTo>
                <a:close/>
              </a:path>
            </a:pathLst>
          </a:custGeom>
          <a:solidFill>
            <a:srgbClr val="7B6D66">
              <a:alpha val="50000"/>
            </a:srgbClr>
          </a:solidFill>
        </p:spPr>
        <p:txBody>
          <a:bodyPr wrap="square" lIns="0" tIns="0" rIns="0" bIns="0" rtlCol="0"/>
          <a:lstStyle/>
          <a:p>
            <a:endParaRPr sz="1092"/>
          </a:p>
        </p:txBody>
      </p:sp>
      <p:sp>
        <p:nvSpPr>
          <p:cNvPr id="14" name="object 14"/>
          <p:cNvSpPr/>
          <p:nvPr/>
        </p:nvSpPr>
        <p:spPr>
          <a:xfrm>
            <a:off x="8019465" y="365220"/>
            <a:ext cx="165193" cy="165193"/>
          </a:xfrm>
          <a:custGeom>
            <a:avLst/>
            <a:gdLst/>
            <a:ahLst/>
            <a:cxnLst/>
            <a:rect l="l" t="t" r="r" b="b"/>
            <a:pathLst>
              <a:path w="272415" h="272415">
                <a:moveTo>
                  <a:pt x="255594" y="0"/>
                </a:moveTo>
                <a:lnTo>
                  <a:pt x="0" y="255594"/>
                </a:lnTo>
                <a:lnTo>
                  <a:pt x="16250" y="271845"/>
                </a:lnTo>
                <a:lnTo>
                  <a:pt x="271845" y="16250"/>
                </a:lnTo>
                <a:lnTo>
                  <a:pt x="255594" y="0"/>
                </a:lnTo>
                <a:close/>
              </a:path>
            </a:pathLst>
          </a:custGeom>
          <a:solidFill>
            <a:srgbClr val="7B6D66">
              <a:alpha val="50000"/>
            </a:srgbClr>
          </a:solidFill>
        </p:spPr>
        <p:txBody>
          <a:bodyPr wrap="square" lIns="0" tIns="0" rIns="0" bIns="0" rtlCol="0"/>
          <a:lstStyle/>
          <a:p>
            <a:endParaRPr sz="1092"/>
          </a:p>
        </p:txBody>
      </p:sp>
      <p:sp>
        <p:nvSpPr>
          <p:cNvPr id="15" name="object 15"/>
          <p:cNvSpPr/>
          <p:nvPr/>
        </p:nvSpPr>
        <p:spPr>
          <a:xfrm>
            <a:off x="8174458" y="365220"/>
            <a:ext cx="165193" cy="165193"/>
          </a:xfrm>
          <a:custGeom>
            <a:avLst/>
            <a:gdLst/>
            <a:ahLst/>
            <a:cxnLst/>
            <a:rect l="l" t="t" r="r" b="b"/>
            <a:pathLst>
              <a:path w="272415" h="272415">
                <a:moveTo>
                  <a:pt x="255594" y="0"/>
                </a:moveTo>
                <a:lnTo>
                  <a:pt x="0" y="255594"/>
                </a:lnTo>
                <a:lnTo>
                  <a:pt x="16250" y="271845"/>
                </a:lnTo>
                <a:lnTo>
                  <a:pt x="271845" y="16250"/>
                </a:lnTo>
                <a:lnTo>
                  <a:pt x="255594" y="0"/>
                </a:lnTo>
                <a:close/>
              </a:path>
            </a:pathLst>
          </a:custGeom>
          <a:solidFill>
            <a:srgbClr val="7B6D66">
              <a:alpha val="50000"/>
            </a:srgbClr>
          </a:solidFill>
        </p:spPr>
        <p:txBody>
          <a:bodyPr wrap="square" lIns="0" tIns="0" rIns="0" bIns="0" rtlCol="0"/>
          <a:lstStyle/>
          <a:p>
            <a:endParaRPr sz="1092"/>
          </a:p>
        </p:txBody>
      </p:sp>
      <p:sp>
        <p:nvSpPr>
          <p:cNvPr id="16" name="object 16"/>
          <p:cNvSpPr/>
          <p:nvPr/>
        </p:nvSpPr>
        <p:spPr>
          <a:xfrm>
            <a:off x="8522584" y="1758827"/>
            <a:ext cx="3668982" cy="3659247"/>
          </a:xfrm>
          <a:prstGeom prst="rect">
            <a:avLst/>
          </a:prstGeom>
          <a:blipFill>
            <a:blip r:embed="rId2" cstate="print"/>
            <a:stretch>
              <a:fillRect/>
            </a:stretch>
          </a:blipFill>
        </p:spPr>
        <p:txBody>
          <a:bodyPr wrap="square" lIns="0" tIns="0" rIns="0" bIns="0" rtlCol="0"/>
          <a:lstStyle/>
          <a:p>
            <a:endParaRPr sz="1092"/>
          </a:p>
        </p:txBody>
      </p:sp>
      <p:sp>
        <p:nvSpPr>
          <p:cNvPr id="18" name="object 18"/>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4</a:t>
            </a:fld>
            <a:endParaRPr dirty="0"/>
          </a:p>
        </p:txBody>
      </p:sp>
      <p:pic>
        <p:nvPicPr>
          <p:cNvPr id="19" name="Imatge 18" descr="Imatge que conté text, Font, captura de pantalla, Gràfics&#10;&#10;Descripció generada automàticament">
            <a:extLst>
              <a:ext uri="{FF2B5EF4-FFF2-40B4-BE49-F238E27FC236}">
                <a16:creationId xmlns:a16="http://schemas.microsoft.com/office/drawing/2014/main" id="{3F93B798-9E97-EF5D-99EB-B2FDAA427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81090" y="1408397"/>
            <a:ext cx="3478846" cy="499727"/>
          </a:xfrm>
          <a:prstGeom prst="rect">
            <a:avLst/>
          </a:prstGeom>
        </p:spPr>
        <p:txBody>
          <a:bodyPr vert="horz" wrap="square" lIns="0" tIns="9627" rIns="0" bIns="0" rtlCol="0" anchor="ctr">
            <a:spAutoFit/>
          </a:bodyPr>
          <a:lstStyle/>
          <a:p>
            <a:pPr marL="7701">
              <a:lnSpc>
                <a:spcPct val="100000"/>
              </a:lnSpc>
              <a:spcBef>
                <a:spcPts val="76"/>
              </a:spcBef>
            </a:pPr>
            <a:r>
              <a:rPr sz="3184" b="1" spc="-3" dirty="0">
                <a:solidFill>
                  <a:srgbClr val="7E6C69"/>
                </a:solidFill>
                <a:latin typeface="Trebuchet MS"/>
                <a:cs typeface="Roboto"/>
              </a:rPr>
              <a:t>Què s’ofereix?</a:t>
            </a:r>
          </a:p>
        </p:txBody>
      </p:sp>
      <p:sp>
        <p:nvSpPr>
          <p:cNvPr id="49" name="object 49"/>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5</a:t>
            </a:fld>
            <a:endParaRPr dirty="0"/>
          </a:p>
        </p:txBody>
      </p:sp>
      <p:sp>
        <p:nvSpPr>
          <p:cNvPr id="16" name="object 16"/>
          <p:cNvSpPr/>
          <p:nvPr/>
        </p:nvSpPr>
        <p:spPr>
          <a:xfrm rot="10800000">
            <a:off x="4630655" y="6473893"/>
            <a:ext cx="817160" cy="371752"/>
          </a:xfrm>
          <a:custGeom>
            <a:avLst/>
            <a:gdLst/>
            <a:ahLst/>
            <a:cxnLst/>
            <a:rect l="l" t="t" r="r" b="b"/>
            <a:pathLst>
              <a:path w="1967865" h="984250">
                <a:moveTo>
                  <a:pt x="1967720" y="0"/>
                </a:moveTo>
                <a:lnTo>
                  <a:pt x="41" y="0"/>
                </a:lnTo>
                <a:lnTo>
                  <a:pt x="0" y="1759"/>
                </a:lnTo>
                <a:lnTo>
                  <a:pt x="1340" y="51528"/>
                </a:lnTo>
                <a:lnTo>
                  <a:pt x="6311" y="111627"/>
                </a:lnTo>
                <a:lnTo>
                  <a:pt x="12215" y="155318"/>
                </a:lnTo>
                <a:lnTo>
                  <a:pt x="20124" y="198843"/>
                </a:lnTo>
                <a:lnTo>
                  <a:pt x="30072" y="242139"/>
                </a:lnTo>
                <a:lnTo>
                  <a:pt x="48002" y="304043"/>
                </a:lnTo>
                <a:lnTo>
                  <a:pt x="70165" y="365098"/>
                </a:lnTo>
                <a:lnTo>
                  <a:pt x="89231" y="409554"/>
                </a:lnTo>
                <a:lnTo>
                  <a:pt x="110656" y="453355"/>
                </a:lnTo>
                <a:lnTo>
                  <a:pt x="134555" y="496577"/>
                </a:lnTo>
                <a:lnTo>
                  <a:pt x="160696" y="538737"/>
                </a:lnTo>
                <a:lnTo>
                  <a:pt x="188997" y="579698"/>
                </a:lnTo>
                <a:lnTo>
                  <a:pt x="218955" y="618775"/>
                </a:lnTo>
                <a:lnTo>
                  <a:pt x="250498" y="655950"/>
                </a:lnTo>
                <a:lnTo>
                  <a:pt x="283551" y="691204"/>
                </a:lnTo>
                <a:lnTo>
                  <a:pt x="330629" y="735939"/>
                </a:lnTo>
                <a:lnTo>
                  <a:pt x="380166" y="777117"/>
                </a:lnTo>
                <a:lnTo>
                  <a:pt x="415917" y="803613"/>
                </a:lnTo>
                <a:lnTo>
                  <a:pt x="452693" y="828342"/>
                </a:lnTo>
                <a:lnTo>
                  <a:pt x="490418" y="851275"/>
                </a:lnTo>
                <a:lnTo>
                  <a:pt x="529020" y="872381"/>
                </a:lnTo>
                <a:lnTo>
                  <a:pt x="572920" y="893954"/>
                </a:lnTo>
                <a:lnTo>
                  <a:pt x="615697" y="912390"/>
                </a:lnTo>
                <a:lnTo>
                  <a:pt x="672481" y="933241"/>
                </a:lnTo>
                <a:lnTo>
                  <a:pt x="713510" y="945881"/>
                </a:lnTo>
                <a:lnTo>
                  <a:pt x="750406" y="955709"/>
                </a:lnTo>
                <a:lnTo>
                  <a:pt x="799517" y="966338"/>
                </a:lnTo>
                <a:lnTo>
                  <a:pt x="849052" y="974525"/>
                </a:lnTo>
                <a:lnTo>
                  <a:pt x="892737" y="979593"/>
                </a:lnTo>
                <a:lnTo>
                  <a:pt x="937231" y="982699"/>
                </a:lnTo>
                <a:lnTo>
                  <a:pt x="981813" y="983865"/>
                </a:lnTo>
                <a:lnTo>
                  <a:pt x="991780" y="983887"/>
                </a:lnTo>
                <a:lnTo>
                  <a:pt x="1001757" y="983781"/>
                </a:lnTo>
                <a:lnTo>
                  <a:pt x="1042302" y="982203"/>
                </a:lnTo>
                <a:lnTo>
                  <a:pt x="1083350" y="978869"/>
                </a:lnTo>
                <a:lnTo>
                  <a:pt x="1131597" y="972872"/>
                </a:lnTo>
                <a:lnTo>
                  <a:pt x="1179051" y="964485"/>
                </a:lnTo>
                <a:lnTo>
                  <a:pt x="1217041" y="956054"/>
                </a:lnTo>
                <a:lnTo>
                  <a:pt x="1269285" y="941789"/>
                </a:lnTo>
                <a:lnTo>
                  <a:pt x="1322661" y="923856"/>
                </a:lnTo>
                <a:lnTo>
                  <a:pt x="1371632" y="904345"/>
                </a:lnTo>
                <a:lnTo>
                  <a:pt x="1421422" y="881282"/>
                </a:lnTo>
                <a:lnTo>
                  <a:pt x="1467214" y="856930"/>
                </a:lnTo>
                <a:lnTo>
                  <a:pt x="1513754" y="828812"/>
                </a:lnTo>
                <a:lnTo>
                  <a:pt x="1516791" y="827011"/>
                </a:lnTo>
                <a:lnTo>
                  <a:pt x="1529178" y="818907"/>
                </a:lnTo>
                <a:lnTo>
                  <a:pt x="1535597" y="814519"/>
                </a:lnTo>
                <a:lnTo>
                  <a:pt x="1542026" y="810226"/>
                </a:lnTo>
                <a:lnTo>
                  <a:pt x="1585930" y="778166"/>
                </a:lnTo>
                <a:lnTo>
                  <a:pt x="1619693" y="750841"/>
                </a:lnTo>
                <a:lnTo>
                  <a:pt x="1653585" y="720906"/>
                </a:lnTo>
                <a:lnTo>
                  <a:pt x="1685992" y="689415"/>
                </a:lnTo>
                <a:lnTo>
                  <a:pt x="1716696" y="656730"/>
                </a:lnTo>
                <a:lnTo>
                  <a:pt x="1753046" y="613845"/>
                </a:lnTo>
                <a:lnTo>
                  <a:pt x="1786276" y="569572"/>
                </a:lnTo>
                <a:lnTo>
                  <a:pt x="1808313" y="537189"/>
                </a:lnTo>
                <a:lnTo>
                  <a:pt x="1828596" y="504695"/>
                </a:lnTo>
                <a:lnTo>
                  <a:pt x="1848168" y="470297"/>
                </a:lnTo>
                <a:lnTo>
                  <a:pt x="1867162" y="433445"/>
                </a:lnTo>
                <a:lnTo>
                  <a:pt x="1884381" y="396436"/>
                </a:lnTo>
                <a:lnTo>
                  <a:pt x="1900717" y="356935"/>
                </a:lnTo>
                <a:lnTo>
                  <a:pt x="1916085" y="314490"/>
                </a:lnTo>
                <a:lnTo>
                  <a:pt x="1929420" y="271669"/>
                </a:lnTo>
                <a:lnTo>
                  <a:pt x="1941528" y="225308"/>
                </a:lnTo>
                <a:lnTo>
                  <a:pt x="1951958" y="175235"/>
                </a:lnTo>
                <a:lnTo>
                  <a:pt x="1958054" y="137168"/>
                </a:lnTo>
                <a:lnTo>
                  <a:pt x="1962704" y="98457"/>
                </a:lnTo>
                <a:lnTo>
                  <a:pt x="1966484" y="49323"/>
                </a:lnTo>
                <a:lnTo>
                  <a:pt x="1967413" y="24678"/>
                </a:lnTo>
                <a:lnTo>
                  <a:pt x="1967720" y="0"/>
                </a:lnTo>
                <a:close/>
              </a:path>
            </a:pathLst>
          </a:custGeom>
          <a:solidFill>
            <a:srgbClr val="998E4C"/>
          </a:solidFill>
        </p:spPr>
        <p:txBody>
          <a:bodyPr wrap="square" lIns="0" tIns="0" rIns="0" bIns="0" rtlCol="0"/>
          <a:lstStyle/>
          <a:p>
            <a:endParaRPr sz="1092"/>
          </a:p>
        </p:txBody>
      </p:sp>
      <p:sp>
        <p:nvSpPr>
          <p:cNvPr id="53" name="CuadroTexto 52">
            <a:extLst>
              <a:ext uri="{FF2B5EF4-FFF2-40B4-BE49-F238E27FC236}">
                <a16:creationId xmlns:a16="http://schemas.microsoft.com/office/drawing/2014/main" id="{6957F269-88C0-433D-87C5-3F9E3EB71F95}"/>
              </a:ext>
            </a:extLst>
          </p:cNvPr>
          <p:cNvSpPr txBox="1"/>
          <p:nvPr/>
        </p:nvSpPr>
        <p:spPr>
          <a:xfrm>
            <a:off x="581089" y="2093169"/>
            <a:ext cx="7594260" cy="1246061"/>
          </a:xfrm>
          <a:prstGeom prst="rect">
            <a:avLst/>
          </a:prstGeom>
          <a:noFill/>
        </p:spPr>
        <p:txBody>
          <a:bodyPr wrap="square" lIns="55449" tIns="27725" rIns="55449" bIns="27725" anchor="t">
            <a:spAutoFit/>
          </a:bodyPr>
          <a:lstStyle/>
          <a:p>
            <a:pPr marL="7701" marR="3081" algn="just">
              <a:lnSpc>
                <a:spcPct val="150000"/>
              </a:lnSpc>
              <a:spcBef>
                <a:spcPts val="58"/>
              </a:spcBef>
            </a:pPr>
            <a:r>
              <a:rPr lang="ca-ES" sz="1334" spc="55" dirty="0">
                <a:solidFill>
                  <a:srgbClr val="7C6B68"/>
                </a:solidFill>
                <a:latin typeface="Tahoma"/>
                <a:cs typeface="Tahoma"/>
              </a:rPr>
              <a:t>Cada edició se centra en una temàtica concreta que uneix diversos continguts del currículum educatiu de primària, que normalment es treballen per separat.  Així es fomenta una visió transversal d'aquests continguts entre els mestres de cicle mitjà i superior d'educació primària.</a:t>
            </a:r>
          </a:p>
        </p:txBody>
      </p:sp>
      <p:sp>
        <p:nvSpPr>
          <p:cNvPr id="6" name="CuadroTexto 5">
            <a:extLst>
              <a:ext uri="{FF2B5EF4-FFF2-40B4-BE49-F238E27FC236}">
                <a16:creationId xmlns:a16="http://schemas.microsoft.com/office/drawing/2014/main" id="{9FBFD8E0-192A-4BBC-938D-398839BCD596}"/>
              </a:ext>
            </a:extLst>
          </p:cNvPr>
          <p:cNvSpPr txBox="1"/>
          <p:nvPr/>
        </p:nvSpPr>
        <p:spPr>
          <a:xfrm>
            <a:off x="581089" y="3486051"/>
            <a:ext cx="6996480" cy="2924840"/>
          </a:xfrm>
          <a:prstGeom prst="rect">
            <a:avLst/>
          </a:prstGeom>
          <a:noFill/>
        </p:spPr>
        <p:txBody>
          <a:bodyPr wrap="square" rtlCol="0">
            <a:spAutoFit/>
          </a:bodyPr>
          <a:lstStyle/>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Investiguem la matèria</a:t>
            </a:r>
          </a:p>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Investiguem el cos humà</a:t>
            </a:r>
          </a:p>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Investiguem els fenòmens astronòmics</a:t>
            </a:r>
          </a:p>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Investiguem les relacions entre els éssers vius</a:t>
            </a:r>
          </a:p>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Investiguem la Terra: un sistema dinàmic</a:t>
            </a:r>
          </a:p>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Investiguem el paisatge i els seus canvis</a:t>
            </a:r>
          </a:p>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Energies: llum, so, calor i electricitat</a:t>
            </a:r>
          </a:p>
          <a:p>
            <a:pPr marL="7701" marR="3081" indent="-173279"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Investiguem les plantes i el seu paper clau en sostenibilitat</a:t>
            </a:r>
          </a:p>
          <a:p>
            <a:pPr marL="7701" marR="3081" indent="-173279" algn="just">
              <a:lnSpc>
                <a:spcPct val="150000"/>
              </a:lnSpc>
              <a:spcBef>
                <a:spcPts val="58"/>
              </a:spcBef>
              <a:buFont typeface="Arial" panose="020B0604020202020204" pitchFamily="34" charset="0"/>
              <a:buChar char="•"/>
            </a:pPr>
            <a:endParaRPr lang="ca-ES" sz="1334" spc="55" dirty="0">
              <a:solidFill>
                <a:srgbClr val="7C6B68"/>
              </a:solidFill>
              <a:latin typeface="Tahoma"/>
              <a:cs typeface="Tahoma"/>
            </a:endParaRPr>
          </a:p>
        </p:txBody>
      </p:sp>
      <p:pic>
        <p:nvPicPr>
          <p:cNvPr id="51" name="Imagen 3">
            <a:extLst>
              <a:ext uri="{FF2B5EF4-FFF2-40B4-BE49-F238E27FC236}">
                <a16:creationId xmlns:a16="http://schemas.microsoft.com/office/drawing/2014/main" id="{5E6BA05F-6955-D304-EA43-D89309228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87945" y="5427171"/>
            <a:ext cx="1398396" cy="1398396"/>
          </a:xfrm>
          <a:prstGeom prst="rect">
            <a:avLst/>
          </a:prstGeom>
        </p:spPr>
      </p:pic>
      <p:pic>
        <p:nvPicPr>
          <p:cNvPr id="2" name="Imatge 1" descr="Imatge que conté text, Font, captura de pantalla, Gràfics&#10;&#10;Descripció generada automàticament">
            <a:extLst>
              <a:ext uri="{FF2B5EF4-FFF2-40B4-BE49-F238E27FC236}">
                <a16:creationId xmlns:a16="http://schemas.microsoft.com/office/drawing/2014/main" id="{EA5FEF05-1FB6-9002-44D4-D2EE4863C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4" name="Imatge 3" descr="Imatge que conté roba, persona, mobles, a cobert&#10;&#10;Descripció generada automàticament">
            <a:extLst>
              <a:ext uri="{FF2B5EF4-FFF2-40B4-BE49-F238E27FC236}">
                <a16:creationId xmlns:a16="http://schemas.microsoft.com/office/drawing/2014/main" id="{EB4999D8-90E5-59A9-6DBF-BC890BC6959F}"/>
              </a:ext>
            </a:extLst>
          </p:cNvPr>
          <p:cNvPicPr>
            <a:picLocks noChangeAspect="1"/>
          </p:cNvPicPr>
          <p:nvPr/>
        </p:nvPicPr>
        <p:blipFill rotWithShape="1">
          <a:blip r:embed="rId4"/>
          <a:srcRect t="634" r="10991" b="-1251"/>
          <a:stretch/>
        </p:blipFill>
        <p:spPr>
          <a:xfrm>
            <a:off x="8166417" y="3195362"/>
            <a:ext cx="3917217" cy="2695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522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9975720" y="5235478"/>
            <a:ext cx="1193314" cy="596850"/>
          </a:xfrm>
          <a:custGeom>
            <a:avLst/>
            <a:gdLst/>
            <a:ahLst/>
            <a:cxnLst/>
            <a:rect l="l" t="t" r="r" b="b"/>
            <a:pathLst>
              <a:path w="1967865" h="984250">
                <a:moveTo>
                  <a:pt x="1967720" y="0"/>
                </a:moveTo>
                <a:lnTo>
                  <a:pt x="41" y="0"/>
                </a:lnTo>
                <a:lnTo>
                  <a:pt x="0" y="1759"/>
                </a:lnTo>
                <a:lnTo>
                  <a:pt x="1340" y="51528"/>
                </a:lnTo>
                <a:lnTo>
                  <a:pt x="6311" y="111627"/>
                </a:lnTo>
                <a:lnTo>
                  <a:pt x="12215" y="155318"/>
                </a:lnTo>
                <a:lnTo>
                  <a:pt x="20124" y="198843"/>
                </a:lnTo>
                <a:lnTo>
                  <a:pt x="30072" y="242139"/>
                </a:lnTo>
                <a:lnTo>
                  <a:pt x="48002" y="304043"/>
                </a:lnTo>
                <a:lnTo>
                  <a:pt x="70165" y="365098"/>
                </a:lnTo>
                <a:lnTo>
                  <a:pt x="89231" y="409554"/>
                </a:lnTo>
                <a:lnTo>
                  <a:pt x="110656" y="453355"/>
                </a:lnTo>
                <a:lnTo>
                  <a:pt x="134555" y="496577"/>
                </a:lnTo>
                <a:lnTo>
                  <a:pt x="160696" y="538737"/>
                </a:lnTo>
                <a:lnTo>
                  <a:pt x="188997" y="579698"/>
                </a:lnTo>
                <a:lnTo>
                  <a:pt x="218955" y="618775"/>
                </a:lnTo>
                <a:lnTo>
                  <a:pt x="250498" y="655950"/>
                </a:lnTo>
                <a:lnTo>
                  <a:pt x="283551" y="691204"/>
                </a:lnTo>
                <a:lnTo>
                  <a:pt x="330629" y="735939"/>
                </a:lnTo>
                <a:lnTo>
                  <a:pt x="380166" y="777117"/>
                </a:lnTo>
                <a:lnTo>
                  <a:pt x="415917" y="803613"/>
                </a:lnTo>
                <a:lnTo>
                  <a:pt x="452693" y="828342"/>
                </a:lnTo>
                <a:lnTo>
                  <a:pt x="490418" y="851275"/>
                </a:lnTo>
                <a:lnTo>
                  <a:pt x="529020" y="872381"/>
                </a:lnTo>
                <a:lnTo>
                  <a:pt x="572920" y="893954"/>
                </a:lnTo>
                <a:lnTo>
                  <a:pt x="615697" y="912390"/>
                </a:lnTo>
                <a:lnTo>
                  <a:pt x="672481" y="933241"/>
                </a:lnTo>
                <a:lnTo>
                  <a:pt x="713510" y="945881"/>
                </a:lnTo>
                <a:lnTo>
                  <a:pt x="750406" y="955709"/>
                </a:lnTo>
                <a:lnTo>
                  <a:pt x="799517" y="966338"/>
                </a:lnTo>
                <a:lnTo>
                  <a:pt x="849052" y="974525"/>
                </a:lnTo>
                <a:lnTo>
                  <a:pt x="892737" y="979593"/>
                </a:lnTo>
                <a:lnTo>
                  <a:pt x="937231" y="982699"/>
                </a:lnTo>
                <a:lnTo>
                  <a:pt x="981813" y="983865"/>
                </a:lnTo>
                <a:lnTo>
                  <a:pt x="991780" y="983887"/>
                </a:lnTo>
                <a:lnTo>
                  <a:pt x="1001757" y="983781"/>
                </a:lnTo>
                <a:lnTo>
                  <a:pt x="1042302" y="982203"/>
                </a:lnTo>
                <a:lnTo>
                  <a:pt x="1083350" y="978869"/>
                </a:lnTo>
                <a:lnTo>
                  <a:pt x="1131597" y="972872"/>
                </a:lnTo>
                <a:lnTo>
                  <a:pt x="1179051" y="964485"/>
                </a:lnTo>
                <a:lnTo>
                  <a:pt x="1217041" y="956054"/>
                </a:lnTo>
                <a:lnTo>
                  <a:pt x="1269285" y="941789"/>
                </a:lnTo>
                <a:lnTo>
                  <a:pt x="1322661" y="923856"/>
                </a:lnTo>
                <a:lnTo>
                  <a:pt x="1371632" y="904345"/>
                </a:lnTo>
                <a:lnTo>
                  <a:pt x="1421422" y="881282"/>
                </a:lnTo>
                <a:lnTo>
                  <a:pt x="1467214" y="856930"/>
                </a:lnTo>
                <a:lnTo>
                  <a:pt x="1513754" y="828812"/>
                </a:lnTo>
                <a:lnTo>
                  <a:pt x="1516791" y="827011"/>
                </a:lnTo>
                <a:lnTo>
                  <a:pt x="1529178" y="818907"/>
                </a:lnTo>
                <a:lnTo>
                  <a:pt x="1535597" y="814519"/>
                </a:lnTo>
                <a:lnTo>
                  <a:pt x="1542026" y="810226"/>
                </a:lnTo>
                <a:lnTo>
                  <a:pt x="1585930" y="778166"/>
                </a:lnTo>
                <a:lnTo>
                  <a:pt x="1619693" y="750841"/>
                </a:lnTo>
                <a:lnTo>
                  <a:pt x="1653585" y="720906"/>
                </a:lnTo>
                <a:lnTo>
                  <a:pt x="1685992" y="689415"/>
                </a:lnTo>
                <a:lnTo>
                  <a:pt x="1716696" y="656730"/>
                </a:lnTo>
                <a:lnTo>
                  <a:pt x="1753046" y="613845"/>
                </a:lnTo>
                <a:lnTo>
                  <a:pt x="1786276" y="569572"/>
                </a:lnTo>
                <a:lnTo>
                  <a:pt x="1808313" y="537189"/>
                </a:lnTo>
                <a:lnTo>
                  <a:pt x="1828596" y="504695"/>
                </a:lnTo>
                <a:lnTo>
                  <a:pt x="1848168" y="470297"/>
                </a:lnTo>
                <a:lnTo>
                  <a:pt x="1867162" y="433445"/>
                </a:lnTo>
                <a:lnTo>
                  <a:pt x="1884381" y="396436"/>
                </a:lnTo>
                <a:lnTo>
                  <a:pt x="1900717" y="356935"/>
                </a:lnTo>
                <a:lnTo>
                  <a:pt x="1916085" y="314490"/>
                </a:lnTo>
                <a:lnTo>
                  <a:pt x="1929420" y="271669"/>
                </a:lnTo>
                <a:lnTo>
                  <a:pt x="1941528" y="225308"/>
                </a:lnTo>
                <a:lnTo>
                  <a:pt x="1951958" y="175235"/>
                </a:lnTo>
                <a:lnTo>
                  <a:pt x="1958054" y="137168"/>
                </a:lnTo>
                <a:lnTo>
                  <a:pt x="1962704" y="98457"/>
                </a:lnTo>
                <a:lnTo>
                  <a:pt x="1966484" y="49323"/>
                </a:lnTo>
                <a:lnTo>
                  <a:pt x="1967413" y="24678"/>
                </a:lnTo>
                <a:lnTo>
                  <a:pt x="1967720" y="0"/>
                </a:lnTo>
                <a:close/>
              </a:path>
            </a:pathLst>
          </a:custGeom>
          <a:solidFill>
            <a:srgbClr val="998E4C"/>
          </a:solidFill>
        </p:spPr>
        <p:txBody>
          <a:bodyPr wrap="square" lIns="0" tIns="0" rIns="0" bIns="0" rtlCol="0"/>
          <a:lstStyle/>
          <a:p>
            <a:endParaRPr sz="1092"/>
          </a:p>
        </p:txBody>
      </p:sp>
      <p:grpSp>
        <p:nvGrpSpPr>
          <p:cNvPr id="58" name="Agrupa 57">
            <a:extLst>
              <a:ext uri="{FF2B5EF4-FFF2-40B4-BE49-F238E27FC236}">
                <a16:creationId xmlns:a16="http://schemas.microsoft.com/office/drawing/2014/main" id="{D40425FF-AC1B-E1BE-828B-A47BD3006453}"/>
              </a:ext>
            </a:extLst>
          </p:cNvPr>
          <p:cNvGrpSpPr/>
          <p:nvPr/>
        </p:nvGrpSpPr>
        <p:grpSpPr>
          <a:xfrm>
            <a:off x="10612298" y="5361320"/>
            <a:ext cx="1330239" cy="1330519"/>
            <a:chOff x="15010187" y="8125406"/>
            <a:chExt cx="2193663" cy="2194125"/>
          </a:xfrm>
        </p:grpSpPr>
        <p:sp>
          <p:nvSpPr>
            <p:cNvPr id="17" name="object 17"/>
            <p:cNvSpPr/>
            <p:nvPr/>
          </p:nvSpPr>
          <p:spPr>
            <a:xfrm>
              <a:off x="16456207" y="8182249"/>
              <a:ext cx="375920" cy="217170"/>
            </a:xfrm>
            <a:custGeom>
              <a:avLst/>
              <a:gdLst/>
              <a:ahLst/>
              <a:cxnLst/>
              <a:rect l="l" t="t" r="r" b="b"/>
              <a:pathLst>
                <a:path w="375919" h="217170">
                  <a:moveTo>
                    <a:pt x="0" y="0"/>
                  </a:moveTo>
                  <a:lnTo>
                    <a:pt x="375538" y="216872"/>
                  </a:lnTo>
                  <a:lnTo>
                    <a:pt x="338732" y="185797"/>
                  </a:lnTo>
                  <a:lnTo>
                    <a:pt x="300571" y="156349"/>
                  </a:lnTo>
                  <a:lnTo>
                    <a:pt x="261108" y="128580"/>
                  </a:lnTo>
                  <a:lnTo>
                    <a:pt x="220398" y="102538"/>
                  </a:lnTo>
                  <a:lnTo>
                    <a:pt x="178493" y="78275"/>
                  </a:lnTo>
                  <a:lnTo>
                    <a:pt x="135447" y="55840"/>
                  </a:lnTo>
                  <a:lnTo>
                    <a:pt x="91314" y="35282"/>
                  </a:lnTo>
                  <a:lnTo>
                    <a:pt x="46147" y="16652"/>
                  </a:lnTo>
                  <a:lnTo>
                    <a:pt x="0" y="0"/>
                  </a:lnTo>
                  <a:close/>
                </a:path>
              </a:pathLst>
            </a:custGeom>
            <a:solidFill>
              <a:srgbClr val="7B6D66"/>
            </a:solidFill>
          </p:spPr>
          <p:txBody>
            <a:bodyPr wrap="square" lIns="0" tIns="0" rIns="0" bIns="0" rtlCol="0"/>
            <a:lstStyle/>
            <a:p>
              <a:endParaRPr sz="1092"/>
            </a:p>
          </p:txBody>
        </p:sp>
        <p:sp>
          <p:nvSpPr>
            <p:cNvPr id="18" name="object 18"/>
            <p:cNvSpPr/>
            <p:nvPr/>
          </p:nvSpPr>
          <p:spPr>
            <a:xfrm>
              <a:off x="16222811" y="8131502"/>
              <a:ext cx="770890" cy="445134"/>
            </a:xfrm>
            <a:custGeom>
              <a:avLst/>
              <a:gdLst/>
              <a:ahLst/>
              <a:cxnLst/>
              <a:rect l="l" t="t" r="r" b="b"/>
              <a:pathLst>
                <a:path w="770890" h="445134">
                  <a:moveTo>
                    <a:pt x="0" y="0"/>
                  </a:moveTo>
                  <a:lnTo>
                    <a:pt x="770803" y="445002"/>
                  </a:lnTo>
                  <a:lnTo>
                    <a:pt x="758322" y="428159"/>
                  </a:lnTo>
                  <a:lnTo>
                    <a:pt x="745508" y="411586"/>
                  </a:lnTo>
                  <a:lnTo>
                    <a:pt x="718815" y="379255"/>
                  </a:lnTo>
                  <a:lnTo>
                    <a:pt x="82678" y="11894"/>
                  </a:lnTo>
                  <a:lnTo>
                    <a:pt x="41613" y="5130"/>
                  </a:lnTo>
                  <a:lnTo>
                    <a:pt x="0" y="0"/>
                  </a:lnTo>
                  <a:close/>
                </a:path>
              </a:pathLst>
            </a:custGeom>
            <a:solidFill>
              <a:srgbClr val="7B6D66"/>
            </a:solidFill>
          </p:spPr>
          <p:txBody>
            <a:bodyPr wrap="square" lIns="0" tIns="0" rIns="0" bIns="0" rtlCol="0"/>
            <a:lstStyle/>
            <a:p>
              <a:endParaRPr sz="1092"/>
            </a:p>
          </p:txBody>
        </p:sp>
        <p:sp>
          <p:nvSpPr>
            <p:cNvPr id="19" name="object 19"/>
            <p:cNvSpPr/>
            <p:nvPr/>
          </p:nvSpPr>
          <p:spPr>
            <a:xfrm>
              <a:off x="16068054" y="8125406"/>
              <a:ext cx="1008380" cy="582930"/>
            </a:xfrm>
            <a:custGeom>
              <a:avLst/>
              <a:gdLst/>
              <a:ahLst/>
              <a:cxnLst/>
              <a:rect l="l" t="t" r="r" b="b"/>
              <a:pathLst>
                <a:path w="1008380" h="582929">
                  <a:moveTo>
                    <a:pt x="46312" y="0"/>
                  </a:moveTo>
                  <a:lnTo>
                    <a:pt x="38867" y="0"/>
                  </a:lnTo>
                  <a:lnTo>
                    <a:pt x="29118" y="40"/>
                  </a:lnTo>
                  <a:lnTo>
                    <a:pt x="9696" y="393"/>
                  </a:lnTo>
                  <a:lnTo>
                    <a:pt x="0" y="722"/>
                  </a:lnTo>
                  <a:lnTo>
                    <a:pt x="1007948" y="582683"/>
                  </a:lnTo>
                  <a:lnTo>
                    <a:pt x="985681" y="542591"/>
                  </a:lnTo>
                  <a:lnTo>
                    <a:pt x="61202" y="209"/>
                  </a:lnTo>
                  <a:lnTo>
                    <a:pt x="46312" y="0"/>
                  </a:lnTo>
                  <a:close/>
                </a:path>
              </a:pathLst>
            </a:custGeom>
            <a:solidFill>
              <a:srgbClr val="7B6D66"/>
            </a:solidFill>
          </p:spPr>
          <p:txBody>
            <a:bodyPr wrap="square" lIns="0" tIns="0" rIns="0" bIns="0" rtlCol="0"/>
            <a:lstStyle/>
            <a:p>
              <a:endParaRPr sz="1092"/>
            </a:p>
          </p:txBody>
        </p:sp>
        <p:sp>
          <p:nvSpPr>
            <p:cNvPr id="20" name="object 20"/>
            <p:cNvSpPr/>
            <p:nvPr/>
          </p:nvSpPr>
          <p:spPr>
            <a:xfrm>
              <a:off x="15942575" y="8131196"/>
              <a:ext cx="1186180" cy="691515"/>
            </a:xfrm>
            <a:custGeom>
              <a:avLst/>
              <a:gdLst/>
              <a:ahLst/>
              <a:cxnLst/>
              <a:rect l="l" t="t" r="r" b="b"/>
              <a:pathLst>
                <a:path w="1186180" h="691515">
                  <a:moveTo>
                    <a:pt x="50857" y="0"/>
                  </a:moveTo>
                  <a:lnTo>
                    <a:pt x="38083" y="1390"/>
                  </a:lnTo>
                  <a:lnTo>
                    <a:pt x="25350" y="2929"/>
                  </a:lnTo>
                  <a:lnTo>
                    <a:pt x="12655" y="4605"/>
                  </a:lnTo>
                  <a:lnTo>
                    <a:pt x="0" y="6408"/>
                  </a:lnTo>
                  <a:lnTo>
                    <a:pt x="1186047" y="691214"/>
                  </a:lnTo>
                  <a:lnTo>
                    <a:pt x="1171427" y="655658"/>
                  </a:lnTo>
                  <a:lnTo>
                    <a:pt x="50857" y="0"/>
                  </a:lnTo>
                  <a:close/>
                </a:path>
              </a:pathLst>
            </a:custGeom>
            <a:solidFill>
              <a:srgbClr val="7B6D66"/>
            </a:solidFill>
          </p:spPr>
          <p:txBody>
            <a:bodyPr wrap="square" lIns="0" tIns="0" rIns="0" bIns="0" rtlCol="0"/>
            <a:lstStyle/>
            <a:p>
              <a:endParaRPr sz="1092"/>
            </a:p>
          </p:txBody>
        </p:sp>
        <p:sp>
          <p:nvSpPr>
            <p:cNvPr id="21" name="object 21"/>
            <p:cNvSpPr/>
            <p:nvPr/>
          </p:nvSpPr>
          <p:spPr>
            <a:xfrm>
              <a:off x="15834757" y="8149173"/>
              <a:ext cx="1329055" cy="777875"/>
            </a:xfrm>
            <a:custGeom>
              <a:avLst/>
              <a:gdLst/>
              <a:ahLst/>
              <a:cxnLst/>
              <a:rect l="l" t="t" r="r" b="b"/>
              <a:pathLst>
                <a:path w="1329055" h="777875">
                  <a:moveTo>
                    <a:pt x="44354" y="0"/>
                  </a:moveTo>
                  <a:lnTo>
                    <a:pt x="33207" y="2387"/>
                  </a:lnTo>
                  <a:lnTo>
                    <a:pt x="22098" y="4888"/>
                  </a:lnTo>
                  <a:lnTo>
                    <a:pt x="11029" y="7505"/>
                  </a:lnTo>
                  <a:lnTo>
                    <a:pt x="0" y="10240"/>
                  </a:lnTo>
                  <a:lnTo>
                    <a:pt x="1328692" y="777327"/>
                  </a:lnTo>
                  <a:lnTo>
                    <a:pt x="1315572" y="734019"/>
                  </a:lnTo>
                  <a:lnTo>
                    <a:pt x="44354" y="0"/>
                  </a:lnTo>
                  <a:close/>
                </a:path>
              </a:pathLst>
            </a:custGeom>
            <a:solidFill>
              <a:srgbClr val="7B6D66"/>
            </a:solidFill>
          </p:spPr>
          <p:txBody>
            <a:bodyPr wrap="square" lIns="0" tIns="0" rIns="0" bIns="0" rtlCol="0"/>
            <a:lstStyle/>
            <a:p>
              <a:endParaRPr sz="1092"/>
            </a:p>
          </p:txBody>
        </p:sp>
        <p:sp>
          <p:nvSpPr>
            <p:cNvPr id="22" name="object 22"/>
            <p:cNvSpPr/>
            <p:nvPr/>
          </p:nvSpPr>
          <p:spPr>
            <a:xfrm>
              <a:off x="15739659" y="8175335"/>
              <a:ext cx="1446530" cy="848360"/>
            </a:xfrm>
            <a:custGeom>
              <a:avLst/>
              <a:gdLst/>
              <a:ahLst/>
              <a:cxnLst/>
              <a:rect l="l" t="t" r="r" b="b"/>
              <a:pathLst>
                <a:path w="1446530" h="848359">
                  <a:moveTo>
                    <a:pt x="39286" y="0"/>
                  </a:moveTo>
                  <a:lnTo>
                    <a:pt x="29397" y="3092"/>
                  </a:lnTo>
                  <a:lnTo>
                    <a:pt x="19568" y="6324"/>
                  </a:lnTo>
                  <a:lnTo>
                    <a:pt x="9777" y="9674"/>
                  </a:lnTo>
                  <a:lnTo>
                    <a:pt x="0" y="13120"/>
                  </a:lnTo>
                  <a:lnTo>
                    <a:pt x="1446123" y="848026"/>
                  </a:lnTo>
                  <a:lnTo>
                    <a:pt x="1437851" y="807409"/>
                  </a:lnTo>
                  <a:lnTo>
                    <a:pt x="39286" y="0"/>
                  </a:lnTo>
                  <a:close/>
                </a:path>
              </a:pathLst>
            </a:custGeom>
            <a:solidFill>
              <a:srgbClr val="7B6D66"/>
            </a:solidFill>
          </p:spPr>
          <p:txBody>
            <a:bodyPr wrap="square" lIns="0" tIns="0" rIns="0" bIns="0" rtlCol="0"/>
            <a:lstStyle/>
            <a:p>
              <a:endParaRPr sz="1092"/>
            </a:p>
          </p:txBody>
        </p:sp>
        <p:sp>
          <p:nvSpPr>
            <p:cNvPr id="23" name="object 23"/>
            <p:cNvSpPr/>
            <p:nvPr/>
          </p:nvSpPr>
          <p:spPr>
            <a:xfrm>
              <a:off x="15654066" y="8207675"/>
              <a:ext cx="1544955" cy="907415"/>
            </a:xfrm>
            <a:custGeom>
              <a:avLst/>
              <a:gdLst/>
              <a:ahLst/>
              <a:cxnLst/>
              <a:rect l="l" t="t" r="r" b="b"/>
              <a:pathLst>
                <a:path w="1544955" h="907415">
                  <a:moveTo>
                    <a:pt x="35569" y="0"/>
                  </a:moveTo>
                  <a:lnTo>
                    <a:pt x="26592" y="3690"/>
                  </a:lnTo>
                  <a:lnTo>
                    <a:pt x="17667" y="7465"/>
                  </a:lnTo>
                  <a:lnTo>
                    <a:pt x="8800" y="11335"/>
                  </a:lnTo>
                  <a:lnTo>
                    <a:pt x="0" y="15308"/>
                  </a:lnTo>
                  <a:lnTo>
                    <a:pt x="1544528" y="907061"/>
                  </a:lnTo>
                  <a:lnTo>
                    <a:pt x="1540193" y="868706"/>
                  </a:lnTo>
                  <a:lnTo>
                    <a:pt x="35569" y="0"/>
                  </a:lnTo>
                  <a:close/>
                </a:path>
              </a:pathLst>
            </a:custGeom>
            <a:solidFill>
              <a:srgbClr val="7B6D66"/>
            </a:solidFill>
          </p:spPr>
          <p:txBody>
            <a:bodyPr wrap="square" lIns="0" tIns="0" rIns="0" bIns="0" rtlCol="0"/>
            <a:lstStyle/>
            <a:p>
              <a:endParaRPr sz="1092"/>
            </a:p>
          </p:txBody>
        </p:sp>
        <p:sp>
          <p:nvSpPr>
            <p:cNvPr id="24" name="object 24"/>
            <p:cNvSpPr/>
            <p:nvPr/>
          </p:nvSpPr>
          <p:spPr>
            <a:xfrm>
              <a:off x="15576345" y="8244896"/>
              <a:ext cx="1627505" cy="956944"/>
            </a:xfrm>
            <a:custGeom>
              <a:avLst/>
              <a:gdLst/>
              <a:ahLst/>
              <a:cxnLst/>
              <a:rect l="l" t="t" r="r" b="b"/>
              <a:pathLst>
                <a:path w="1627505" h="956945">
                  <a:moveTo>
                    <a:pt x="32145" y="0"/>
                  </a:moveTo>
                  <a:lnTo>
                    <a:pt x="24039" y="4208"/>
                  </a:lnTo>
                  <a:lnTo>
                    <a:pt x="15994" y="8474"/>
                  </a:lnTo>
                  <a:lnTo>
                    <a:pt x="7988" y="12817"/>
                  </a:lnTo>
                  <a:lnTo>
                    <a:pt x="0" y="17256"/>
                  </a:lnTo>
                  <a:lnTo>
                    <a:pt x="1627322" y="956777"/>
                  </a:lnTo>
                  <a:lnTo>
                    <a:pt x="32145" y="0"/>
                  </a:lnTo>
                  <a:close/>
                </a:path>
              </a:pathLst>
            </a:custGeom>
            <a:solidFill>
              <a:srgbClr val="7B6D66"/>
            </a:solidFill>
          </p:spPr>
          <p:txBody>
            <a:bodyPr wrap="square" lIns="0" tIns="0" rIns="0" bIns="0" rtlCol="0"/>
            <a:lstStyle/>
            <a:p>
              <a:endParaRPr sz="1092"/>
            </a:p>
          </p:txBody>
        </p:sp>
        <p:sp>
          <p:nvSpPr>
            <p:cNvPr id="25" name="object 25"/>
            <p:cNvSpPr/>
            <p:nvPr/>
          </p:nvSpPr>
          <p:spPr>
            <a:xfrm>
              <a:off x="15505225" y="8286239"/>
              <a:ext cx="1698625" cy="998855"/>
            </a:xfrm>
            <a:custGeom>
              <a:avLst/>
              <a:gdLst/>
              <a:ahLst/>
              <a:cxnLst/>
              <a:rect l="l" t="t" r="r" b="b"/>
              <a:pathLst>
                <a:path w="1698625" h="998854">
                  <a:moveTo>
                    <a:pt x="29559" y="0"/>
                  </a:moveTo>
                  <a:lnTo>
                    <a:pt x="22075" y="4614"/>
                  </a:lnTo>
                  <a:lnTo>
                    <a:pt x="14661" y="9294"/>
                  </a:lnTo>
                  <a:lnTo>
                    <a:pt x="7307" y="14031"/>
                  </a:lnTo>
                  <a:lnTo>
                    <a:pt x="0" y="18816"/>
                  </a:lnTo>
                  <a:lnTo>
                    <a:pt x="1696775" y="998440"/>
                  </a:lnTo>
                  <a:lnTo>
                    <a:pt x="1697279" y="989737"/>
                  </a:lnTo>
                  <a:lnTo>
                    <a:pt x="1697707" y="981005"/>
                  </a:lnTo>
                  <a:lnTo>
                    <a:pt x="1698056" y="972255"/>
                  </a:lnTo>
                  <a:lnTo>
                    <a:pt x="1698325" y="963499"/>
                  </a:lnTo>
                  <a:lnTo>
                    <a:pt x="29559" y="0"/>
                  </a:lnTo>
                  <a:close/>
                </a:path>
              </a:pathLst>
            </a:custGeom>
            <a:solidFill>
              <a:srgbClr val="7B6D66"/>
            </a:solidFill>
          </p:spPr>
          <p:txBody>
            <a:bodyPr wrap="square" lIns="0" tIns="0" rIns="0" bIns="0" rtlCol="0"/>
            <a:lstStyle/>
            <a:p>
              <a:endParaRPr sz="1092"/>
            </a:p>
          </p:txBody>
        </p:sp>
        <p:sp>
          <p:nvSpPr>
            <p:cNvPr id="26" name="object 26"/>
            <p:cNvSpPr/>
            <p:nvPr/>
          </p:nvSpPr>
          <p:spPr>
            <a:xfrm>
              <a:off x="15439997" y="8331212"/>
              <a:ext cx="1758950" cy="1033780"/>
            </a:xfrm>
            <a:custGeom>
              <a:avLst/>
              <a:gdLst/>
              <a:ahLst/>
              <a:cxnLst/>
              <a:rect l="l" t="t" r="r" b="b"/>
              <a:pathLst>
                <a:path w="1758950" h="1033779">
                  <a:moveTo>
                    <a:pt x="27192" y="0"/>
                  </a:moveTo>
                  <a:lnTo>
                    <a:pt x="20311" y="4917"/>
                  </a:lnTo>
                  <a:lnTo>
                    <a:pt x="13478" y="9917"/>
                  </a:lnTo>
                  <a:lnTo>
                    <a:pt x="6704" y="14997"/>
                  </a:lnTo>
                  <a:lnTo>
                    <a:pt x="0" y="20156"/>
                  </a:lnTo>
                  <a:lnTo>
                    <a:pt x="1754773" y="1033266"/>
                  </a:lnTo>
                  <a:lnTo>
                    <a:pt x="1755824" y="1024875"/>
                  </a:lnTo>
                  <a:lnTo>
                    <a:pt x="1756793" y="1016453"/>
                  </a:lnTo>
                  <a:lnTo>
                    <a:pt x="1757681" y="1008011"/>
                  </a:lnTo>
                  <a:lnTo>
                    <a:pt x="1758490" y="999561"/>
                  </a:lnTo>
                  <a:lnTo>
                    <a:pt x="27192" y="0"/>
                  </a:lnTo>
                  <a:close/>
                </a:path>
              </a:pathLst>
            </a:custGeom>
            <a:solidFill>
              <a:srgbClr val="7B6D66"/>
            </a:solidFill>
          </p:spPr>
          <p:txBody>
            <a:bodyPr wrap="square" lIns="0" tIns="0" rIns="0" bIns="0" rtlCol="0"/>
            <a:lstStyle/>
            <a:p>
              <a:endParaRPr sz="1092"/>
            </a:p>
          </p:txBody>
        </p:sp>
        <p:sp>
          <p:nvSpPr>
            <p:cNvPr id="27" name="object 27"/>
            <p:cNvSpPr/>
            <p:nvPr/>
          </p:nvSpPr>
          <p:spPr>
            <a:xfrm>
              <a:off x="15380149" y="8379382"/>
              <a:ext cx="1808480" cy="1061720"/>
            </a:xfrm>
            <a:custGeom>
              <a:avLst/>
              <a:gdLst/>
              <a:ahLst/>
              <a:cxnLst/>
              <a:rect l="l" t="t" r="r" b="b"/>
              <a:pathLst>
                <a:path w="1808480" h="1061720">
                  <a:moveTo>
                    <a:pt x="24910" y="0"/>
                  </a:moveTo>
                  <a:lnTo>
                    <a:pt x="18631" y="5230"/>
                  </a:lnTo>
                  <a:lnTo>
                    <a:pt x="12372" y="10538"/>
                  </a:lnTo>
                  <a:lnTo>
                    <a:pt x="6155" y="15926"/>
                  </a:lnTo>
                  <a:lnTo>
                    <a:pt x="0" y="21392"/>
                  </a:lnTo>
                  <a:lnTo>
                    <a:pt x="1801809" y="1061684"/>
                  </a:lnTo>
                  <a:lnTo>
                    <a:pt x="1803457" y="1053680"/>
                  </a:lnTo>
                  <a:lnTo>
                    <a:pt x="1805009" y="1045638"/>
                  </a:lnTo>
                  <a:lnTo>
                    <a:pt x="1806484" y="1037557"/>
                  </a:lnTo>
                  <a:lnTo>
                    <a:pt x="1807903" y="1029434"/>
                  </a:lnTo>
                  <a:lnTo>
                    <a:pt x="24910" y="0"/>
                  </a:lnTo>
                  <a:close/>
                </a:path>
              </a:pathLst>
            </a:custGeom>
            <a:solidFill>
              <a:srgbClr val="7B6D66"/>
            </a:solidFill>
          </p:spPr>
          <p:txBody>
            <a:bodyPr wrap="square" lIns="0" tIns="0" rIns="0" bIns="0" rtlCol="0"/>
            <a:lstStyle/>
            <a:p>
              <a:endParaRPr sz="1092"/>
            </a:p>
          </p:txBody>
        </p:sp>
        <p:sp>
          <p:nvSpPr>
            <p:cNvPr id="28" name="object 28"/>
            <p:cNvSpPr/>
            <p:nvPr/>
          </p:nvSpPr>
          <p:spPr>
            <a:xfrm>
              <a:off x="15325055" y="8430331"/>
              <a:ext cx="1847850" cy="1084580"/>
            </a:xfrm>
            <a:custGeom>
              <a:avLst/>
              <a:gdLst/>
              <a:ahLst/>
              <a:cxnLst/>
              <a:rect l="l" t="t" r="r" b="b"/>
              <a:pathLst>
                <a:path w="1847850" h="1084579">
                  <a:moveTo>
                    <a:pt x="22847" y="0"/>
                  </a:moveTo>
                  <a:lnTo>
                    <a:pt x="17065" y="5603"/>
                  </a:lnTo>
                  <a:lnTo>
                    <a:pt x="11345" y="11244"/>
                  </a:lnTo>
                  <a:lnTo>
                    <a:pt x="0" y="22638"/>
                  </a:lnTo>
                  <a:lnTo>
                    <a:pt x="1839326" y="1084542"/>
                  </a:lnTo>
                  <a:lnTo>
                    <a:pt x="1841456" y="1076790"/>
                  </a:lnTo>
                  <a:lnTo>
                    <a:pt x="1843511" y="1069027"/>
                  </a:lnTo>
                  <a:lnTo>
                    <a:pt x="1845492" y="1061245"/>
                  </a:lnTo>
                  <a:lnTo>
                    <a:pt x="1847399" y="1053433"/>
                  </a:lnTo>
                  <a:lnTo>
                    <a:pt x="22847" y="0"/>
                  </a:lnTo>
                  <a:close/>
                </a:path>
              </a:pathLst>
            </a:custGeom>
            <a:solidFill>
              <a:srgbClr val="7B6D66"/>
            </a:solidFill>
          </p:spPr>
          <p:txBody>
            <a:bodyPr wrap="square" lIns="0" tIns="0" rIns="0" bIns="0" rtlCol="0"/>
            <a:lstStyle/>
            <a:p>
              <a:endParaRPr sz="1092"/>
            </a:p>
          </p:txBody>
        </p:sp>
        <p:sp>
          <p:nvSpPr>
            <p:cNvPr id="29" name="object 29"/>
            <p:cNvSpPr/>
            <p:nvPr/>
          </p:nvSpPr>
          <p:spPr>
            <a:xfrm>
              <a:off x="15274608" y="8484089"/>
              <a:ext cx="1877695" cy="1102360"/>
            </a:xfrm>
            <a:custGeom>
              <a:avLst/>
              <a:gdLst/>
              <a:ahLst/>
              <a:cxnLst/>
              <a:rect l="l" t="t" r="r" b="b"/>
              <a:pathLst>
                <a:path w="1877694" h="1102359">
                  <a:moveTo>
                    <a:pt x="20983" y="0"/>
                  </a:moveTo>
                  <a:lnTo>
                    <a:pt x="15661" y="5850"/>
                  </a:lnTo>
                  <a:lnTo>
                    <a:pt x="10381" y="11770"/>
                  </a:lnTo>
                  <a:lnTo>
                    <a:pt x="5157" y="17747"/>
                  </a:lnTo>
                  <a:lnTo>
                    <a:pt x="0" y="23768"/>
                  </a:lnTo>
                  <a:lnTo>
                    <a:pt x="1867440" y="1101903"/>
                  </a:lnTo>
                  <a:lnTo>
                    <a:pt x="1870102" y="1094440"/>
                  </a:lnTo>
                  <a:lnTo>
                    <a:pt x="1872665" y="1086940"/>
                  </a:lnTo>
                  <a:lnTo>
                    <a:pt x="1875150" y="1079401"/>
                  </a:lnTo>
                  <a:lnTo>
                    <a:pt x="1877576" y="1071820"/>
                  </a:lnTo>
                  <a:lnTo>
                    <a:pt x="20983" y="0"/>
                  </a:lnTo>
                  <a:close/>
                </a:path>
              </a:pathLst>
            </a:custGeom>
            <a:solidFill>
              <a:srgbClr val="7B6D66"/>
            </a:solidFill>
          </p:spPr>
          <p:txBody>
            <a:bodyPr wrap="square" lIns="0" tIns="0" rIns="0" bIns="0" rtlCol="0"/>
            <a:lstStyle/>
            <a:p>
              <a:endParaRPr sz="1092"/>
            </a:p>
          </p:txBody>
        </p:sp>
        <p:sp>
          <p:nvSpPr>
            <p:cNvPr id="30" name="object 30"/>
            <p:cNvSpPr/>
            <p:nvPr/>
          </p:nvSpPr>
          <p:spPr>
            <a:xfrm>
              <a:off x="15228609" y="8540426"/>
              <a:ext cx="1899285" cy="1114425"/>
            </a:xfrm>
            <a:custGeom>
              <a:avLst/>
              <a:gdLst/>
              <a:ahLst/>
              <a:cxnLst/>
              <a:rect l="l" t="t" r="r" b="b"/>
              <a:pathLst>
                <a:path w="1899284" h="1114425">
                  <a:moveTo>
                    <a:pt x="19015" y="0"/>
                  </a:moveTo>
                  <a:lnTo>
                    <a:pt x="9432" y="12275"/>
                  </a:lnTo>
                  <a:lnTo>
                    <a:pt x="4686" y="18460"/>
                  </a:lnTo>
                  <a:lnTo>
                    <a:pt x="0" y="24700"/>
                  </a:lnTo>
                  <a:lnTo>
                    <a:pt x="1886780" y="1114102"/>
                  </a:lnTo>
                  <a:lnTo>
                    <a:pt x="1889859" y="1106946"/>
                  </a:lnTo>
                  <a:lnTo>
                    <a:pt x="1892888" y="1099754"/>
                  </a:lnTo>
                  <a:lnTo>
                    <a:pt x="1895860" y="1092527"/>
                  </a:lnTo>
                  <a:lnTo>
                    <a:pt x="1898769" y="1085265"/>
                  </a:lnTo>
                  <a:lnTo>
                    <a:pt x="19015" y="0"/>
                  </a:lnTo>
                  <a:close/>
                </a:path>
              </a:pathLst>
            </a:custGeom>
            <a:solidFill>
              <a:srgbClr val="7B6D66"/>
            </a:solidFill>
          </p:spPr>
          <p:txBody>
            <a:bodyPr wrap="square" lIns="0" tIns="0" rIns="0" bIns="0" rtlCol="0"/>
            <a:lstStyle/>
            <a:p>
              <a:endParaRPr sz="1092"/>
            </a:p>
          </p:txBody>
        </p:sp>
        <p:sp>
          <p:nvSpPr>
            <p:cNvPr id="31" name="object 31"/>
            <p:cNvSpPr/>
            <p:nvPr/>
          </p:nvSpPr>
          <p:spPr>
            <a:xfrm>
              <a:off x="15186748" y="8599241"/>
              <a:ext cx="1911985" cy="1122045"/>
            </a:xfrm>
            <a:custGeom>
              <a:avLst/>
              <a:gdLst/>
              <a:ahLst/>
              <a:cxnLst/>
              <a:rect l="l" t="t" r="r" b="b"/>
              <a:pathLst>
                <a:path w="1911984" h="1122045">
                  <a:moveTo>
                    <a:pt x="17371" y="0"/>
                  </a:moveTo>
                  <a:lnTo>
                    <a:pt x="12906" y="6389"/>
                  </a:lnTo>
                  <a:lnTo>
                    <a:pt x="8524" y="12838"/>
                  </a:lnTo>
                  <a:lnTo>
                    <a:pt x="4223" y="19329"/>
                  </a:lnTo>
                  <a:lnTo>
                    <a:pt x="0" y="25842"/>
                  </a:lnTo>
                  <a:lnTo>
                    <a:pt x="1897628" y="1121442"/>
                  </a:lnTo>
                  <a:lnTo>
                    <a:pt x="1901157" y="1114521"/>
                  </a:lnTo>
                  <a:lnTo>
                    <a:pt x="1904618" y="1107563"/>
                  </a:lnTo>
                  <a:lnTo>
                    <a:pt x="1908019" y="1100565"/>
                  </a:lnTo>
                  <a:lnTo>
                    <a:pt x="1911365" y="1093526"/>
                  </a:lnTo>
                  <a:lnTo>
                    <a:pt x="17371" y="0"/>
                  </a:lnTo>
                  <a:close/>
                </a:path>
              </a:pathLst>
            </a:custGeom>
            <a:solidFill>
              <a:srgbClr val="7B6D66"/>
            </a:solidFill>
          </p:spPr>
          <p:txBody>
            <a:bodyPr wrap="square" lIns="0" tIns="0" rIns="0" bIns="0" rtlCol="0"/>
            <a:lstStyle/>
            <a:p>
              <a:endParaRPr sz="1092"/>
            </a:p>
          </p:txBody>
        </p:sp>
        <p:sp>
          <p:nvSpPr>
            <p:cNvPr id="32" name="object 32"/>
            <p:cNvSpPr/>
            <p:nvPr/>
          </p:nvSpPr>
          <p:spPr>
            <a:xfrm>
              <a:off x="15149230" y="8660435"/>
              <a:ext cx="1915795" cy="1123950"/>
            </a:xfrm>
            <a:custGeom>
              <a:avLst/>
              <a:gdLst/>
              <a:ahLst/>
              <a:cxnLst/>
              <a:rect l="l" t="t" r="r" b="b"/>
              <a:pathLst>
                <a:path w="1915794" h="1123950">
                  <a:moveTo>
                    <a:pt x="15496" y="0"/>
                  </a:moveTo>
                  <a:lnTo>
                    <a:pt x="11505" y="6670"/>
                  </a:lnTo>
                  <a:lnTo>
                    <a:pt x="7591" y="13360"/>
                  </a:lnTo>
                  <a:lnTo>
                    <a:pt x="3755" y="20090"/>
                  </a:lnTo>
                  <a:lnTo>
                    <a:pt x="0" y="26878"/>
                  </a:lnTo>
                  <a:lnTo>
                    <a:pt x="1899900" y="1123819"/>
                  </a:lnTo>
                  <a:lnTo>
                    <a:pt x="1903892" y="1117148"/>
                  </a:lnTo>
                  <a:lnTo>
                    <a:pt x="1907818" y="1110458"/>
                  </a:lnTo>
                  <a:lnTo>
                    <a:pt x="1911685" y="1103728"/>
                  </a:lnTo>
                  <a:lnTo>
                    <a:pt x="1915501" y="1096940"/>
                  </a:lnTo>
                  <a:lnTo>
                    <a:pt x="15496" y="0"/>
                  </a:lnTo>
                  <a:close/>
                </a:path>
              </a:pathLst>
            </a:custGeom>
            <a:solidFill>
              <a:srgbClr val="7B6D66"/>
            </a:solidFill>
          </p:spPr>
          <p:txBody>
            <a:bodyPr wrap="square" lIns="0" tIns="0" rIns="0" bIns="0" rtlCol="0"/>
            <a:lstStyle/>
            <a:p>
              <a:endParaRPr sz="1092"/>
            </a:p>
          </p:txBody>
        </p:sp>
        <p:sp>
          <p:nvSpPr>
            <p:cNvPr id="33" name="object 33"/>
            <p:cNvSpPr/>
            <p:nvPr/>
          </p:nvSpPr>
          <p:spPr>
            <a:xfrm>
              <a:off x="15115736" y="8724007"/>
              <a:ext cx="1911985" cy="1122045"/>
            </a:xfrm>
            <a:custGeom>
              <a:avLst/>
              <a:gdLst/>
              <a:ahLst/>
              <a:cxnLst/>
              <a:rect l="l" t="t" r="r" b="b"/>
              <a:pathLst>
                <a:path w="1911984" h="1122045">
                  <a:moveTo>
                    <a:pt x="13748" y="0"/>
                  </a:moveTo>
                  <a:lnTo>
                    <a:pt x="10218" y="6937"/>
                  </a:lnTo>
                  <a:lnTo>
                    <a:pt x="6756" y="13931"/>
                  </a:lnTo>
                  <a:lnTo>
                    <a:pt x="3352" y="20965"/>
                  </a:lnTo>
                  <a:lnTo>
                    <a:pt x="0" y="28020"/>
                  </a:lnTo>
                  <a:lnTo>
                    <a:pt x="1894005" y="1121442"/>
                  </a:lnTo>
                  <a:lnTo>
                    <a:pt x="1898465" y="1115047"/>
                  </a:lnTo>
                  <a:lnTo>
                    <a:pt x="1902846" y="1108595"/>
                  </a:lnTo>
                  <a:lnTo>
                    <a:pt x="1907146" y="1102107"/>
                  </a:lnTo>
                  <a:lnTo>
                    <a:pt x="1911365" y="1095600"/>
                  </a:lnTo>
                  <a:lnTo>
                    <a:pt x="13748" y="0"/>
                  </a:lnTo>
                  <a:close/>
                </a:path>
              </a:pathLst>
            </a:custGeom>
            <a:solidFill>
              <a:srgbClr val="7B6D66"/>
            </a:solidFill>
          </p:spPr>
          <p:txBody>
            <a:bodyPr wrap="square" lIns="0" tIns="0" rIns="0" bIns="0" rtlCol="0"/>
            <a:lstStyle/>
            <a:p>
              <a:endParaRPr sz="1092"/>
            </a:p>
          </p:txBody>
        </p:sp>
        <p:sp>
          <p:nvSpPr>
            <p:cNvPr id="34" name="object 34"/>
            <p:cNvSpPr/>
            <p:nvPr/>
          </p:nvSpPr>
          <p:spPr>
            <a:xfrm>
              <a:off x="15086480" y="8790161"/>
              <a:ext cx="1899285" cy="1114425"/>
            </a:xfrm>
            <a:custGeom>
              <a:avLst/>
              <a:gdLst/>
              <a:ahLst/>
              <a:cxnLst/>
              <a:rect l="l" t="t" r="r" b="b"/>
              <a:pathLst>
                <a:path w="1899284" h="1114425">
                  <a:moveTo>
                    <a:pt x="11989" y="0"/>
                  </a:moveTo>
                  <a:lnTo>
                    <a:pt x="8908" y="7166"/>
                  </a:lnTo>
                  <a:lnTo>
                    <a:pt x="5876" y="14392"/>
                  </a:lnTo>
                  <a:lnTo>
                    <a:pt x="2904" y="21657"/>
                  </a:lnTo>
                  <a:lnTo>
                    <a:pt x="0" y="28941"/>
                  </a:lnTo>
                  <a:lnTo>
                    <a:pt x="1879639" y="1114206"/>
                  </a:lnTo>
                  <a:lnTo>
                    <a:pt x="1884504" y="1108061"/>
                  </a:lnTo>
                  <a:lnTo>
                    <a:pt x="1889329" y="1101877"/>
                  </a:lnTo>
                  <a:lnTo>
                    <a:pt x="1894116" y="1095653"/>
                  </a:lnTo>
                  <a:lnTo>
                    <a:pt x="1898863" y="1089390"/>
                  </a:lnTo>
                  <a:lnTo>
                    <a:pt x="11989" y="0"/>
                  </a:lnTo>
                  <a:close/>
                </a:path>
              </a:pathLst>
            </a:custGeom>
            <a:solidFill>
              <a:srgbClr val="7B6D66"/>
            </a:solidFill>
          </p:spPr>
          <p:txBody>
            <a:bodyPr wrap="square" lIns="0" tIns="0" rIns="0" bIns="0" rtlCol="0"/>
            <a:lstStyle/>
            <a:p>
              <a:endParaRPr sz="1092"/>
            </a:p>
          </p:txBody>
        </p:sp>
        <p:sp>
          <p:nvSpPr>
            <p:cNvPr id="35" name="object 35"/>
            <p:cNvSpPr/>
            <p:nvPr/>
          </p:nvSpPr>
          <p:spPr>
            <a:xfrm>
              <a:off x="15061671" y="8858799"/>
              <a:ext cx="1877695" cy="1102360"/>
            </a:xfrm>
            <a:custGeom>
              <a:avLst/>
              <a:gdLst/>
              <a:ahLst/>
              <a:cxnLst/>
              <a:rect l="l" t="t" r="r" b="b"/>
              <a:pathLst>
                <a:path w="1877694" h="1102359">
                  <a:moveTo>
                    <a:pt x="10125" y="0"/>
                  </a:moveTo>
                  <a:lnTo>
                    <a:pt x="7469" y="7461"/>
                  </a:lnTo>
                  <a:lnTo>
                    <a:pt x="4909" y="14949"/>
                  </a:lnTo>
                  <a:lnTo>
                    <a:pt x="2425" y="22458"/>
                  </a:lnTo>
                  <a:lnTo>
                    <a:pt x="0" y="29978"/>
                  </a:lnTo>
                  <a:lnTo>
                    <a:pt x="1856592" y="1101798"/>
                  </a:lnTo>
                  <a:lnTo>
                    <a:pt x="1861919" y="1095907"/>
                  </a:lnTo>
                  <a:lnTo>
                    <a:pt x="1867187" y="1090006"/>
                  </a:lnTo>
                  <a:lnTo>
                    <a:pt x="1872376" y="1084085"/>
                  </a:lnTo>
                  <a:lnTo>
                    <a:pt x="1877461" y="1078134"/>
                  </a:lnTo>
                  <a:lnTo>
                    <a:pt x="10125" y="0"/>
                  </a:lnTo>
                  <a:close/>
                </a:path>
              </a:pathLst>
            </a:custGeom>
            <a:solidFill>
              <a:srgbClr val="7B6D66"/>
            </a:solidFill>
          </p:spPr>
          <p:txBody>
            <a:bodyPr wrap="square" lIns="0" tIns="0" rIns="0" bIns="0" rtlCol="0"/>
            <a:lstStyle/>
            <a:p>
              <a:endParaRPr sz="1092"/>
            </a:p>
          </p:txBody>
        </p:sp>
        <p:sp>
          <p:nvSpPr>
            <p:cNvPr id="36" name="object 36"/>
            <p:cNvSpPr/>
            <p:nvPr/>
          </p:nvSpPr>
          <p:spPr>
            <a:xfrm>
              <a:off x="15041410" y="8929805"/>
              <a:ext cx="1847850" cy="1084580"/>
            </a:xfrm>
            <a:custGeom>
              <a:avLst/>
              <a:gdLst/>
              <a:ahLst/>
              <a:cxnLst/>
              <a:rect l="l" t="t" r="r" b="b"/>
              <a:pathLst>
                <a:path w="1847850" h="1084579">
                  <a:moveTo>
                    <a:pt x="8167" y="0"/>
                  </a:moveTo>
                  <a:lnTo>
                    <a:pt x="5976" y="7758"/>
                  </a:lnTo>
                  <a:lnTo>
                    <a:pt x="3891" y="15524"/>
                  </a:lnTo>
                  <a:lnTo>
                    <a:pt x="1901" y="23307"/>
                  </a:lnTo>
                  <a:lnTo>
                    <a:pt x="0" y="31119"/>
                  </a:lnTo>
                  <a:lnTo>
                    <a:pt x="1824436" y="1084542"/>
                  </a:lnTo>
                  <a:lnTo>
                    <a:pt x="1830235" y="1078998"/>
                  </a:lnTo>
                  <a:lnTo>
                    <a:pt x="1835993" y="1073377"/>
                  </a:lnTo>
                  <a:lnTo>
                    <a:pt x="1841708" y="1067678"/>
                  </a:lnTo>
                  <a:lnTo>
                    <a:pt x="1847378" y="1061904"/>
                  </a:lnTo>
                  <a:lnTo>
                    <a:pt x="8167" y="0"/>
                  </a:lnTo>
                  <a:close/>
                </a:path>
              </a:pathLst>
            </a:custGeom>
            <a:solidFill>
              <a:srgbClr val="7B6D66"/>
            </a:solidFill>
          </p:spPr>
          <p:txBody>
            <a:bodyPr wrap="square" lIns="0" tIns="0" rIns="0" bIns="0" rtlCol="0"/>
            <a:lstStyle/>
            <a:p>
              <a:endParaRPr sz="1092"/>
            </a:p>
          </p:txBody>
        </p:sp>
        <p:sp>
          <p:nvSpPr>
            <p:cNvPr id="37" name="object 37"/>
            <p:cNvSpPr/>
            <p:nvPr/>
          </p:nvSpPr>
          <p:spPr>
            <a:xfrm>
              <a:off x="15025806" y="9003721"/>
              <a:ext cx="1808480" cy="1061720"/>
            </a:xfrm>
            <a:custGeom>
              <a:avLst/>
              <a:gdLst/>
              <a:ahLst/>
              <a:cxnLst/>
              <a:rect l="l" t="t" r="r" b="b"/>
              <a:pathLst>
                <a:path w="1808480" h="1061720">
                  <a:moveTo>
                    <a:pt x="5989" y="0"/>
                  </a:moveTo>
                  <a:lnTo>
                    <a:pt x="4386" y="8006"/>
                  </a:lnTo>
                  <a:lnTo>
                    <a:pt x="2841" y="16050"/>
                  </a:lnTo>
                  <a:lnTo>
                    <a:pt x="1373" y="24132"/>
                  </a:lnTo>
                  <a:lnTo>
                    <a:pt x="0" y="32250"/>
                  </a:lnTo>
                  <a:lnTo>
                    <a:pt x="1782992" y="1061590"/>
                  </a:lnTo>
                  <a:lnTo>
                    <a:pt x="1789270" y="1056356"/>
                  </a:lnTo>
                  <a:lnTo>
                    <a:pt x="1795526" y="1051055"/>
                  </a:lnTo>
                  <a:lnTo>
                    <a:pt x="1801743" y="1045698"/>
                  </a:lnTo>
                  <a:lnTo>
                    <a:pt x="1807903" y="1040292"/>
                  </a:lnTo>
                  <a:lnTo>
                    <a:pt x="5989" y="0"/>
                  </a:lnTo>
                  <a:close/>
                </a:path>
              </a:pathLst>
            </a:custGeom>
            <a:solidFill>
              <a:srgbClr val="7B6D66"/>
            </a:solidFill>
          </p:spPr>
          <p:txBody>
            <a:bodyPr wrap="square" lIns="0" tIns="0" rIns="0" bIns="0" rtlCol="0"/>
            <a:lstStyle/>
            <a:p>
              <a:endParaRPr sz="1092"/>
            </a:p>
          </p:txBody>
        </p:sp>
        <p:sp>
          <p:nvSpPr>
            <p:cNvPr id="38" name="object 38"/>
            <p:cNvSpPr/>
            <p:nvPr/>
          </p:nvSpPr>
          <p:spPr>
            <a:xfrm>
              <a:off x="15015360" y="9080206"/>
              <a:ext cx="1758950" cy="1033780"/>
            </a:xfrm>
            <a:custGeom>
              <a:avLst/>
              <a:gdLst/>
              <a:ahLst/>
              <a:cxnLst/>
              <a:rect l="l" t="t" r="r" b="b"/>
              <a:pathLst>
                <a:path w="1758950" h="1033779">
                  <a:moveTo>
                    <a:pt x="3717" y="0"/>
                  </a:moveTo>
                  <a:lnTo>
                    <a:pt x="2672" y="8395"/>
                  </a:lnTo>
                  <a:lnTo>
                    <a:pt x="1705" y="16817"/>
                  </a:lnTo>
                  <a:lnTo>
                    <a:pt x="814" y="25257"/>
                  </a:lnTo>
                  <a:lnTo>
                    <a:pt x="0" y="33705"/>
                  </a:lnTo>
                  <a:lnTo>
                    <a:pt x="1731308" y="1033277"/>
                  </a:lnTo>
                  <a:lnTo>
                    <a:pt x="1738188" y="1028349"/>
                  </a:lnTo>
                  <a:lnTo>
                    <a:pt x="1745018" y="1023348"/>
                  </a:lnTo>
                  <a:lnTo>
                    <a:pt x="1751792" y="1018272"/>
                  </a:lnTo>
                  <a:lnTo>
                    <a:pt x="1758501" y="1013120"/>
                  </a:lnTo>
                  <a:lnTo>
                    <a:pt x="3717" y="0"/>
                  </a:lnTo>
                  <a:close/>
                </a:path>
              </a:pathLst>
            </a:custGeom>
            <a:solidFill>
              <a:srgbClr val="7B6D66"/>
            </a:solidFill>
          </p:spPr>
          <p:txBody>
            <a:bodyPr wrap="square" lIns="0" tIns="0" rIns="0" bIns="0" rtlCol="0"/>
            <a:lstStyle/>
            <a:p>
              <a:endParaRPr sz="1092"/>
            </a:p>
          </p:txBody>
        </p:sp>
        <p:sp>
          <p:nvSpPr>
            <p:cNvPr id="39" name="object 39"/>
            <p:cNvSpPr/>
            <p:nvPr/>
          </p:nvSpPr>
          <p:spPr>
            <a:xfrm>
              <a:off x="15010293" y="9160009"/>
              <a:ext cx="1698625" cy="998855"/>
            </a:xfrm>
            <a:custGeom>
              <a:avLst/>
              <a:gdLst/>
              <a:ahLst/>
              <a:cxnLst/>
              <a:rect l="l" t="t" r="r" b="b"/>
              <a:pathLst>
                <a:path w="1698625" h="998854">
                  <a:moveTo>
                    <a:pt x="1549" y="0"/>
                  </a:moveTo>
                  <a:lnTo>
                    <a:pt x="1046" y="8703"/>
                  </a:lnTo>
                  <a:lnTo>
                    <a:pt x="621" y="17435"/>
                  </a:lnTo>
                  <a:lnTo>
                    <a:pt x="273" y="26184"/>
                  </a:lnTo>
                  <a:lnTo>
                    <a:pt x="0" y="34941"/>
                  </a:lnTo>
                  <a:lnTo>
                    <a:pt x="1668776" y="998440"/>
                  </a:lnTo>
                  <a:lnTo>
                    <a:pt x="1676261" y="993885"/>
                  </a:lnTo>
                  <a:lnTo>
                    <a:pt x="1683677" y="989225"/>
                  </a:lnTo>
                  <a:lnTo>
                    <a:pt x="1691032" y="984468"/>
                  </a:lnTo>
                  <a:lnTo>
                    <a:pt x="1698335" y="979624"/>
                  </a:lnTo>
                  <a:lnTo>
                    <a:pt x="1549" y="0"/>
                  </a:lnTo>
                  <a:close/>
                </a:path>
              </a:pathLst>
            </a:custGeom>
            <a:solidFill>
              <a:srgbClr val="7B6D66"/>
            </a:solidFill>
          </p:spPr>
          <p:txBody>
            <a:bodyPr wrap="square" lIns="0" tIns="0" rIns="0" bIns="0" rtlCol="0"/>
            <a:lstStyle/>
            <a:p>
              <a:endParaRPr sz="1092"/>
            </a:p>
          </p:txBody>
        </p:sp>
        <p:sp>
          <p:nvSpPr>
            <p:cNvPr id="40" name="object 40"/>
            <p:cNvSpPr/>
            <p:nvPr/>
          </p:nvSpPr>
          <p:spPr>
            <a:xfrm>
              <a:off x="15010187" y="9243125"/>
              <a:ext cx="1627505" cy="956944"/>
            </a:xfrm>
            <a:custGeom>
              <a:avLst/>
              <a:gdLst/>
              <a:ahLst/>
              <a:cxnLst/>
              <a:rect l="l" t="t" r="r" b="b"/>
              <a:pathLst>
                <a:path w="1627505" h="956945">
                  <a:moveTo>
                    <a:pt x="0" y="0"/>
                  </a:moveTo>
                  <a:lnTo>
                    <a:pt x="1595176" y="956661"/>
                  </a:lnTo>
                  <a:lnTo>
                    <a:pt x="1603284" y="952519"/>
                  </a:lnTo>
                  <a:lnTo>
                    <a:pt x="1611331" y="948286"/>
                  </a:lnTo>
                  <a:lnTo>
                    <a:pt x="1619338" y="943953"/>
                  </a:lnTo>
                  <a:lnTo>
                    <a:pt x="1627322" y="939510"/>
                  </a:lnTo>
                  <a:lnTo>
                    <a:pt x="0" y="0"/>
                  </a:lnTo>
                  <a:close/>
                </a:path>
              </a:pathLst>
            </a:custGeom>
            <a:solidFill>
              <a:srgbClr val="7B6D66"/>
            </a:solidFill>
          </p:spPr>
          <p:txBody>
            <a:bodyPr wrap="square" lIns="0" tIns="0" rIns="0" bIns="0" rtlCol="0"/>
            <a:lstStyle/>
            <a:p>
              <a:endParaRPr sz="1092"/>
            </a:p>
          </p:txBody>
        </p:sp>
        <p:sp>
          <p:nvSpPr>
            <p:cNvPr id="41" name="object 41"/>
            <p:cNvSpPr/>
            <p:nvPr/>
          </p:nvSpPr>
          <p:spPr>
            <a:xfrm>
              <a:off x="15015263" y="9329954"/>
              <a:ext cx="1544955" cy="907415"/>
            </a:xfrm>
            <a:custGeom>
              <a:avLst/>
              <a:gdLst/>
              <a:ahLst/>
              <a:cxnLst/>
              <a:rect l="l" t="t" r="r" b="b"/>
              <a:pathLst>
                <a:path w="1544955" h="907415">
                  <a:moveTo>
                    <a:pt x="0" y="0"/>
                  </a:moveTo>
                  <a:lnTo>
                    <a:pt x="4334" y="38344"/>
                  </a:lnTo>
                  <a:lnTo>
                    <a:pt x="1509063" y="907155"/>
                  </a:lnTo>
                  <a:lnTo>
                    <a:pt x="1518024" y="903454"/>
                  </a:lnTo>
                  <a:lnTo>
                    <a:pt x="1526912" y="899646"/>
                  </a:lnTo>
                  <a:lnTo>
                    <a:pt x="1535740" y="895742"/>
                  </a:lnTo>
                  <a:lnTo>
                    <a:pt x="1544518" y="891752"/>
                  </a:lnTo>
                  <a:lnTo>
                    <a:pt x="0" y="0"/>
                  </a:lnTo>
                  <a:close/>
                </a:path>
              </a:pathLst>
            </a:custGeom>
            <a:solidFill>
              <a:srgbClr val="7B6D66"/>
            </a:solidFill>
          </p:spPr>
          <p:txBody>
            <a:bodyPr wrap="square" lIns="0" tIns="0" rIns="0" bIns="0" rtlCol="0"/>
            <a:lstStyle/>
            <a:p>
              <a:endParaRPr sz="1092"/>
            </a:p>
          </p:txBody>
        </p:sp>
        <p:sp>
          <p:nvSpPr>
            <p:cNvPr id="42" name="object 42"/>
            <p:cNvSpPr/>
            <p:nvPr/>
          </p:nvSpPr>
          <p:spPr>
            <a:xfrm>
              <a:off x="15028078" y="9421322"/>
              <a:ext cx="1446530" cy="848360"/>
            </a:xfrm>
            <a:custGeom>
              <a:avLst/>
              <a:gdLst/>
              <a:ahLst/>
              <a:cxnLst/>
              <a:rect l="l" t="t" r="r" b="b"/>
              <a:pathLst>
                <a:path w="1446530" h="848359">
                  <a:moveTo>
                    <a:pt x="0" y="0"/>
                  </a:moveTo>
                  <a:lnTo>
                    <a:pt x="8271" y="40627"/>
                  </a:lnTo>
                  <a:lnTo>
                    <a:pt x="1406930" y="848141"/>
                  </a:lnTo>
                  <a:lnTo>
                    <a:pt x="1426608" y="841768"/>
                  </a:lnTo>
                  <a:lnTo>
                    <a:pt x="1436392" y="838442"/>
                  </a:lnTo>
                  <a:lnTo>
                    <a:pt x="1446113" y="835011"/>
                  </a:lnTo>
                  <a:lnTo>
                    <a:pt x="0" y="0"/>
                  </a:lnTo>
                  <a:close/>
                </a:path>
              </a:pathLst>
            </a:custGeom>
            <a:solidFill>
              <a:srgbClr val="7B6D66"/>
            </a:solidFill>
          </p:spPr>
          <p:txBody>
            <a:bodyPr wrap="square" lIns="0" tIns="0" rIns="0" bIns="0" rtlCol="0"/>
            <a:lstStyle/>
            <a:p>
              <a:endParaRPr sz="1092"/>
            </a:p>
          </p:txBody>
        </p:sp>
        <p:sp>
          <p:nvSpPr>
            <p:cNvPr id="43" name="object 43"/>
            <p:cNvSpPr/>
            <p:nvPr/>
          </p:nvSpPr>
          <p:spPr>
            <a:xfrm>
              <a:off x="15050406" y="9518288"/>
              <a:ext cx="1329055" cy="777875"/>
            </a:xfrm>
            <a:custGeom>
              <a:avLst/>
              <a:gdLst/>
              <a:ahLst/>
              <a:cxnLst/>
              <a:rect l="l" t="t" r="r" b="b"/>
              <a:pathLst>
                <a:path w="1329055" h="777875">
                  <a:moveTo>
                    <a:pt x="0" y="0"/>
                  </a:moveTo>
                  <a:lnTo>
                    <a:pt x="13130" y="43307"/>
                  </a:lnTo>
                  <a:lnTo>
                    <a:pt x="1284453" y="777327"/>
                  </a:lnTo>
                  <a:lnTo>
                    <a:pt x="1295576" y="774943"/>
                  </a:lnTo>
                  <a:lnTo>
                    <a:pt x="1306643" y="772442"/>
                  </a:lnTo>
                  <a:lnTo>
                    <a:pt x="1317674" y="769823"/>
                  </a:lnTo>
                  <a:lnTo>
                    <a:pt x="1328692" y="767086"/>
                  </a:lnTo>
                  <a:lnTo>
                    <a:pt x="0" y="0"/>
                  </a:lnTo>
                  <a:close/>
                </a:path>
              </a:pathLst>
            </a:custGeom>
            <a:solidFill>
              <a:srgbClr val="7B6D66"/>
            </a:solidFill>
          </p:spPr>
          <p:txBody>
            <a:bodyPr wrap="square" lIns="0" tIns="0" rIns="0" bIns="0" rtlCol="0"/>
            <a:lstStyle/>
            <a:p>
              <a:endParaRPr sz="1092"/>
            </a:p>
          </p:txBody>
        </p:sp>
        <p:sp>
          <p:nvSpPr>
            <p:cNvPr id="44" name="object 44"/>
            <p:cNvSpPr/>
            <p:nvPr/>
          </p:nvSpPr>
          <p:spPr>
            <a:xfrm>
              <a:off x="15085128" y="9622269"/>
              <a:ext cx="1186815" cy="691515"/>
            </a:xfrm>
            <a:custGeom>
              <a:avLst/>
              <a:gdLst/>
              <a:ahLst/>
              <a:cxnLst/>
              <a:rect l="l" t="t" r="r" b="b"/>
              <a:pathLst>
                <a:path w="1186815" h="691515">
                  <a:moveTo>
                    <a:pt x="0" y="0"/>
                  </a:moveTo>
                  <a:lnTo>
                    <a:pt x="14674" y="35515"/>
                  </a:lnTo>
                  <a:lnTo>
                    <a:pt x="1135399" y="691225"/>
                  </a:lnTo>
                  <a:lnTo>
                    <a:pt x="1148172" y="689891"/>
                  </a:lnTo>
                  <a:lnTo>
                    <a:pt x="1160905" y="688383"/>
                  </a:lnTo>
                  <a:lnTo>
                    <a:pt x="1173597" y="686720"/>
                  </a:lnTo>
                  <a:lnTo>
                    <a:pt x="1186246" y="684921"/>
                  </a:lnTo>
                  <a:lnTo>
                    <a:pt x="0" y="0"/>
                  </a:lnTo>
                  <a:close/>
                </a:path>
              </a:pathLst>
            </a:custGeom>
            <a:solidFill>
              <a:srgbClr val="7B6D66"/>
            </a:solidFill>
          </p:spPr>
          <p:txBody>
            <a:bodyPr wrap="square" lIns="0" tIns="0" rIns="0" bIns="0" rtlCol="0"/>
            <a:lstStyle/>
            <a:p>
              <a:endParaRPr sz="1092"/>
            </a:p>
          </p:txBody>
        </p:sp>
        <p:sp>
          <p:nvSpPr>
            <p:cNvPr id="45" name="object 45"/>
            <p:cNvSpPr/>
            <p:nvPr/>
          </p:nvSpPr>
          <p:spPr>
            <a:xfrm>
              <a:off x="15137843" y="9736601"/>
              <a:ext cx="1008380" cy="582930"/>
            </a:xfrm>
            <a:custGeom>
              <a:avLst/>
              <a:gdLst/>
              <a:ahLst/>
              <a:cxnLst/>
              <a:rect l="l" t="t" r="r" b="b"/>
              <a:pathLst>
                <a:path w="1008380" h="582929">
                  <a:moveTo>
                    <a:pt x="0" y="0"/>
                  </a:moveTo>
                  <a:lnTo>
                    <a:pt x="22272" y="40136"/>
                  </a:lnTo>
                  <a:lnTo>
                    <a:pt x="946861" y="582579"/>
                  </a:lnTo>
                  <a:lnTo>
                    <a:pt x="961635" y="582788"/>
                  </a:lnTo>
                  <a:lnTo>
                    <a:pt x="969080" y="582788"/>
                  </a:lnTo>
                  <a:lnTo>
                    <a:pt x="988606" y="582619"/>
                  </a:lnTo>
                  <a:lnTo>
                    <a:pt x="998344" y="582395"/>
                  </a:lnTo>
                  <a:lnTo>
                    <a:pt x="1008053" y="582066"/>
                  </a:lnTo>
                  <a:lnTo>
                    <a:pt x="0" y="0"/>
                  </a:lnTo>
                  <a:close/>
                </a:path>
              </a:pathLst>
            </a:custGeom>
            <a:solidFill>
              <a:srgbClr val="7B6D66"/>
            </a:solidFill>
          </p:spPr>
          <p:txBody>
            <a:bodyPr wrap="square" lIns="0" tIns="0" rIns="0" bIns="0" rtlCol="0"/>
            <a:lstStyle/>
            <a:p>
              <a:endParaRPr sz="1092"/>
            </a:p>
          </p:txBody>
        </p:sp>
        <p:sp>
          <p:nvSpPr>
            <p:cNvPr id="46" name="object 46"/>
            <p:cNvSpPr/>
            <p:nvPr/>
          </p:nvSpPr>
          <p:spPr>
            <a:xfrm>
              <a:off x="15220125" y="9868083"/>
              <a:ext cx="771525" cy="445770"/>
            </a:xfrm>
            <a:custGeom>
              <a:avLst/>
              <a:gdLst/>
              <a:ahLst/>
              <a:cxnLst/>
              <a:rect l="l" t="t" r="r" b="b"/>
              <a:pathLst>
                <a:path w="771525" h="445770">
                  <a:moveTo>
                    <a:pt x="0" y="0"/>
                  </a:moveTo>
                  <a:lnTo>
                    <a:pt x="25347" y="33466"/>
                  </a:lnTo>
                  <a:lnTo>
                    <a:pt x="51998" y="65840"/>
                  </a:lnTo>
                  <a:lnTo>
                    <a:pt x="688534" y="433316"/>
                  </a:lnTo>
                  <a:lnTo>
                    <a:pt x="729565" y="440076"/>
                  </a:lnTo>
                  <a:lnTo>
                    <a:pt x="771138" y="445211"/>
                  </a:lnTo>
                  <a:lnTo>
                    <a:pt x="0" y="0"/>
                  </a:lnTo>
                  <a:close/>
                </a:path>
              </a:pathLst>
            </a:custGeom>
            <a:solidFill>
              <a:srgbClr val="7B6D66"/>
            </a:solidFill>
          </p:spPr>
          <p:txBody>
            <a:bodyPr wrap="square" lIns="0" tIns="0" rIns="0" bIns="0" rtlCol="0"/>
            <a:lstStyle/>
            <a:p>
              <a:endParaRPr sz="1092"/>
            </a:p>
          </p:txBody>
        </p:sp>
        <p:sp>
          <p:nvSpPr>
            <p:cNvPr id="47" name="object 47"/>
            <p:cNvSpPr/>
            <p:nvPr/>
          </p:nvSpPr>
          <p:spPr>
            <a:xfrm>
              <a:off x="15381896" y="10045566"/>
              <a:ext cx="376555" cy="217170"/>
            </a:xfrm>
            <a:custGeom>
              <a:avLst/>
              <a:gdLst/>
              <a:ahLst/>
              <a:cxnLst/>
              <a:rect l="l" t="t" r="r" b="b"/>
              <a:pathLst>
                <a:path w="376555" h="217170">
                  <a:moveTo>
                    <a:pt x="0" y="0"/>
                  </a:moveTo>
                  <a:lnTo>
                    <a:pt x="36844" y="31080"/>
                  </a:lnTo>
                  <a:lnTo>
                    <a:pt x="75051" y="60545"/>
                  </a:lnTo>
                  <a:lnTo>
                    <a:pt x="114565" y="88342"/>
                  </a:lnTo>
                  <a:lnTo>
                    <a:pt x="155332" y="114416"/>
                  </a:lnTo>
                  <a:lnTo>
                    <a:pt x="197298" y="138714"/>
                  </a:lnTo>
                  <a:lnTo>
                    <a:pt x="240408" y="161182"/>
                  </a:lnTo>
                  <a:lnTo>
                    <a:pt x="284608" y="181767"/>
                  </a:lnTo>
                  <a:lnTo>
                    <a:pt x="329844" y="200415"/>
                  </a:lnTo>
                  <a:lnTo>
                    <a:pt x="376061" y="217071"/>
                  </a:lnTo>
                  <a:lnTo>
                    <a:pt x="0" y="0"/>
                  </a:lnTo>
                  <a:close/>
                </a:path>
              </a:pathLst>
            </a:custGeom>
            <a:solidFill>
              <a:srgbClr val="7B6D66"/>
            </a:solidFill>
          </p:spPr>
          <p:txBody>
            <a:bodyPr wrap="square" lIns="0" tIns="0" rIns="0" bIns="0" rtlCol="0"/>
            <a:lstStyle/>
            <a:p>
              <a:endParaRPr sz="1092"/>
            </a:p>
          </p:txBody>
        </p:sp>
      </p:grpSp>
      <p:sp>
        <p:nvSpPr>
          <p:cNvPr id="49" name="object 49"/>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6</a:t>
            </a:fld>
            <a:endParaRPr dirty="0"/>
          </a:p>
        </p:txBody>
      </p:sp>
      <p:pic>
        <p:nvPicPr>
          <p:cNvPr id="48" name="Imatge 47">
            <a:extLst>
              <a:ext uri="{FF2B5EF4-FFF2-40B4-BE49-F238E27FC236}">
                <a16:creationId xmlns:a16="http://schemas.microsoft.com/office/drawing/2014/main" id="{B46DD54D-9FDB-8231-AE87-10DBBAE2804D}"/>
              </a:ext>
            </a:extLst>
          </p:cNvPr>
          <p:cNvPicPr>
            <a:picLocks noChangeAspect="1"/>
          </p:cNvPicPr>
          <p:nvPr/>
        </p:nvPicPr>
        <p:blipFill>
          <a:blip r:embed="rId2"/>
          <a:stretch>
            <a:fillRect/>
          </a:stretch>
        </p:blipFill>
        <p:spPr>
          <a:xfrm>
            <a:off x="376173" y="2318936"/>
            <a:ext cx="2648128" cy="2672130"/>
          </a:xfrm>
          <a:prstGeom prst="rect">
            <a:avLst/>
          </a:prstGeom>
          <a:ln>
            <a:noFill/>
          </a:ln>
          <a:effectLst>
            <a:outerShdw blurRad="292100" dist="139700" dir="2700000" algn="tl" rotWithShape="0">
              <a:srgbClr val="333333">
                <a:alpha val="65000"/>
              </a:srgbClr>
            </a:outerShdw>
          </a:effectLst>
        </p:spPr>
      </p:pic>
      <p:pic>
        <p:nvPicPr>
          <p:cNvPr id="52" name="Imatge 51">
            <a:extLst>
              <a:ext uri="{FF2B5EF4-FFF2-40B4-BE49-F238E27FC236}">
                <a16:creationId xmlns:a16="http://schemas.microsoft.com/office/drawing/2014/main" id="{3753F0D3-9B02-A572-3162-37E9736B7516}"/>
              </a:ext>
            </a:extLst>
          </p:cNvPr>
          <p:cNvPicPr>
            <a:picLocks noChangeAspect="1"/>
          </p:cNvPicPr>
          <p:nvPr/>
        </p:nvPicPr>
        <p:blipFill rotWithShape="1">
          <a:blip r:embed="rId3"/>
          <a:srcRect t="699" r="699"/>
          <a:stretch/>
        </p:blipFill>
        <p:spPr>
          <a:xfrm>
            <a:off x="3273870" y="2322185"/>
            <a:ext cx="2666645" cy="2674629"/>
          </a:xfrm>
          <a:prstGeom prst="rect">
            <a:avLst/>
          </a:prstGeom>
          <a:ln>
            <a:noFill/>
          </a:ln>
          <a:effectLst>
            <a:outerShdw blurRad="292100" dist="139700" dir="2700000" algn="tl" rotWithShape="0">
              <a:srgbClr val="333333">
                <a:alpha val="65000"/>
              </a:srgbClr>
            </a:outerShdw>
          </a:effectLst>
        </p:spPr>
      </p:pic>
      <p:pic>
        <p:nvPicPr>
          <p:cNvPr id="55" name="Imatge 54">
            <a:extLst>
              <a:ext uri="{FF2B5EF4-FFF2-40B4-BE49-F238E27FC236}">
                <a16:creationId xmlns:a16="http://schemas.microsoft.com/office/drawing/2014/main" id="{8452526B-9771-BAF4-5EB2-CC1FFECD2419}"/>
              </a:ext>
            </a:extLst>
          </p:cNvPr>
          <p:cNvPicPr>
            <a:picLocks noChangeAspect="1"/>
          </p:cNvPicPr>
          <p:nvPr/>
        </p:nvPicPr>
        <p:blipFill rotWithShape="1">
          <a:blip r:embed="rId4"/>
          <a:srcRect l="899" t="439" r="-1" b="-1"/>
          <a:stretch/>
        </p:blipFill>
        <p:spPr>
          <a:xfrm>
            <a:off x="6215658" y="2318936"/>
            <a:ext cx="2668732" cy="2681128"/>
          </a:xfrm>
          <a:prstGeom prst="rect">
            <a:avLst/>
          </a:prstGeom>
          <a:ln>
            <a:noFill/>
          </a:ln>
          <a:effectLst>
            <a:outerShdw blurRad="292100" dist="139700" dir="2700000" algn="tl" rotWithShape="0">
              <a:srgbClr val="333333">
                <a:alpha val="65000"/>
              </a:srgbClr>
            </a:outerShdw>
          </a:effectLst>
        </p:spPr>
      </p:pic>
      <p:pic>
        <p:nvPicPr>
          <p:cNvPr id="57" name="Imatge 56">
            <a:extLst>
              <a:ext uri="{FF2B5EF4-FFF2-40B4-BE49-F238E27FC236}">
                <a16:creationId xmlns:a16="http://schemas.microsoft.com/office/drawing/2014/main" id="{1526878B-D120-1A8F-898B-450EE806101B}"/>
              </a:ext>
            </a:extLst>
          </p:cNvPr>
          <p:cNvPicPr>
            <a:picLocks noChangeAspect="1"/>
          </p:cNvPicPr>
          <p:nvPr/>
        </p:nvPicPr>
        <p:blipFill rotWithShape="1">
          <a:blip r:embed="rId5"/>
          <a:srcRect l="922" t="928" r="662" b="1"/>
          <a:stretch/>
        </p:blipFill>
        <p:spPr>
          <a:xfrm>
            <a:off x="9141143" y="2321274"/>
            <a:ext cx="2685420" cy="2669388"/>
          </a:xfrm>
          <a:prstGeom prst="rect">
            <a:avLst/>
          </a:prstGeom>
          <a:ln>
            <a:noFill/>
          </a:ln>
          <a:effectLst>
            <a:outerShdw blurRad="292100" dist="139700" dir="2700000" algn="tl" rotWithShape="0">
              <a:srgbClr val="333333">
                <a:alpha val="65000"/>
              </a:srgbClr>
            </a:outerShdw>
          </a:effectLst>
        </p:spPr>
      </p:pic>
      <p:sp>
        <p:nvSpPr>
          <p:cNvPr id="62" name="QuadreDeText 61">
            <a:extLst>
              <a:ext uri="{FF2B5EF4-FFF2-40B4-BE49-F238E27FC236}">
                <a16:creationId xmlns:a16="http://schemas.microsoft.com/office/drawing/2014/main" id="{BE1F772B-FEAE-5D26-056D-869CD867892A}"/>
              </a:ext>
            </a:extLst>
          </p:cNvPr>
          <p:cNvSpPr txBox="1"/>
          <p:nvPr/>
        </p:nvSpPr>
        <p:spPr>
          <a:xfrm>
            <a:off x="362421" y="1351987"/>
            <a:ext cx="6094471" cy="577530"/>
          </a:xfrm>
          <a:prstGeom prst="rect">
            <a:avLst/>
          </a:prstGeom>
          <a:noFill/>
        </p:spPr>
        <p:txBody>
          <a:bodyPr wrap="square">
            <a:spAutoFit/>
          </a:bodyPr>
          <a:lstStyle/>
          <a:p>
            <a:r>
              <a:rPr lang="ca-ES" sz="3153" b="1" spc="-73" dirty="0">
                <a:solidFill>
                  <a:srgbClr val="7E6C69"/>
                </a:solidFill>
                <a:latin typeface="Trebuchet MS"/>
                <a:ea typeface="+mj-ea"/>
                <a:hlinkClick r:id="rId6"/>
              </a:rPr>
              <a:t>Llibres Petits Talents Científics</a:t>
            </a:r>
            <a:endParaRPr lang="ca-ES" sz="3153" b="1" spc="-73" dirty="0">
              <a:solidFill>
                <a:srgbClr val="7E6C69"/>
              </a:solidFill>
              <a:latin typeface="Trebuchet MS"/>
              <a:ea typeface="+mj-ea"/>
            </a:endParaRPr>
          </a:p>
        </p:txBody>
      </p:sp>
      <p:pic>
        <p:nvPicPr>
          <p:cNvPr id="2" name="Imatge 1" descr="Imatge que conté text, Font, captura de pantalla, Gràfics&#10;&#10;Descripció generada automàticament">
            <a:extLst>
              <a:ext uri="{FF2B5EF4-FFF2-40B4-BE49-F238E27FC236}">
                <a16:creationId xmlns:a16="http://schemas.microsoft.com/office/drawing/2014/main" id="{6AC2A86D-62D4-7DBF-E623-CAF8F753EC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spTree>
    <p:extLst>
      <p:ext uri="{BB962C8B-B14F-4D97-AF65-F5344CB8AC3E}">
        <p14:creationId xmlns:p14="http://schemas.microsoft.com/office/powerpoint/2010/main" val="133889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8392" y="1667476"/>
            <a:ext cx="8379791" cy="499727"/>
          </a:xfrm>
          <a:prstGeom prst="rect">
            <a:avLst/>
          </a:prstGeom>
        </p:spPr>
        <p:txBody>
          <a:bodyPr vert="horz" wrap="square" lIns="0" tIns="9627" rIns="0" bIns="0" rtlCol="0" anchor="ctr">
            <a:spAutoFit/>
          </a:bodyPr>
          <a:lstStyle/>
          <a:p>
            <a:pPr marL="7701">
              <a:lnSpc>
                <a:spcPct val="100000"/>
              </a:lnSpc>
              <a:spcBef>
                <a:spcPts val="76"/>
              </a:spcBef>
            </a:pPr>
            <a:r>
              <a:rPr lang="ca-ES" sz="3184" b="1" spc="-3" dirty="0">
                <a:solidFill>
                  <a:srgbClr val="7E6C69"/>
                </a:solidFill>
                <a:latin typeface="Trebuchet MS"/>
                <a:cs typeface="Roboto"/>
              </a:rPr>
              <a:t>Dimensió del programa – Curs 2024-2025</a:t>
            </a:r>
            <a:endParaRPr sz="3184" b="1" spc="-3" dirty="0">
              <a:solidFill>
                <a:srgbClr val="7E6C69"/>
              </a:solidFill>
              <a:latin typeface="Trebuchet MS"/>
              <a:cs typeface="Roboto"/>
            </a:endParaRPr>
          </a:p>
        </p:txBody>
      </p:sp>
      <p:sp>
        <p:nvSpPr>
          <p:cNvPr id="49" name="object 49"/>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7</a:t>
            </a:fld>
            <a:endParaRPr dirty="0"/>
          </a:p>
        </p:txBody>
      </p:sp>
      <p:sp>
        <p:nvSpPr>
          <p:cNvPr id="4" name="CuadroTexto 5">
            <a:extLst>
              <a:ext uri="{FF2B5EF4-FFF2-40B4-BE49-F238E27FC236}">
                <a16:creationId xmlns:a16="http://schemas.microsoft.com/office/drawing/2014/main" id="{A8C40BA9-8912-515A-6E76-1F52BD42726A}"/>
              </a:ext>
            </a:extLst>
          </p:cNvPr>
          <p:cNvSpPr txBox="1"/>
          <p:nvPr/>
        </p:nvSpPr>
        <p:spPr>
          <a:xfrm>
            <a:off x="508392" y="2790109"/>
            <a:ext cx="6996480" cy="2568588"/>
          </a:xfrm>
          <a:prstGeom prst="rect">
            <a:avLst/>
          </a:prstGeom>
          <a:noFill/>
        </p:spPr>
        <p:txBody>
          <a:bodyPr wrap="square" lIns="91440" tIns="45720" rIns="91440" bIns="45720" rtlCol="0" anchor="t">
            <a:spAutoFit/>
          </a:bodyPr>
          <a:lstStyle/>
          <a:p>
            <a:pPr marL="7620" marR="2540" indent="-172720"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PTC Barcelona: dotzena edició</a:t>
            </a:r>
            <a:endParaRPr lang="ca-ES"/>
          </a:p>
          <a:p>
            <a:pPr marL="7620" marR="2540" indent="-172720"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PTC Hospitalet de Llobregat: cinquena edició</a:t>
            </a:r>
            <a:endParaRPr lang="ca-ES" sz="1334" spc="55" dirty="0">
              <a:solidFill>
                <a:srgbClr val="7C6B68"/>
              </a:solidFill>
              <a:latin typeface="Tahoma"/>
              <a:ea typeface="Tahoma"/>
              <a:cs typeface="Tahoma"/>
            </a:endParaRPr>
          </a:p>
          <a:p>
            <a:pPr marL="7620" marR="2540" indent="-172720"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PTC Garrotxa: quarta edició </a:t>
            </a:r>
            <a:endParaRPr lang="ca-ES" sz="1334" spc="55" dirty="0">
              <a:solidFill>
                <a:srgbClr val="7C6B68"/>
              </a:solidFill>
              <a:latin typeface="Tahoma"/>
              <a:ea typeface="Tahoma"/>
              <a:cs typeface="Tahoma"/>
            </a:endParaRPr>
          </a:p>
          <a:p>
            <a:pPr marL="7620" marR="2540" indent="-172720"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PTC Girona: segona edició</a:t>
            </a:r>
            <a:endParaRPr lang="ca-ES" sz="1334" spc="55" dirty="0">
              <a:solidFill>
                <a:srgbClr val="7C6B68"/>
              </a:solidFill>
              <a:latin typeface="Tahoma"/>
              <a:ea typeface="Tahoma"/>
              <a:cs typeface="Tahoma"/>
            </a:endParaRPr>
          </a:p>
          <a:p>
            <a:pPr marL="7620" marR="2540" indent="-172720" algn="just">
              <a:lnSpc>
                <a:spcPct val="150000"/>
              </a:lnSpc>
              <a:spcBef>
                <a:spcPts val="58"/>
              </a:spcBef>
              <a:buFont typeface="Arial" panose="020B0604020202020204" pitchFamily="34" charset="0"/>
              <a:buChar char="•"/>
            </a:pPr>
            <a:r>
              <a:rPr lang="ca-ES" sz="1334" spc="55" dirty="0">
                <a:solidFill>
                  <a:srgbClr val="7C6B68"/>
                </a:solidFill>
                <a:latin typeface="Tahoma"/>
                <a:cs typeface="Tahoma"/>
              </a:rPr>
              <a:t>PTC Lleida: segona edició</a:t>
            </a:r>
            <a:endParaRPr lang="ca-ES" sz="1334" spc="55" dirty="0">
              <a:solidFill>
                <a:srgbClr val="7C6B68"/>
              </a:solidFill>
              <a:latin typeface="Tahoma"/>
              <a:ea typeface="Tahoma"/>
              <a:cs typeface="Tahoma"/>
            </a:endParaRPr>
          </a:p>
          <a:p>
            <a:pPr marL="7620" marR="2540" indent="-172720" algn="just">
              <a:lnSpc>
                <a:spcPct val="150000"/>
              </a:lnSpc>
              <a:spcBef>
                <a:spcPts val="58"/>
              </a:spcBef>
              <a:buFont typeface="Arial" panose="020B0604020202020204" pitchFamily="34" charset="0"/>
              <a:buChar char="•"/>
            </a:pPr>
            <a:r>
              <a:rPr lang="ca-ES" sz="1300" b="1" spc="55" dirty="0">
                <a:solidFill>
                  <a:srgbClr val="7C6B68"/>
                </a:solidFill>
                <a:latin typeface="Tahoma"/>
                <a:cs typeface="Tahoma"/>
              </a:rPr>
              <a:t>PTC Tarragona: segona edició</a:t>
            </a:r>
            <a:r>
              <a:rPr lang="ca-ES" sz="1300" spc="55" dirty="0">
                <a:solidFill>
                  <a:srgbClr val="7C6B68"/>
                </a:solidFill>
                <a:latin typeface="Tahoma"/>
                <a:cs typeface="Tahoma"/>
              </a:rPr>
              <a:t> (Tarragonès, Baix Penedès, Baix Camp i Alt Camp)</a:t>
            </a:r>
            <a:endParaRPr lang="ca-ES" sz="1300" spc="55" dirty="0">
              <a:solidFill>
                <a:srgbClr val="7C6B68"/>
              </a:solidFill>
              <a:latin typeface="Tahoma"/>
              <a:ea typeface="Tahoma"/>
              <a:cs typeface="Tahoma"/>
            </a:endParaRPr>
          </a:p>
          <a:p>
            <a:pPr marL="464820" marR="2540" lvl="1" indent="-172720" algn="just">
              <a:lnSpc>
                <a:spcPct val="150000"/>
              </a:lnSpc>
              <a:spcBef>
                <a:spcPts val="56"/>
              </a:spcBef>
              <a:buFont typeface="Courier New" panose="020B0604020202020204" pitchFamily="34" charset="0"/>
              <a:buChar char="o"/>
            </a:pPr>
            <a:endParaRPr lang="ca-ES" sz="1300" spc="55" dirty="0">
              <a:solidFill>
                <a:srgbClr val="7C6B68"/>
              </a:solidFill>
              <a:latin typeface="Tahoma"/>
              <a:ea typeface="Tahoma"/>
              <a:cs typeface="Tahoma"/>
            </a:endParaRPr>
          </a:p>
        </p:txBody>
      </p:sp>
      <p:grpSp>
        <p:nvGrpSpPr>
          <p:cNvPr id="5" name="Agrupa 4">
            <a:extLst>
              <a:ext uri="{FF2B5EF4-FFF2-40B4-BE49-F238E27FC236}">
                <a16:creationId xmlns:a16="http://schemas.microsoft.com/office/drawing/2014/main" id="{117895FB-131B-21D2-C087-08E28B3EF3B1}"/>
              </a:ext>
            </a:extLst>
          </p:cNvPr>
          <p:cNvGrpSpPr/>
          <p:nvPr/>
        </p:nvGrpSpPr>
        <p:grpSpPr>
          <a:xfrm>
            <a:off x="10531945" y="5277310"/>
            <a:ext cx="1151664" cy="1106090"/>
            <a:chOff x="15010187" y="8125406"/>
            <a:chExt cx="2193663" cy="2194125"/>
          </a:xfrm>
        </p:grpSpPr>
        <p:sp>
          <p:nvSpPr>
            <p:cNvPr id="8" name="object 17">
              <a:extLst>
                <a:ext uri="{FF2B5EF4-FFF2-40B4-BE49-F238E27FC236}">
                  <a16:creationId xmlns:a16="http://schemas.microsoft.com/office/drawing/2014/main" id="{84F19B2B-BAF5-A205-6177-863813D6F2BA}"/>
                </a:ext>
              </a:extLst>
            </p:cNvPr>
            <p:cNvSpPr/>
            <p:nvPr/>
          </p:nvSpPr>
          <p:spPr>
            <a:xfrm>
              <a:off x="16456207" y="8182249"/>
              <a:ext cx="375920" cy="217170"/>
            </a:xfrm>
            <a:custGeom>
              <a:avLst/>
              <a:gdLst/>
              <a:ahLst/>
              <a:cxnLst/>
              <a:rect l="l" t="t" r="r" b="b"/>
              <a:pathLst>
                <a:path w="375919" h="217170">
                  <a:moveTo>
                    <a:pt x="0" y="0"/>
                  </a:moveTo>
                  <a:lnTo>
                    <a:pt x="375538" y="216872"/>
                  </a:lnTo>
                  <a:lnTo>
                    <a:pt x="338732" y="185797"/>
                  </a:lnTo>
                  <a:lnTo>
                    <a:pt x="300571" y="156349"/>
                  </a:lnTo>
                  <a:lnTo>
                    <a:pt x="261108" y="128580"/>
                  </a:lnTo>
                  <a:lnTo>
                    <a:pt x="220398" y="102538"/>
                  </a:lnTo>
                  <a:lnTo>
                    <a:pt x="178493" y="78275"/>
                  </a:lnTo>
                  <a:lnTo>
                    <a:pt x="135447" y="55840"/>
                  </a:lnTo>
                  <a:lnTo>
                    <a:pt x="91314" y="35282"/>
                  </a:lnTo>
                  <a:lnTo>
                    <a:pt x="46147" y="16652"/>
                  </a:lnTo>
                  <a:lnTo>
                    <a:pt x="0" y="0"/>
                  </a:lnTo>
                  <a:close/>
                </a:path>
              </a:pathLst>
            </a:custGeom>
            <a:solidFill>
              <a:srgbClr val="7B6D66"/>
            </a:solidFill>
          </p:spPr>
          <p:txBody>
            <a:bodyPr wrap="square" lIns="0" tIns="0" rIns="0" bIns="0" rtlCol="0"/>
            <a:lstStyle/>
            <a:p>
              <a:endParaRPr sz="1092"/>
            </a:p>
          </p:txBody>
        </p:sp>
        <p:sp>
          <p:nvSpPr>
            <p:cNvPr id="48" name="object 18">
              <a:extLst>
                <a:ext uri="{FF2B5EF4-FFF2-40B4-BE49-F238E27FC236}">
                  <a16:creationId xmlns:a16="http://schemas.microsoft.com/office/drawing/2014/main" id="{F4EFBE66-D201-1387-E475-B6E984ADFB65}"/>
                </a:ext>
              </a:extLst>
            </p:cNvPr>
            <p:cNvSpPr/>
            <p:nvPr/>
          </p:nvSpPr>
          <p:spPr>
            <a:xfrm>
              <a:off x="16222811" y="8131502"/>
              <a:ext cx="770890" cy="445134"/>
            </a:xfrm>
            <a:custGeom>
              <a:avLst/>
              <a:gdLst/>
              <a:ahLst/>
              <a:cxnLst/>
              <a:rect l="l" t="t" r="r" b="b"/>
              <a:pathLst>
                <a:path w="770890" h="445134">
                  <a:moveTo>
                    <a:pt x="0" y="0"/>
                  </a:moveTo>
                  <a:lnTo>
                    <a:pt x="770803" y="445002"/>
                  </a:lnTo>
                  <a:lnTo>
                    <a:pt x="758322" y="428159"/>
                  </a:lnTo>
                  <a:lnTo>
                    <a:pt x="745508" y="411586"/>
                  </a:lnTo>
                  <a:lnTo>
                    <a:pt x="718815" y="379255"/>
                  </a:lnTo>
                  <a:lnTo>
                    <a:pt x="82678" y="11894"/>
                  </a:lnTo>
                  <a:lnTo>
                    <a:pt x="41613" y="5130"/>
                  </a:lnTo>
                  <a:lnTo>
                    <a:pt x="0" y="0"/>
                  </a:lnTo>
                  <a:close/>
                </a:path>
              </a:pathLst>
            </a:custGeom>
            <a:solidFill>
              <a:srgbClr val="7B6D66"/>
            </a:solidFill>
          </p:spPr>
          <p:txBody>
            <a:bodyPr wrap="square" lIns="0" tIns="0" rIns="0" bIns="0" rtlCol="0"/>
            <a:lstStyle/>
            <a:p>
              <a:endParaRPr sz="1092"/>
            </a:p>
          </p:txBody>
        </p:sp>
        <p:sp>
          <p:nvSpPr>
            <p:cNvPr id="50" name="object 19">
              <a:extLst>
                <a:ext uri="{FF2B5EF4-FFF2-40B4-BE49-F238E27FC236}">
                  <a16:creationId xmlns:a16="http://schemas.microsoft.com/office/drawing/2014/main" id="{0822841D-D0D2-6AEF-F3FF-1F9CA51ECD0A}"/>
                </a:ext>
              </a:extLst>
            </p:cNvPr>
            <p:cNvSpPr/>
            <p:nvPr/>
          </p:nvSpPr>
          <p:spPr>
            <a:xfrm>
              <a:off x="16068054" y="8125406"/>
              <a:ext cx="1008380" cy="582930"/>
            </a:xfrm>
            <a:custGeom>
              <a:avLst/>
              <a:gdLst/>
              <a:ahLst/>
              <a:cxnLst/>
              <a:rect l="l" t="t" r="r" b="b"/>
              <a:pathLst>
                <a:path w="1008380" h="582929">
                  <a:moveTo>
                    <a:pt x="46312" y="0"/>
                  </a:moveTo>
                  <a:lnTo>
                    <a:pt x="38867" y="0"/>
                  </a:lnTo>
                  <a:lnTo>
                    <a:pt x="29118" y="40"/>
                  </a:lnTo>
                  <a:lnTo>
                    <a:pt x="9696" y="393"/>
                  </a:lnTo>
                  <a:lnTo>
                    <a:pt x="0" y="722"/>
                  </a:lnTo>
                  <a:lnTo>
                    <a:pt x="1007948" y="582683"/>
                  </a:lnTo>
                  <a:lnTo>
                    <a:pt x="985681" y="542591"/>
                  </a:lnTo>
                  <a:lnTo>
                    <a:pt x="61202" y="209"/>
                  </a:lnTo>
                  <a:lnTo>
                    <a:pt x="46312" y="0"/>
                  </a:lnTo>
                  <a:close/>
                </a:path>
              </a:pathLst>
            </a:custGeom>
            <a:solidFill>
              <a:srgbClr val="7B6D66"/>
            </a:solidFill>
          </p:spPr>
          <p:txBody>
            <a:bodyPr wrap="square" lIns="0" tIns="0" rIns="0" bIns="0" rtlCol="0"/>
            <a:lstStyle/>
            <a:p>
              <a:endParaRPr sz="1092"/>
            </a:p>
          </p:txBody>
        </p:sp>
        <p:sp>
          <p:nvSpPr>
            <p:cNvPr id="51" name="object 20">
              <a:extLst>
                <a:ext uri="{FF2B5EF4-FFF2-40B4-BE49-F238E27FC236}">
                  <a16:creationId xmlns:a16="http://schemas.microsoft.com/office/drawing/2014/main" id="{6E83D03F-3C0A-8DB5-7B1E-3D5DD80254E6}"/>
                </a:ext>
              </a:extLst>
            </p:cNvPr>
            <p:cNvSpPr/>
            <p:nvPr/>
          </p:nvSpPr>
          <p:spPr>
            <a:xfrm>
              <a:off x="15942575" y="8131196"/>
              <a:ext cx="1186180" cy="691515"/>
            </a:xfrm>
            <a:custGeom>
              <a:avLst/>
              <a:gdLst/>
              <a:ahLst/>
              <a:cxnLst/>
              <a:rect l="l" t="t" r="r" b="b"/>
              <a:pathLst>
                <a:path w="1186180" h="691515">
                  <a:moveTo>
                    <a:pt x="50857" y="0"/>
                  </a:moveTo>
                  <a:lnTo>
                    <a:pt x="38083" y="1390"/>
                  </a:lnTo>
                  <a:lnTo>
                    <a:pt x="25350" y="2929"/>
                  </a:lnTo>
                  <a:lnTo>
                    <a:pt x="12655" y="4605"/>
                  </a:lnTo>
                  <a:lnTo>
                    <a:pt x="0" y="6408"/>
                  </a:lnTo>
                  <a:lnTo>
                    <a:pt x="1186047" y="691214"/>
                  </a:lnTo>
                  <a:lnTo>
                    <a:pt x="1171427" y="655658"/>
                  </a:lnTo>
                  <a:lnTo>
                    <a:pt x="50857" y="0"/>
                  </a:lnTo>
                  <a:close/>
                </a:path>
              </a:pathLst>
            </a:custGeom>
            <a:solidFill>
              <a:srgbClr val="7B6D66"/>
            </a:solidFill>
          </p:spPr>
          <p:txBody>
            <a:bodyPr wrap="square" lIns="0" tIns="0" rIns="0" bIns="0" rtlCol="0"/>
            <a:lstStyle/>
            <a:p>
              <a:endParaRPr sz="1092"/>
            </a:p>
          </p:txBody>
        </p:sp>
        <p:sp>
          <p:nvSpPr>
            <p:cNvPr id="52" name="object 21">
              <a:extLst>
                <a:ext uri="{FF2B5EF4-FFF2-40B4-BE49-F238E27FC236}">
                  <a16:creationId xmlns:a16="http://schemas.microsoft.com/office/drawing/2014/main" id="{FCDB2D0D-49CD-8954-B832-A0315D2F7A5E}"/>
                </a:ext>
              </a:extLst>
            </p:cNvPr>
            <p:cNvSpPr/>
            <p:nvPr/>
          </p:nvSpPr>
          <p:spPr>
            <a:xfrm>
              <a:off x="15834757" y="8149173"/>
              <a:ext cx="1329055" cy="777875"/>
            </a:xfrm>
            <a:custGeom>
              <a:avLst/>
              <a:gdLst/>
              <a:ahLst/>
              <a:cxnLst/>
              <a:rect l="l" t="t" r="r" b="b"/>
              <a:pathLst>
                <a:path w="1329055" h="777875">
                  <a:moveTo>
                    <a:pt x="44354" y="0"/>
                  </a:moveTo>
                  <a:lnTo>
                    <a:pt x="33207" y="2387"/>
                  </a:lnTo>
                  <a:lnTo>
                    <a:pt x="22098" y="4888"/>
                  </a:lnTo>
                  <a:lnTo>
                    <a:pt x="11029" y="7505"/>
                  </a:lnTo>
                  <a:lnTo>
                    <a:pt x="0" y="10240"/>
                  </a:lnTo>
                  <a:lnTo>
                    <a:pt x="1328692" y="777327"/>
                  </a:lnTo>
                  <a:lnTo>
                    <a:pt x="1315572" y="734019"/>
                  </a:lnTo>
                  <a:lnTo>
                    <a:pt x="44354" y="0"/>
                  </a:lnTo>
                  <a:close/>
                </a:path>
              </a:pathLst>
            </a:custGeom>
            <a:solidFill>
              <a:srgbClr val="7B6D66"/>
            </a:solidFill>
          </p:spPr>
          <p:txBody>
            <a:bodyPr wrap="square" lIns="0" tIns="0" rIns="0" bIns="0" rtlCol="0"/>
            <a:lstStyle/>
            <a:p>
              <a:endParaRPr sz="1092"/>
            </a:p>
          </p:txBody>
        </p:sp>
        <p:sp>
          <p:nvSpPr>
            <p:cNvPr id="54" name="object 22">
              <a:extLst>
                <a:ext uri="{FF2B5EF4-FFF2-40B4-BE49-F238E27FC236}">
                  <a16:creationId xmlns:a16="http://schemas.microsoft.com/office/drawing/2014/main" id="{15FD0271-5E8A-65CF-6396-08897ADF2BC8}"/>
                </a:ext>
              </a:extLst>
            </p:cNvPr>
            <p:cNvSpPr/>
            <p:nvPr/>
          </p:nvSpPr>
          <p:spPr>
            <a:xfrm>
              <a:off x="15739659" y="8175335"/>
              <a:ext cx="1446530" cy="848360"/>
            </a:xfrm>
            <a:custGeom>
              <a:avLst/>
              <a:gdLst/>
              <a:ahLst/>
              <a:cxnLst/>
              <a:rect l="l" t="t" r="r" b="b"/>
              <a:pathLst>
                <a:path w="1446530" h="848359">
                  <a:moveTo>
                    <a:pt x="39286" y="0"/>
                  </a:moveTo>
                  <a:lnTo>
                    <a:pt x="29397" y="3092"/>
                  </a:lnTo>
                  <a:lnTo>
                    <a:pt x="19568" y="6324"/>
                  </a:lnTo>
                  <a:lnTo>
                    <a:pt x="9777" y="9674"/>
                  </a:lnTo>
                  <a:lnTo>
                    <a:pt x="0" y="13120"/>
                  </a:lnTo>
                  <a:lnTo>
                    <a:pt x="1446123" y="848026"/>
                  </a:lnTo>
                  <a:lnTo>
                    <a:pt x="1437851" y="807409"/>
                  </a:lnTo>
                  <a:lnTo>
                    <a:pt x="39286" y="0"/>
                  </a:lnTo>
                  <a:close/>
                </a:path>
              </a:pathLst>
            </a:custGeom>
            <a:solidFill>
              <a:srgbClr val="7B6D66"/>
            </a:solidFill>
          </p:spPr>
          <p:txBody>
            <a:bodyPr wrap="square" lIns="0" tIns="0" rIns="0" bIns="0" rtlCol="0"/>
            <a:lstStyle/>
            <a:p>
              <a:endParaRPr sz="1092"/>
            </a:p>
          </p:txBody>
        </p:sp>
        <p:sp>
          <p:nvSpPr>
            <p:cNvPr id="55" name="object 23">
              <a:extLst>
                <a:ext uri="{FF2B5EF4-FFF2-40B4-BE49-F238E27FC236}">
                  <a16:creationId xmlns:a16="http://schemas.microsoft.com/office/drawing/2014/main" id="{06CD8259-F1F6-1063-C389-08F1421F023D}"/>
                </a:ext>
              </a:extLst>
            </p:cNvPr>
            <p:cNvSpPr/>
            <p:nvPr/>
          </p:nvSpPr>
          <p:spPr>
            <a:xfrm>
              <a:off x="15654066" y="8207675"/>
              <a:ext cx="1544955" cy="907415"/>
            </a:xfrm>
            <a:custGeom>
              <a:avLst/>
              <a:gdLst/>
              <a:ahLst/>
              <a:cxnLst/>
              <a:rect l="l" t="t" r="r" b="b"/>
              <a:pathLst>
                <a:path w="1544955" h="907415">
                  <a:moveTo>
                    <a:pt x="35569" y="0"/>
                  </a:moveTo>
                  <a:lnTo>
                    <a:pt x="26592" y="3690"/>
                  </a:lnTo>
                  <a:lnTo>
                    <a:pt x="17667" y="7465"/>
                  </a:lnTo>
                  <a:lnTo>
                    <a:pt x="8800" y="11335"/>
                  </a:lnTo>
                  <a:lnTo>
                    <a:pt x="0" y="15308"/>
                  </a:lnTo>
                  <a:lnTo>
                    <a:pt x="1544528" y="907061"/>
                  </a:lnTo>
                  <a:lnTo>
                    <a:pt x="1540193" y="868706"/>
                  </a:lnTo>
                  <a:lnTo>
                    <a:pt x="35569" y="0"/>
                  </a:lnTo>
                  <a:close/>
                </a:path>
              </a:pathLst>
            </a:custGeom>
            <a:solidFill>
              <a:srgbClr val="7B6D66"/>
            </a:solidFill>
          </p:spPr>
          <p:txBody>
            <a:bodyPr wrap="square" lIns="0" tIns="0" rIns="0" bIns="0" rtlCol="0"/>
            <a:lstStyle/>
            <a:p>
              <a:endParaRPr sz="1092"/>
            </a:p>
          </p:txBody>
        </p:sp>
        <p:sp>
          <p:nvSpPr>
            <p:cNvPr id="56" name="object 24">
              <a:extLst>
                <a:ext uri="{FF2B5EF4-FFF2-40B4-BE49-F238E27FC236}">
                  <a16:creationId xmlns:a16="http://schemas.microsoft.com/office/drawing/2014/main" id="{A924E01F-A4F6-3B52-730E-BD5974300B64}"/>
                </a:ext>
              </a:extLst>
            </p:cNvPr>
            <p:cNvSpPr/>
            <p:nvPr/>
          </p:nvSpPr>
          <p:spPr>
            <a:xfrm>
              <a:off x="15576345" y="8244896"/>
              <a:ext cx="1627505" cy="956944"/>
            </a:xfrm>
            <a:custGeom>
              <a:avLst/>
              <a:gdLst/>
              <a:ahLst/>
              <a:cxnLst/>
              <a:rect l="l" t="t" r="r" b="b"/>
              <a:pathLst>
                <a:path w="1627505" h="956945">
                  <a:moveTo>
                    <a:pt x="32145" y="0"/>
                  </a:moveTo>
                  <a:lnTo>
                    <a:pt x="24039" y="4208"/>
                  </a:lnTo>
                  <a:lnTo>
                    <a:pt x="15994" y="8474"/>
                  </a:lnTo>
                  <a:lnTo>
                    <a:pt x="7988" y="12817"/>
                  </a:lnTo>
                  <a:lnTo>
                    <a:pt x="0" y="17256"/>
                  </a:lnTo>
                  <a:lnTo>
                    <a:pt x="1627322" y="956777"/>
                  </a:lnTo>
                  <a:lnTo>
                    <a:pt x="32145" y="0"/>
                  </a:lnTo>
                  <a:close/>
                </a:path>
              </a:pathLst>
            </a:custGeom>
            <a:solidFill>
              <a:srgbClr val="7B6D66"/>
            </a:solidFill>
          </p:spPr>
          <p:txBody>
            <a:bodyPr wrap="square" lIns="0" tIns="0" rIns="0" bIns="0" rtlCol="0"/>
            <a:lstStyle/>
            <a:p>
              <a:endParaRPr sz="1092"/>
            </a:p>
          </p:txBody>
        </p:sp>
        <p:sp>
          <p:nvSpPr>
            <p:cNvPr id="57" name="object 25">
              <a:extLst>
                <a:ext uri="{FF2B5EF4-FFF2-40B4-BE49-F238E27FC236}">
                  <a16:creationId xmlns:a16="http://schemas.microsoft.com/office/drawing/2014/main" id="{335E0F60-B96F-2A5D-5523-4462C8D8B8A9}"/>
                </a:ext>
              </a:extLst>
            </p:cNvPr>
            <p:cNvSpPr/>
            <p:nvPr/>
          </p:nvSpPr>
          <p:spPr>
            <a:xfrm>
              <a:off x="15505225" y="8286239"/>
              <a:ext cx="1698625" cy="998855"/>
            </a:xfrm>
            <a:custGeom>
              <a:avLst/>
              <a:gdLst/>
              <a:ahLst/>
              <a:cxnLst/>
              <a:rect l="l" t="t" r="r" b="b"/>
              <a:pathLst>
                <a:path w="1698625" h="998854">
                  <a:moveTo>
                    <a:pt x="29559" y="0"/>
                  </a:moveTo>
                  <a:lnTo>
                    <a:pt x="22075" y="4614"/>
                  </a:lnTo>
                  <a:lnTo>
                    <a:pt x="14661" y="9294"/>
                  </a:lnTo>
                  <a:lnTo>
                    <a:pt x="7307" y="14031"/>
                  </a:lnTo>
                  <a:lnTo>
                    <a:pt x="0" y="18816"/>
                  </a:lnTo>
                  <a:lnTo>
                    <a:pt x="1696775" y="998440"/>
                  </a:lnTo>
                  <a:lnTo>
                    <a:pt x="1697279" y="989737"/>
                  </a:lnTo>
                  <a:lnTo>
                    <a:pt x="1697707" y="981005"/>
                  </a:lnTo>
                  <a:lnTo>
                    <a:pt x="1698056" y="972255"/>
                  </a:lnTo>
                  <a:lnTo>
                    <a:pt x="1698325" y="963499"/>
                  </a:lnTo>
                  <a:lnTo>
                    <a:pt x="29559" y="0"/>
                  </a:lnTo>
                  <a:close/>
                </a:path>
              </a:pathLst>
            </a:custGeom>
            <a:solidFill>
              <a:srgbClr val="7B6D66"/>
            </a:solidFill>
          </p:spPr>
          <p:txBody>
            <a:bodyPr wrap="square" lIns="0" tIns="0" rIns="0" bIns="0" rtlCol="0"/>
            <a:lstStyle/>
            <a:p>
              <a:endParaRPr sz="1092"/>
            </a:p>
          </p:txBody>
        </p:sp>
        <p:sp>
          <p:nvSpPr>
            <p:cNvPr id="58" name="object 26">
              <a:extLst>
                <a:ext uri="{FF2B5EF4-FFF2-40B4-BE49-F238E27FC236}">
                  <a16:creationId xmlns:a16="http://schemas.microsoft.com/office/drawing/2014/main" id="{E6FE4C80-9F1C-CF1D-E0A4-4EFCB639B9F8}"/>
                </a:ext>
              </a:extLst>
            </p:cNvPr>
            <p:cNvSpPr/>
            <p:nvPr/>
          </p:nvSpPr>
          <p:spPr>
            <a:xfrm>
              <a:off x="15439997" y="8331212"/>
              <a:ext cx="1758950" cy="1033780"/>
            </a:xfrm>
            <a:custGeom>
              <a:avLst/>
              <a:gdLst/>
              <a:ahLst/>
              <a:cxnLst/>
              <a:rect l="l" t="t" r="r" b="b"/>
              <a:pathLst>
                <a:path w="1758950" h="1033779">
                  <a:moveTo>
                    <a:pt x="27192" y="0"/>
                  </a:moveTo>
                  <a:lnTo>
                    <a:pt x="20311" y="4917"/>
                  </a:lnTo>
                  <a:lnTo>
                    <a:pt x="13478" y="9917"/>
                  </a:lnTo>
                  <a:lnTo>
                    <a:pt x="6704" y="14997"/>
                  </a:lnTo>
                  <a:lnTo>
                    <a:pt x="0" y="20156"/>
                  </a:lnTo>
                  <a:lnTo>
                    <a:pt x="1754773" y="1033266"/>
                  </a:lnTo>
                  <a:lnTo>
                    <a:pt x="1755824" y="1024875"/>
                  </a:lnTo>
                  <a:lnTo>
                    <a:pt x="1756793" y="1016453"/>
                  </a:lnTo>
                  <a:lnTo>
                    <a:pt x="1757681" y="1008011"/>
                  </a:lnTo>
                  <a:lnTo>
                    <a:pt x="1758490" y="999561"/>
                  </a:lnTo>
                  <a:lnTo>
                    <a:pt x="27192" y="0"/>
                  </a:lnTo>
                  <a:close/>
                </a:path>
              </a:pathLst>
            </a:custGeom>
            <a:solidFill>
              <a:srgbClr val="7B6D66"/>
            </a:solidFill>
          </p:spPr>
          <p:txBody>
            <a:bodyPr wrap="square" lIns="0" tIns="0" rIns="0" bIns="0" rtlCol="0"/>
            <a:lstStyle/>
            <a:p>
              <a:endParaRPr sz="1092"/>
            </a:p>
          </p:txBody>
        </p:sp>
        <p:sp>
          <p:nvSpPr>
            <p:cNvPr id="59" name="object 27">
              <a:extLst>
                <a:ext uri="{FF2B5EF4-FFF2-40B4-BE49-F238E27FC236}">
                  <a16:creationId xmlns:a16="http://schemas.microsoft.com/office/drawing/2014/main" id="{A7BD5053-AB95-17A7-A48C-41B9A91B0839}"/>
                </a:ext>
              </a:extLst>
            </p:cNvPr>
            <p:cNvSpPr/>
            <p:nvPr/>
          </p:nvSpPr>
          <p:spPr>
            <a:xfrm>
              <a:off x="15380149" y="8379382"/>
              <a:ext cx="1808480" cy="1061720"/>
            </a:xfrm>
            <a:custGeom>
              <a:avLst/>
              <a:gdLst/>
              <a:ahLst/>
              <a:cxnLst/>
              <a:rect l="l" t="t" r="r" b="b"/>
              <a:pathLst>
                <a:path w="1808480" h="1061720">
                  <a:moveTo>
                    <a:pt x="24910" y="0"/>
                  </a:moveTo>
                  <a:lnTo>
                    <a:pt x="18631" y="5230"/>
                  </a:lnTo>
                  <a:lnTo>
                    <a:pt x="12372" y="10538"/>
                  </a:lnTo>
                  <a:lnTo>
                    <a:pt x="6155" y="15926"/>
                  </a:lnTo>
                  <a:lnTo>
                    <a:pt x="0" y="21392"/>
                  </a:lnTo>
                  <a:lnTo>
                    <a:pt x="1801809" y="1061684"/>
                  </a:lnTo>
                  <a:lnTo>
                    <a:pt x="1803457" y="1053680"/>
                  </a:lnTo>
                  <a:lnTo>
                    <a:pt x="1805009" y="1045638"/>
                  </a:lnTo>
                  <a:lnTo>
                    <a:pt x="1806484" y="1037557"/>
                  </a:lnTo>
                  <a:lnTo>
                    <a:pt x="1807903" y="1029434"/>
                  </a:lnTo>
                  <a:lnTo>
                    <a:pt x="24910" y="0"/>
                  </a:lnTo>
                  <a:close/>
                </a:path>
              </a:pathLst>
            </a:custGeom>
            <a:solidFill>
              <a:srgbClr val="7B6D66"/>
            </a:solidFill>
          </p:spPr>
          <p:txBody>
            <a:bodyPr wrap="square" lIns="0" tIns="0" rIns="0" bIns="0" rtlCol="0"/>
            <a:lstStyle/>
            <a:p>
              <a:endParaRPr sz="1092"/>
            </a:p>
          </p:txBody>
        </p:sp>
        <p:sp>
          <p:nvSpPr>
            <p:cNvPr id="60" name="object 28">
              <a:extLst>
                <a:ext uri="{FF2B5EF4-FFF2-40B4-BE49-F238E27FC236}">
                  <a16:creationId xmlns:a16="http://schemas.microsoft.com/office/drawing/2014/main" id="{687803A5-CB34-91AD-E0F8-75C47F22B241}"/>
                </a:ext>
              </a:extLst>
            </p:cNvPr>
            <p:cNvSpPr/>
            <p:nvPr/>
          </p:nvSpPr>
          <p:spPr>
            <a:xfrm>
              <a:off x="15325055" y="8430331"/>
              <a:ext cx="1847850" cy="1084580"/>
            </a:xfrm>
            <a:custGeom>
              <a:avLst/>
              <a:gdLst/>
              <a:ahLst/>
              <a:cxnLst/>
              <a:rect l="l" t="t" r="r" b="b"/>
              <a:pathLst>
                <a:path w="1847850" h="1084579">
                  <a:moveTo>
                    <a:pt x="22847" y="0"/>
                  </a:moveTo>
                  <a:lnTo>
                    <a:pt x="17065" y="5603"/>
                  </a:lnTo>
                  <a:lnTo>
                    <a:pt x="11345" y="11244"/>
                  </a:lnTo>
                  <a:lnTo>
                    <a:pt x="0" y="22638"/>
                  </a:lnTo>
                  <a:lnTo>
                    <a:pt x="1839326" y="1084542"/>
                  </a:lnTo>
                  <a:lnTo>
                    <a:pt x="1841456" y="1076790"/>
                  </a:lnTo>
                  <a:lnTo>
                    <a:pt x="1843511" y="1069027"/>
                  </a:lnTo>
                  <a:lnTo>
                    <a:pt x="1845492" y="1061245"/>
                  </a:lnTo>
                  <a:lnTo>
                    <a:pt x="1847399" y="1053433"/>
                  </a:lnTo>
                  <a:lnTo>
                    <a:pt x="22847" y="0"/>
                  </a:lnTo>
                  <a:close/>
                </a:path>
              </a:pathLst>
            </a:custGeom>
            <a:solidFill>
              <a:srgbClr val="7B6D66"/>
            </a:solidFill>
          </p:spPr>
          <p:txBody>
            <a:bodyPr wrap="square" lIns="0" tIns="0" rIns="0" bIns="0" rtlCol="0"/>
            <a:lstStyle/>
            <a:p>
              <a:endParaRPr sz="1092"/>
            </a:p>
          </p:txBody>
        </p:sp>
        <p:sp>
          <p:nvSpPr>
            <p:cNvPr id="61" name="object 29">
              <a:extLst>
                <a:ext uri="{FF2B5EF4-FFF2-40B4-BE49-F238E27FC236}">
                  <a16:creationId xmlns:a16="http://schemas.microsoft.com/office/drawing/2014/main" id="{5943401A-6A06-D9AE-7807-B28671EF424B}"/>
                </a:ext>
              </a:extLst>
            </p:cNvPr>
            <p:cNvSpPr/>
            <p:nvPr/>
          </p:nvSpPr>
          <p:spPr>
            <a:xfrm>
              <a:off x="15274608" y="8484089"/>
              <a:ext cx="1877695" cy="1102360"/>
            </a:xfrm>
            <a:custGeom>
              <a:avLst/>
              <a:gdLst/>
              <a:ahLst/>
              <a:cxnLst/>
              <a:rect l="l" t="t" r="r" b="b"/>
              <a:pathLst>
                <a:path w="1877694" h="1102359">
                  <a:moveTo>
                    <a:pt x="20983" y="0"/>
                  </a:moveTo>
                  <a:lnTo>
                    <a:pt x="15661" y="5850"/>
                  </a:lnTo>
                  <a:lnTo>
                    <a:pt x="10381" y="11770"/>
                  </a:lnTo>
                  <a:lnTo>
                    <a:pt x="5157" y="17747"/>
                  </a:lnTo>
                  <a:lnTo>
                    <a:pt x="0" y="23768"/>
                  </a:lnTo>
                  <a:lnTo>
                    <a:pt x="1867440" y="1101903"/>
                  </a:lnTo>
                  <a:lnTo>
                    <a:pt x="1870102" y="1094440"/>
                  </a:lnTo>
                  <a:lnTo>
                    <a:pt x="1872665" y="1086940"/>
                  </a:lnTo>
                  <a:lnTo>
                    <a:pt x="1875150" y="1079401"/>
                  </a:lnTo>
                  <a:lnTo>
                    <a:pt x="1877576" y="1071820"/>
                  </a:lnTo>
                  <a:lnTo>
                    <a:pt x="20983" y="0"/>
                  </a:lnTo>
                  <a:close/>
                </a:path>
              </a:pathLst>
            </a:custGeom>
            <a:solidFill>
              <a:srgbClr val="7B6D66"/>
            </a:solidFill>
          </p:spPr>
          <p:txBody>
            <a:bodyPr wrap="square" lIns="0" tIns="0" rIns="0" bIns="0" rtlCol="0"/>
            <a:lstStyle/>
            <a:p>
              <a:endParaRPr sz="1092"/>
            </a:p>
          </p:txBody>
        </p:sp>
        <p:sp>
          <p:nvSpPr>
            <p:cNvPr id="62" name="object 30">
              <a:extLst>
                <a:ext uri="{FF2B5EF4-FFF2-40B4-BE49-F238E27FC236}">
                  <a16:creationId xmlns:a16="http://schemas.microsoft.com/office/drawing/2014/main" id="{9FF83938-CD24-A5FB-4743-EAFB221A11A1}"/>
                </a:ext>
              </a:extLst>
            </p:cNvPr>
            <p:cNvSpPr/>
            <p:nvPr/>
          </p:nvSpPr>
          <p:spPr>
            <a:xfrm>
              <a:off x="15228609" y="8540426"/>
              <a:ext cx="1899285" cy="1114425"/>
            </a:xfrm>
            <a:custGeom>
              <a:avLst/>
              <a:gdLst/>
              <a:ahLst/>
              <a:cxnLst/>
              <a:rect l="l" t="t" r="r" b="b"/>
              <a:pathLst>
                <a:path w="1899284" h="1114425">
                  <a:moveTo>
                    <a:pt x="19015" y="0"/>
                  </a:moveTo>
                  <a:lnTo>
                    <a:pt x="9432" y="12275"/>
                  </a:lnTo>
                  <a:lnTo>
                    <a:pt x="4686" y="18460"/>
                  </a:lnTo>
                  <a:lnTo>
                    <a:pt x="0" y="24700"/>
                  </a:lnTo>
                  <a:lnTo>
                    <a:pt x="1886780" y="1114102"/>
                  </a:lnTo>
                  <a:lnTo>
                    <a:pt x="1889859" y="1106946"/>
                  </a:lnTo>
                  <a:lnTo>
                    <a:pt x="1892888" y="1099754"/>
                  </a:lnTo>
                  <a:lnTo>
                    <a:pt x="1895860" y="1092527"/>
                  </a:lnTo>
                  <a:lnTo>
                    <a:pt x="1898769" y="1085265"/>
                  </a:lnTo>
                  <a:lnTo>
                    <a:pt x="19015" y="0"/>
                  </a:lnTo>
                  <a:close/>
                </a:path>
              </a:pathLst>
            </a:custGeom>
            <a:solidFill>
              <a:srgbClr val="7B6D66"/>
            </a:solidFill>
          </p:spPr>
          <p:txBody>
            <a:bodyPr wrap="square" lIns="0" tIns="0" rIns="0" bIns="0" rtlCol="0"/>
            <a:lstStyle/>
            <a:p>
              <a:endParaRPr sz="1092"/>
            </a:p>
          </p:txBody>
        </p:sp>
        <p:sp>
          <p:nvSpPr>
            <p:cNvPr id="63" name="object 31">
              <a:extLst>
                <a:ext uri="{FF2B5EF4-FFF2-40B4-BE49-F238E27FC236}">
                  <a16:creationId xmlns:a16="http://schemas.microsoft.com/office/drawing/2014/main" id="{69B055B4-6A0A-27AD-5C57-86E1909E1442}"/>
                </a:ext>
              </a:extLst>
            </p:cNvPr>
            <p:cNvSpPr/>
            <p:nvPr/>
          </p:nvSpPr>
          <p:spPr>
            <a:xfrm>
              <a:off x="15186748" y="8599241"/>
              <a:ext cx="1911985" cy="1122045"/>
            </a:xfrm>
            <a:custGeom>
              <a:avLst/>
              <a:gdLst/>
              <a:ahLst/>
              <a:cxnLst/>
              <a:rect l="l" t="t" r="r" b="b"/>
              <a:pathLst>
                <a:path w="1911984" h="1122045">
                  <a:moveTo>
                    <a:pt x="17371" y="0"/>
                  </a:moveTo>
                  <a:lnTo>
                    <a:pt x="12906" y="6389"/>
                  </a:lnTo>
                  <a:lnTo>
                    <a:pt x="8524" y="12838"/>
                  </a:lnTo>
                  <a:lnTo>
                    <a:pt x="4223" y="19329"/>
                  </a:lnTo>
                  <a:lnTo>
                    <a:pt x="0" y="25842"/>
                  </a:lnTo>
                  <a:lnTo>
                    <a:pt x="1897628" y="1121442"/>
                  </a:lnTo>
                  <a:lnTo>
                    <a:pt x="1901157" y="1114521"/>
                  </a:lnTo>
                  <a:lnTo>
                    <a:pt x="1904618" y="1107563"/>
                  </a:lnTo>
                  <a:lnTo>
                    <a:pt x="1908019" y="1100565"/>
                  </a:lnTo>
                  <a:lnTo>
                    <a:pt x="1911365" y="1093526"/>
                  </a:lnTo>
                  <a:lnTo>
                    <a:pt x="17371" y="0"/>
                  </a:lnTo>
                  <a:close/>
                </a:path>
              </a:pathLst>
            </a:custGeom>
            <a:solidFill>
              <a:srgbClr val="7B6D66"/>
            </a:solidFill>
          </p:spPr>
          <p:txBody>
            <a:bodyPr wrap="square" lIns="0" tIns="0" rIns="0" bIns="0" rtlCol="0"/>
            <a:lstStyle/>
            <a:p>
              <a:endParaRPr sz="1092"/>
            </a:p>
          </p:txBody>
        </p:sp>
        <p:sp>
          <p:nvSpPr>
            <p:cNvPr id="64" name="object 32">
              <a:extLst>
                <a:ext uri="{FF2B5EF4-FFF2-40B4-BE49-F238E27FC236}">
                  <a16:creationId xmlns:a16="http://schemas.microsoft.com/office/drawing/2014/main" id="{8A35FD79-97C9-230F-2742-DB90BBDC3543}"/>
                </a:ext>
              </a:extLst>
            </p:cNvPr>
            <p:cNvSpPr/>
            <p:nvPr/>
          </p:nvSpPr>
          <p:spPr>
            <a:xfrm>
              <a:off x="15149230" y="8660435"/>
              <a:ext cx="1915795" cy="1123950"/>
            </a:xfrm>
            <a:custGeom>
              <a:avLst/>
              <a:gdLst/>
              <a:ahLst/>
              <a:cxnLst/>
              <a:rect l="l" t="t" r="r" b="b"/>
              <a:pathLst>
                <a:path w="1915794" h="1123950">
                  <a:moveTo>
                    <a:pt x="15496" y="0"/>
                  </a:moveTo>
                  <a:lnTo>
                    <a:pt x="11505" y="6670"/>
                  </a:lnTo>
                  <a:lnTo>
                    <a:pt x="7591" y="13360"/>
                  </a:lnTo>
                  <a:lnTo>
                    <a:pt x="3755" y="20090"/>
                  </a:lnTo>
                  <a:lnTo>
                    <a:pt x="0" y="26878"/>
                  </a:lnTo>
                  <a:lnTo>
                    <a:pt x="1899900" y="1123819"/>
                  </a:lnTo>
                  <a:lnTo>
                    <a:pt x="1903892" y="1117148"/>
                  </a:lnTo>
                  <a:lnTo>
                    <a:pt x="1907818" y="1110458"/>
                  </a:lnTo>
                  <a:lnTo>
                    <a:pt x="1911685" y="1103728"/>
                  </a:lnTo>
                  <a:lnTo>
                    <a:pt x="1915501" y="1096940"/>
                  </a:lnTo>
                  <a:lnTo>
                    <a:pt x="15496" y="0"/>
                  </a:lnTo>
                  <a:close/>
                </a:path>
              </a:pathLst>
            </a:custGeom>
            <a:solidFill>
              <a:srgbClr val="7B6D66"/>
            </a:solidFill>
          </p:spPr>
          <p:txBody>
            <a:bodyPr wrap="square" lIns="0" tIns="0" rIns="0" bIns="0" rtlCol="0"/>
            <a:lstStyle/>
            <a:p>
              <a:endParaRPr sz="1092"/>
            </a:p>
          </p:txBody>
        </p:sp>
        <p:sp>
          <p:nvSpPr>
            <p:cNvPr id="65" name="object 33">
              <a:extLst>
                <a:ext uri="{FF2B5EF4-FFF2-40B4-BE49-F238E27FC236}">
                  <a16:creationId xmlns:a16="http://schemas.microsoft.com/office/drawing/2014/main" id="{36B60B0C-F07F-1CCF-11E5-C92737B534E8}"/>
                </a:ext>
              </a:extLst>
            </p:cNvPr>
            <p:cNvSpPr/>
            <p:nvPr/>
          </p:nvSpPr>
          <p:spPr>
            <a:xfrm>
              <a:off x="15115736" y="8724007"/>
              <a:ext cx="1911985" cy="1122045"/>
            </a:xfrm>
            <a:custGeom>
              <a:avLst/>
              <a:gdLst/>
              <a:ahLst/>
              <a:cxnLst/>
              <a:rect l="l" t="t" r="r" b="b"/>
              <a:pathLst>
                <a:path w="1911984" h="1122045">
                  <a:moveTo>
                    <a:pt x="13748" y="0"/>
                  </a:moveTo>
                  <a:lnTo>
                    <a:pt x="10218" y="6937"/>
                  </a:lnTo>
                  <a:lnTo>
                    <a:pt x="6756" y="13931"/>
                  </a:lnTo>
                  <a:lnTo>
                    <a:pt x="3352" y="20965"/>
                  </a:lnTo>
                  <a:lnTo>
                    <a:pt x="0" y="28020"/>
                  </a:lnTo>
                  <a:lnTo>
                    <a:pt x="1894005" y="1121442"/>
                  </a:lnTo>
                  <a:lnTo>
                    <a:pt x="1898465" y="1115047"/>
                  </a:lnTo>
                  <a:lnTo>
                    <a:pt x="1902846" y="1108595"/>
                  </a:lnTo>
                  <a:lnTo>
                    <a:pt x="1907146" y="1102107"/>
                  </a:lnTo>
                  <a:lnTo>
                    <a:pt x="1911365" y="1095600"/>
                  </a:lnTo>
                  <a:lnTo>
                    <a:pt x="13748" y="0"/>
                  </a:lnTo>
                  <a:close/>
                </a:path>
              </a:pathLst>
            </a:custGeom>
            <a:solidFill>
              <a:srgbClr val="7B6D66"/>
            </a:solidFill>
          </p:spPr>
          <p:txBody>
            <a:bodyPr wrap="square" lIns="0" tIns="0" rIns="0" bIns="0" rtlCol="0"/>
            <a:lstStyle/>
            <a:p>
              <a:endParaRPr sz="1092"/>
            </a:p>
          </p:txBody>
        </p:sp>
        <p:sp>
          <p:nvSpPr>
            <p:cNvPr id="66" name="object 34">
              <a:extLst>
                <a:ext uri="{FF2B5EF4-FFF2-40B4-BE49-F238E27FC236}">
                  <a16:creationId xmlns:a16="http://schemas.microsoft.com/office/drawing/2014/main" id="{31E534B8-E9DB-5E9E-EDDB-C18D1D794B2E}"/>
                </a:ext>
              </a:extLst>
            </p:cNvPr>
            <p:cNvSpPr/>
            <p:nvPr/>
          </p:nvSpPr>
          <p:spPr>
            <a:xfrm>
              <a:off x="15086480" y="8790161"/>
              <a:ext cx="1899285" cy="1114425"/>
            </a:xfrm>
            <a:custGeom>
              <a:avLst/>
              <a:gdLst/>
              <a:ahLst/>
              <a:cxnLst/>
              <a:rect l="l" t="t" r="r" b="b"/>
              <a:pathLst>
                <a:path w="1899284" h="1114425">
                  <a:moveTo>
                    <a:pt x="11989" y="0"/>
                  </a:moveTo>
                  <a:lnTo>
                    <a:pt x="8908" y="7166"/>
                  </a:lnTo>
                  <a:lnTo>
                    <a:pt x="5876" y="14392"/>
                  </a:lnTo>
                  <a:lnTo>
                    <a:pt x="2904" y="21657"/>
                  </a:lnTo>
                  <a:lnTo>
                    <a:pt x="0" y="28941"/>
                  </a:lnTo>
                  <a:lnTo>
                    <a:pt x="1879639" y="1114206"/>
                  </a:lnTo>
                  <a:lnTo>
                    <a:pt x="1884504" y="1108061"/>
                  </a:lnTo>
                  <a:lnTo>
                    <a:pt x="1889329" y="1101877"/>
                  </a:lnTo>
                  <a:lnTo>
                    <a:pt x="1894116" y="1095653"/>
                  </a:lnTo>
                  <a:lnTo>
                    <a:pt x="1898863" y="1089390"/>
                  </a:lnTo>
                  <a:lnTo>
                    <a:pt x="11989" y="0"/>
                  </a:lnTo>
                  <a:close/>
                </a:path>
              </a:pathLst>
            </a:custGeom>
            <a:solidFill>
              <a:srgbClr val="7B6D66"/>
            </a:solidFill>
          </p:spPr>
          <p:txBody>
            <a:bodyPr wrap="square" lIns="0" tIns="0" rIns="0" bIns="0" rtlCol="0"/>
            <a:lstStyle/>
            <a:p>
              <a:endParaRPr sz="1092"/>
            </a:p>
          </p:txBody>
        </p:sp>
        <p:sp>
          <p:nvSpPr>
            <p:cNvPr id="67" name="object 35">
              <a:extLst>
                <a:ext uri="{FF2B5EF4-FFF2-40B4-BE49-F238E27FC236}">
                  <a16:creationId xmlns:a16="http://schemas.microsoft.com/office/drawing/2014/main" id="{5ABDEF1D-BEA5-FDE2-6C6D-DC52C91A594A}"/>
                </a:ext>
              </a:extLst>
            </p:cNvPr>
            <p:cNvSpPr/>
            <p:nvPr/>
          </p:nvSpPr>
          <p:spPr>
            <a:xfrm>
              <a:off x="15061671" y="8858799"/>
              <a:ext cx="1877695" cy="1102360"/>
            </a:xfrm>
            <a:custGeom>
              <a:avLst/>
              <a:gdLst/>
              <a:ahLst/>
              <a:cxnLst/>
              <a:rect l="l" t="t" r="r" b="b"/>
              <a:pathLst>
                <a:path w="1877694" h="1102359">
                  <a:moveTo>
                    <a:pt x="10125" y="0"/>
                  </a:moveTo>
                  <a:lnTo>
                    <a:pt x="7469" y="7461"/>
                  </a:lnTo>
                  <a:lnTo>
                    <a:pt x="4909" y="14949"/>
                  </a:lnTo>
                  <a:lnTo>
                    <a:pt x="2425" y="22458"/>
                  </a:lnTo>
                  <a:lnTo>
                    <a:pt x="0" y="29978"/>
                  </a:lnTo>
                  <a:lnTo>
                    <a:pt x="1856592" y="1101798"/>
                  </a:lnTo>
                  <a:lnTo>
                    <a:pt x="1861919" y="1095907"/>
                  </a:lnTo>
                  <a:lnTo>
                    <a:pt x="1867187" y="1090006"/>
                  </a:lnTo>
                  <a:lnTo>
                    <a:pt x="1872376" y="1084085"/>
                  </a:lnTo>
                  <a:lnTo>
                    <a:pt x="1877461" y="1078134"/>
                  </a:lnTo>
                  <a:lnTo>
                    <a:pt x="10125" y="0"/>
                  </a:lnTo>
                  <a:close/>
                </a:path>
              </a:pathLst>
            </a:custGeom>
            <a:solidFill>
              <a:srgbClr val="7B6D66"/>
            </a:solidFill>
          </p:spPr>
          <p:txBody>
            <a:bodyPr wrap="square" lIns="0" tIns="0" rIns="0" bIns="0" rtlCol="0"/>
            <a:lstStyle/>
            <a:p>
              <a:endParaRPr sz="1092"/>
            </a:p>
          </p:txBody>
        </p:sp>
        <p:sp>
          <p:nvSpPr>
            <p:cNvPr id="68" name="object 36">
              <a:extLst>
                <a:ext uri="{FF2B5EF4-FFF2-40B4-BE49-F238E27FC236}">
                  <a16:creationId xmlns:a16="http://schemas.microsoft.com/office/drawing/2014/main" id="{9B01D9A3-5900-3C6C-13C0-48C75F8486EA}"/>
                </a:ext>
              </a:extLst>
            </p:cNvPr>
            <p:cNvSpPr/>
            <p:nvPr/>
          </p:nvSpPr>
          <p:spPr>
            <a:xfrm>
              <a:off x="15041410" y="8929805"/>
              <a:ext cx="1847850" cy="1084580"/>
            </a:xfrm>
            <a:custGeom>
              <a:avLst/>
              <a:gdLst/>
              <a:ahLst/>
              <a:cxnLst/>
              <a:rect l="l" t="t" r="r" b="b"/>
              <a:pathLst>
                <a:path w="1847850" h="1084579">
                  <a:moveTo>
                    <a:pt x="8167" y="0"/>
                  </a:moveTo>
                  <a:lnTo>
                    <a:pt x="5976" y="7758"/>
                  </a:lnTo>
                  <a:lnTo>
                    <a:pt x="3891" y="15524"/>
                  </a:lnTo>
                  <a:lnTo>
                    <a:pt x="1901" y="23307"/>
                  </a:lnTo>
                  <a:lnTo>
                    <a:pt x="0" y="31119"/>
                  </a:lnTo>
                  <a:lnTo>
                    <a:pt x="1824436" y="1084542"/>
                  </a:lnTo>
                  <a:lnTo>
                    <a:pt x="1830235" y="1078998"/>
                  </a:lnTo>
                  <a:lnTo>
                    <a:pt x="1835993" y="1073377"/>
                  </a:lnTo>
                  <a:lnTo>
                    <a:pt x="1841708" y="1067678"/>
                  </a:lnTo>
                  <a:lnTo>
                    <a:pt x="1847378" y="1061904"/>
                  </a:lnTo>
                  <a:lnTo>
                    <a:pt x="8167" y="0"/>
                  </a:lnTo>
                  <a:close/>
                </a:path>
              </a:pathLst>
            </a:custGeom>
            <a:solidFill>
              <a:srgbClr val="7B6D66"/>
            </a:solidFill>
          </p:spPr>
          <p:txBody>
            <a:bodyPr wrap="square" lIns="0" tIns="0" rIns="0" bIns="0" rtlCol="0"/>
            <a:lstStyle/>
            <a:p>
              <a:endParaRPr sz="1092"/>
            </a:p>
          </p:txBody>
        </p:sp>
        <p:sp>
          <p:nvSpPr>
            <p:cNvPr id="69" name="object 37">
              <a:extLst>
                <a:ext uri="{FF2B5EF4-FFF2-40B4-BE49-F238E27FC236}">
                  <a16:creationId xmlns:a16="http://schemas.microsoft.com/office/drawing/2014/main" id="{8F87633A-8C1F-01DA-A4EF-D99285CD982F}"/>
                </a:ext>
              </a:extLst>
            </p:cNvPr>
            <p:cNvSpPr/>
            <p:nvPr/>
          </p:nvSpPr>
          <p:spPr>
            <a:xfrm>
              <a:off x="15025806" y="9003721"/>
              <a:ext cx="1808480" cy="1061720"/>
            </a:xfrm>
            <a:custGeom>
              <a:avLst/>
              <a:gdLst/>
              <a:ahLst/>
              <a:cxnLst/>
              <a:rect l="l" t="t" r="r" b="b"/>
              <a:pathLst>
                <a:path w="1808480" h="1061720">
                  <a:moveTo>
                    <a:pt x="5989" y="0"/>
                  </a:moveTo>
                  <a:lnTo>
                    <a:pt x="4386" y="8006"/>
                  </a:lnTo>
                  <a:lnTo>
                    <a:pt x="2841" y="16050"/>
                  </a:lnTo>
                  <a:lnTo>
                    <a:pt x="1373" y="24132"/>
                  </a:lnTo>
                  <a:lnTo>
                    <a:pt x="0" y="32250"/>
                  </a:lnTo>
                  <a:lnTo>
                    <a:pt x="1782992" y="1061590"/>
                  </a:lnTo>
                  <a:lnTo>
                    <a:pt x="1789270" y="1056356"/>
                  </a:lnTo>
                  <a:lnTo>
                    <a:pt x="1795526" y="1051055"/>
                  </a:lnTo>
                  <a:lnTo>
                    <a:pt x="1801743" y="1045698"/>
                  </a:lnTo>
                  <a:lnTo>
                    <a:pt x="1807903" y="1040292"/>
                  </a:lnTo>
                  <a:lnTo>
                    <a:pt x="5989" y="0"/>
                  </a:lnTo>
                  <a:close/>
                </a:path>
              </a:pathLst>
            </a:custGeom>
            <a:solidFill>
              <a:srgbClr val="7B6D66"/>
            </a:solidFill>
          </p:spPr>
          <p:txBody>
            <a:bodyPr wrap="square" lIns="0" tIns="0" rIns="0" bIns="0" rtlCol="0"/>
            <a:lstStyle/>
            <a:p>
              <a:endParaRPr sz="1092"/>
            </a:p>
          </p:txBody>
        </p:sp>
        <p:sp>
          <p:nvSpPr>
            <p:cNvPr id="70" name="object 38">
              <a:extLst>
                <a:ext uri="{FF2B5EF4-FFF2-40B4-BE49-F238E27FC236}">
                  <a16:creationId xmlns:a16="http://schemas.microsoft.com/office/drawing/2014/main" id="{511E69F5-EC63-979A-E903-8E61CDC37A72}"/>
                </a:ext>
              </a:extLst>
            </p:cNvPr>
            <p:cNvSpPr/>
            <p:nvPr/>
          </p:nvSpPr>
          <p:spPr>
            <a:xfrm>
              <a:off x="15015360" y="9080206"/>
              <a:ext cx="1758950" cy="1033780"/>
            </a:xfrm>
            <a:custGeom>
              <a:avLst/>
              <a:gdLst/>
              <a:ahLst/>
              <a:cxnLst/>
              <a:rect l="l" t="t" r="r" b="b"/>
              <a:pathLst>
                <a:path w="1758950" h="1033779">
                  <a:moveTo>
                    <a:pt x="3717" y="0"/>
                  </a:moveTo>
                  <a:lnTo>
                    <a:pt x="2672" y="8395"/>
                  </a:lnTo>
                  <a:lnTo>
                    <a:pt x="1705" y="16817"/>
                  </a:lnTo>
                  <a:lnTo>
                    <a:pt x="814" y="25257"/>
                  </a:lnTo>
                  <a:lnTo>
                    <a:pt x="0" y="33705"/>
                  </a:lnTo>
                  <a:lnTo>
                    <a:pt x="1731308" y="1033277"/>
                  </a:lnTo>
                  <a:lnTo>
                    <a:pt x="1738188" y="1028349"/>
                  </a:lnTo>
                  <a:lnTo>
                    <a:pt x="1745018" y="1023348"/>
                  </a:lnTo>
                  <a:lnTo>
                    <a:pt x="1751792" y="1018272"/>
                  </a:lnTo>
                  <a:lnTo>
                    <a:pt x="1758501" y="1013120"/>
                  </a:lnTo>
                  <a:lnTo>
                    <a:pt x="3717" y="0"/>
                  </a:lnTo>
                  <a:close/>
                </a:path>
              </a:pathLst>
            </a:custGeom>
            <a:solidFill>
              <a:srgbClr val="7B6D66"/>
            </a:solidFill>
          </p:spPr>
          <p:txBody>
            <a:bodyPr wrap="square" lIns="0" tIns="0" rIns="0" bIns="0" rtlCol="0"/>
            <a:lstStyle/>
            <a:p>
              <a:endParaRPr sz="1092"/>
            </a:p>
          </p:txBody>
        </p:sp>
        <p:sp>
          <p:nvSpPr>
            <p:cNvPr id="71" name="object 39">
              <a:extLst>
                <a:ext uri="{FF2B5EF4-FFF2-40B4-BE49-F238E27FC236}">
                  <a16:creationId xmlns:a16="http://schemas.microsoft.com/office/drawing/2014/main" id="{519F1B3C-92D9-B1D8-028F-FD982C01059B}"/>
                </a:ext>
              </a:extLst>
            </p:cNvPr>
            <p:cNvSpPr/>
            <p:nvPr/>
          </p:nvSpPr>
          <p:spPr>
            <a:xfrm>
              <a:off x="15010293" y="9160009"/>
              <a:ext cx="1698625" cy="998855"/>
            </a:xfrm>
            <a:custGeom>
              <a:avLst/>
              <a:gdLst/>
              <a:ahLst/>
              <a:cxnLst/>
              <a:rect l="l" t="t" r="r" b="b"/>
              <a:pathLst>
                <a:path w="1698625" h="998854">
                  <a:moveTo>
                    <a:pt x="1549" y="0"/>
                  </a:moveTo>
                  <a:lnTo>
                    <a:pt x="1046" y="8703"/>
                  </a:lnTo>
                  <a:lnTo>
                    <a:pt x="621" y="17435"/>
                  </a:lnTo>
                  <a:lnTo>
                    <a:pt x="273" y="26184"/>
                  </a:lnTo>
                  <a:lnTo>
                    <a:pt x="0" y="34941"/>
                  </a:lnTo>
                  <a:lnTo>
                    <a:pt x="1668776" y="998440"/>
                  </a:lnTo>
                  <a:lnTo>
                    <a:pt x="1676261" y="993885"/>
                  </a:lnTo>
                  <a:lnTo>
                    <a:pt x="1683677" y="989225"/>
                  </a:lnTo>
                  <a:lnTo>
                    <a:pt x="1691032" y="984468"/>
                  </a:lnTo>
                  <a:lnTo>
                    <a:pt x="1698335" y="979624"/>
                  </a:lnTo>
                  <a:lnTo>
                    <a:pt x="1549" y="0"/>
                  </a:lnTo>
                  <a:close/>
                </a:path>
              </a:pathLst>
            </a:custGeom>
            <a:solidFill>
              <a:srgbClr val="7B6D66"/>
            </a:solidFill>
          </p:spPr>
          <p:txBody>
            <a:bodyPr wrap="square" lIns="0" tIns="0" rIns="0" bIns="0" rtlCol="0"/>
            <a:lstStyle/>
            <a:p>
              <a:endParaRPr sz="1092"/>
            </a:p>
          </p:txBody>
        </p:sp>
        <p:sp>
          <p:nvSpPr>
            <p:cNvPr id="72" name="object 40">
              <a:extLst>
                <a:ext uri="{FF2B5EF4-FFF2-40B4-BE49-F238E27FC236}">
                  <a16:creationId xmlns:a16="http://schemas.microsoft.com/office/drawing/2014/main" id="{DCA12DD4-9762-4528-B316-68F4398E42F4}"/>
                </a:ext>
              </a:extLst>
            </p:cNvPr>
            <p:cNvSpPr/>
            <p:nvPr/>
          </p:nvSpPr>
          <p:spPr>
            <a:xfrm>
              <a:off x="15010187" y="9243125"/>
              <a:ext cx="1627505" cy="956944"/>
            </a:xfrm>
            <a:custGeom>
              <a:avLst/>
              <a:gdLst/>
              <a:ahLst/>
              <a:cxnLst/>
              <a:rect l="l" t="t" r="r" b="b"/>
              <a:pathLst>
                <a:path w="1627505" h="956945">
                  <a:moveTo>
                    <a:pt x="0" y="0"/>
                  </a:moveTo>
                  <a:lnTo>
                    <a:pt x="1595176" y="956661"/>
                  </a:lnTo>
                  <a:lnTo>
                    <a:pt x="1603284" y="952519"/>
                  </a:lnTo>
                  <a:lnTo>
                    <a:pt x="1611331" y="948286"/>
                  </a:lnTo>
                  <a:lnTo>
                    <a:pt x="1619338" y="943953"/>
                  </a:lnTo>
                  <a:lnTo>
                    <a:pt x="1627322" y="939510"/>
                  </a:lnTo>
                  <a:lnTo>
                    <a:pt x="0" y="0"/>
                  </a:lnTo>
                  <a:close/>
                </a:path>
              </a:pathLst>
            </a:custGeom>
            <a:solidFill>
              <a:srgbClr val="7B6D66"/>
            </a:solidFill>
          </p:spPr>
          <p:txBody>
            <a:bodyPr wrap="square" lIns="0" tIns="0" rIns="0" bIns="0" rtlCol="0"/>
            <a:lstStyle/>
            <a:p>
              <a:endParaRPr sz="1092"/>
            </a:p>
          </p:txBody>
        </p:sp>
        <p:sp>
          <p:nvSpPr>
            <p:cNvPr id="73" name="object 41">
              <a:extLst>
                <a:ext uri="{FF2B5EF4-FFF2-40B4-BE49-F238E27FC236}">
                  <a16:creationId xmlns:a16="http://schemas.microsoft.com/office/drawing/2014/main" id="{D120C83F-53D6-1F5F-DD10-E1C3D34A46B0}"/>
                </a:ext>
              </a:extLst>
            </p:cNvPr>
            <p:cNvSpPr/>
            <p:nvPr/>
          </p:nvSpPr>
          <p:spPr>
            <a:xfrm>
              <a:off x="15015263" y="9329954"/>
              <a:ext cx="1544955" cy="907415"/>
            </a:xfrm>
            <a:custGeom>
              <a:avLst/>
              <a:gdLst/>
              <a:ahLst/>
              <a:cxnLst/>
              <a:rect l="l" t="t" r="r" b="b"/>
              <a:pathLst>
                <a:path w="1544955" h="907415">
                  <a:moveTo>
                    <a:pt x="0" y="0"/>
                  </a:moveTo>
                  <a:lnTo>
                    <a:pt x="4334" y="38344"/>
                  </a:lnTo>
                  <a:lnTo>
                    <a:pt x="1509063" y="907155"/>
                  </a:lnTo>
                  <a:lnTo>
                    <a:pt x="1518024" y="903454"/>
                  </a:lnTo>
                  <a:lnTo>
                    <a:pt x="1526912" y="899646"/>
                  </a:lnTo>
                  <a:lnTo>
                    <a:pt x="1535740" y="895742"/>
                  </a:lnTo>
                  <a:lnTo>
                    <a:pt x="1544518" y="891752"/>
                  </a:lnTo>
                  <a:lnTo>
                    <a:pt x="0" y="0"/>
                  </a:lnTo>
                  <a:close/>
                </a:path>
              </a:pathLst>
            </a:custGeom>
            <a:solidFill>
              <a:srgbClr val="7B6D66"/>
            </a:solidFill>
          </p:spPr>
          <p:txBody>
            <a:bodyPr wrap="square" lIns="0" tIns="0" rIns="0" bIns="0" rtlCol="0"/>
            <a:lstStyle/>
            <a:p>
              <a:endParaRPr sz="1092"/>
            </a:p>
          </p:txBody>
        </p:sp>
        <p:sp>
          <p:nvSpPr>
            <p:cNvPr id="74" name="object 42">
              <a:extLst>
                <a:ext uri="{FF2B5EF4-FFF2-40B4-BE49-F238E27FC236}">
                  <a16:creationId xmlns:a16="http://schemas.microsoft.com/office/drawing/2014/main" id="{3D81B12B-5B0E-4AFD-69C0-16191C488590}"/>
                </a:ext>
              </a:extLst>
            </p:cNvPr>
            <p:cNvSpPr/>
            <p:nvPr/>
          </p:nvSpPr>
          <p:spPr>
            <a:xfrm>
              <a:off x="15028078" y="9421322"/>
              <a:ext cx="1446530" cy="848360"/>
            </a:xfrm>
            <a:custGeom>
              <a:avLst/>
              <a:gdLst/>
              <a:ahLst/>
              <a:cxnLst/>
              <a:rect l="l" t="t" r="r" b="b"/>
              <a:pathLst>
                <a:path w="1446530" h="848359">
                  <a:moveTo>
                    <a:pt x="0" y="0"/>
                  </a:moveTo>
                  <a:lnTo>
                    <a:pt x="8271" y="40627"/>
                  </a:lnTo>
                  <a:lnTo>
                    <a:pt x="1406930" y="848141"/>
                  </a:lnTo>
                  <a:lnTo>
                    <a:pt x="1426608" y="841768"/>
                  </a:lnTo>
                  <a:lnTo>
                    <a:pt x="1436392" y="838442"/>
                  </a:lnTo>
                  <a:lnTo>
                    <a:pt x="1446113" y="835011"/>
                  </a:lnTo>
                  <a:lnTo>
                    <a:pt x="0" y="0"/>
                  </a:lnTo>
                  <a:close/>
                </a:path>
              </a:pathLst>
            </a:custGeom>
            <a:solidFill>
              <a:srgbClr val="7B6D66"/>
            </a:solidFill>
          </p:spPr>
          <p:txBody>
            <a:bodyPr wrap="square" lIns="0" tIns="0" rIns="0" bIns="0" rtlCol="0"/>
            <a:lstStyle/>
            <a:p>
              <a:endParaRPr sz="1092"/>
            </a:p>
          </p:txBody>
        </p:sp>
        <p:sp>
          <p:nvSpPr>
            <p:cNvPr id="75" name="object 43">
              <a:extLst>
                <a:ext uri="{FF2B5EF4-FFF2-40B4-BE49-F238E27FC236}">
                  <a16:creationId xmlns:a16="http://schemas.microsoft.com/office/drawing/2014/main" id="{88B76761-1851-FA43-232C-F06E43C25069}"/>
                </a:ext>
              </a:extLst>
            </p:cNvPr>
            <p:cNvSpPr/>
            <p:nvPr/>
          </p:nvSpPr>
          <p:spPr>
            <a:xfrm>
              <a:off x="15050406" y="9518288"/>
              <a:ext cx="1329055" cy="777875"/>
            </a:xfrm>
            <a:custGeom>
              <a:avLst/>
              <a:gdLst/>
              <a:ahLst/>
              <a:cxnLst/>
              <a:rect l="l" t="t" r="r" b="b"/>
              <a:pathLst>
                <a:path w="1329055" h="777875">
                  <a:moveTo>
                    <a:pt x="0" y="0"/>
                  </a:moveTo>
                  <a:lnTo>
                    <a:pt x="13130" y="43307"/>
                  </a:lnTo>
                  <a:lnTo>
                    <a:pt x="1284453" y="777327"/>
                  </a:lnTo>
                  <a:lnTo>
                    <a:pt x="1295576" y="774943"/>
                  </a:lnTo>
                  <a:lnTo>
                    <a:pt x="1306643" y="772442"/>
                  </a:lnTo>
                  <a:lnTo>
                    <a:pt x="1317674" y="769823"/>
                  </a:lnTo>
                  <a:lnTo>
                    <a:pt x="1328692" y="767086"/>
                  </a:lnTo>
                  <a:lnTo>
                    <a:pt x="0" y="0"/>
                  </a:lnTo>
                  <a:close/>
                </a:path>
              </a:pathLst>
            </a:custGeom>
            <a:solidFill>
              <a:srgbClr val="7B6D66"/>
            </a:solidFill>
          </p:spPr>
          <p:txBody>
            <a:bodyPr wrap="square" lIns="0" tIns="0" rIns="0" bIns="0" rtlCol="0"/>
            <a:lstStyle/>
            <a:p>
              <a:endParaRPr sz="1092"/>
            </a:p>
          </p:txBody>
        </p:sp>
        <p:sp>
          <p:nvSpPr>
            <p:cNvPr id="76" name="object 44">
              <a:extLst>
                <a:ext uri="{FF2B5EF4-FFF2-40B4-BE49-F238E27FC236}">
                  <a16:creationId xmlns:a16="http://schemas.microsoft.com/office/drawing/2014/main" id="{3155B5D7-729C-5BAD-6609-94056525B207}"/>
                </a:ext>
              </a:extLst>
            </p:cNvPr>
            <p:cNvSpPr/>
            <p:nvPr/>
          </p:nvSpPr>
          <p:spPr>
            <a:xfrm>
              <a:off x="15085128" y="9622269"/>
              <a:ext cx="1186815" cy="691515"/>
            </a:xfrm>
            <a:custGeom>
              <a:avLst/>
              <a:gdLst/>
              <a:ahLst/>
              <a:cxnLst/>
              <a:rect l="l" t="t" r="r" b="b"/>
              <a:pathLst>
                <a:path w="1186815" h="691515">
                  <a:moveTo>
                    <a:pt x="0" y="0"/>
                  </a:moveTo>
                  <a:lnTo>
                    <a:pt x="14674" y="35515"/>
                  </a:lnTo>
                  <a:lnTo>
                    <a:pt x="1135399" y="691225"/>
                  </a:lnTo>
                  <a:lnTo>
                    <a:pt x="1148172" y="689891"/>
                  </a:lnTo>
                  <a:lnTo>
                    <a:pt x="1160905" y="688383"/>
                  </a:lnTo>
                  <a:lnTo>
                    <a:pt x="1173597" y="686720"/>
                  </a:lnTo>
                  <a:lnTo>
                    <a:pt x="1186246" y="684921"/>
                  </a:lnTo>
                  <a:lnTo>
                    <a:pt x="0" y="0"/>
                  </a:lnTo>
                  <a:close/>
                </a:path>
              </a:pathLst>
            </a:custGeom>
            <a:solidFill>
              <a:srgbClr val="7B6D66"/>
            </a:solidFill>
          </p:spPr>
          <p:txBody>
            <a:bodyPr wrap="square" lIns="0" tIns="0" rIns="0" bIns="0" rtlCol="0"/>
            <a:lstStyle/>
            <a:p>
              <a:endParaRPr sz="1092"/>
            </a:p>
          </p:txBody>
        </p:sp>
        <p:sp>
          <p:nvSpPr>
            <p:cNvPr id="77" name="object 45">
              <a:extLst>
                <a:ext uri="{FF2B5EF4-FFF2-40B4-BE49-F238E27FC236}">
                  <a16:creationId xmlns:a16="http://schemas.microsoft.com/office/drawing/2014/main" id="{9B58A3CE-DC73-2E73-99A4-4F871CAD5BEC}"/>
                </a:ext>
              </a:extLst>
            </p:cNvPr>
            <p:cNvSpPr/>
            <p:nvPr/>
          </p:nvSpPr>
          <p:spPr>
            <a:xfrm>
              <a:off x="15137843" y="9736601"/>
              <a:ext cx="1008380" cy="582930"/>
            </a:xfrm>
            <a:custGeom>
              <a:avLst/>
              <a:gdLst/>
              <a:ahLst/>
              <a:cxnLst/>
              <a:rect l="l" t="t" r="r" b="b"/>
              <a:pathLst>
                <a:path w="1008380" h="582929">
                  <a:moveTo>
                    <a:pt x="0" y="0"/>
                  </a:moveTo>
                  <a:lnTo>
                    <a:pt x="22272" y="40136"/>
                  </a:lnTo>
                  <a:lnTo>
                    <a:pt x="946861" y="582579"/>
                  </a:lnTo>
                  <a:lnTo>
                    <a:pt x="961635" y="582788"/>
                  </a:lnTo>
                  <a:lnTo>
                    <a:pt x="969080" y="582788"/>
                  </a:lnTo>
                  <a:lnTo>
                    <a:pt x="988606" y="582619"/>
                  </a:lnTo>
                  <a:lnTo>
                    <a:pt x="998344" y="582395"/>
                  </a:lnTo>
                  <a:lnTo>
                    <a:pt x="1008053" y="582066"/>
                  </a:lnTo>
                  <a:lnTo>
                    <a:pt x="0" y="0"/>
                  </a:lnTo>
                  <a:close/>
                </a:path>
              </a:pathLst>
            </a:custGeom>
            <a:solidFill>
              <a:srgbClr val="7B6D66"/>
            </a:solidFill>
          </p:spPr>
          <p:txBody>
            <a:bodyPr wrap="square" lIns="0" tIns="0" rIns="0" bIns="0" rtlCol="0"/>
            <a:lstStyle/>
            <a:p>
              <a:endParaRPr sz="1092"/>
            </a:p>
          </p:txBody>
        </p:sp>
        <p:sp>
          <p:nvSpPr>
            <p:cNvPr id="78" name="object 46">
              <a:extLst>
                <a:ext uri="{FF2B5EF4-FFF2-40B4-BE49-F238E27FC236}">
                  <a16:creationId xmlns:a16="http://schemas.microsoft.com/office/drawing/2014/main" id="{31E2066F-8CB5-CD9C-AD33-2C0551C0B9A7}"/>
                </a:ext>
              </a:extLst>
            </p:cNvPr>
            <p:cNvSpPr/>
            <p:nvPr/>
          </p:nvSpPr>
          <p:spPr>
            <a:xfrm>
              <a:off x="15220125" y="9868083"/>
              <a:ext cx="771525" cy="445770"/>
            </a:xfrm>
            <a:custGeom>
              <a:avLst/>
              <a:gdLst/>
              <a:ahLst/>
              <a:cxnLst/>
              <a:rect l="l" t="t" r="r" b="b"/>
              <a:pathLst>
                <a:path w="771525" h="445770">
                  <a:moveTo>
                    <a:pt x="0" y="0"/>
                  </a:moveTo>
                  <a:lnTo>
                    <a:pt x="25347" y="33466"/>
                  </a:lnTo>
                  <a:lnTo>
                    <a:pt x="51998" y="65840"/>
                  </a:lnTo>
                  <a:lnTo>
                    <a:pt x="688534" y="433316"/>
                  </a:lnTo>
                  <a:lnTo>
                    <a:pt x="729565" y="440076"/>
                  </a:lnTo>
                  <a:lnTo>
                    <a:pt x="771138" y="445211"/>
                  </a:lnTo>
                  <a:lnTo>
                    <a:pt x="0" y="0"/>
                  </a:lnTo>
                  <a:close/>
                </a:path>
              </a:pathLst>
            </a:custGeom>
            <a:solidFill>
              <a:srgbClr val="7B6D66"/>
            </a:solidFill>
          </p:spPr>
          <p:txBody>
            <a:bodyPr wrap="square" lIns="0" tIns="0" rIns="0" bIns="0" rtlCol="0"/>
            <a:lstStyle/>
            <a:p>
              <a:endParaRPr sz="1092"/>
            </a:p>
          </p:txBody>
        </p:sp>
        <p:sp>
          <p:nvSpPr>
            <p:cNvPr id="79" name="object 47">
              <a:extLst>
                <a:ext uri="{FF2B5EF4-FFF2-40B4-BE49-F238E27FC236}">
                  <a16:creationId xmlns:a16="http://schemas.microsoft.com/office/drawing/2014/main" id="{76FC8A0F-FF59-805D-2D2E-55C022662C99}"/>
                </a:ext>
              </a:extLst>
            </p:cNvPr>
            <p:cNvSpPr/>
            <p:nvPr/>
          </p:nvSpPr>
          <p:spPr>
            <a:xfrm>
              <a:off x="15381896" y="10045566"/>
              <a:ext cx="376555" cy="217170"/>
            </a:xfrm>
            <a:custGeom>
              <a:avLst/>
              <a:gdLst/>
              <a:ahLst/>
              <a:cxnLst/>
              <a:rect l="l" t="t" r="r" b="b"/>
              <a:pathLst>
                <a:path w="376555" h="217170">
                  <a:moveTo>
                    <a:pt x="0" y="0"/>
                  </a:moveTo>
                  <a:lnTo>
                    <a:pt x="36844" y="31080"/>
                  </a:lnTo>
                  <a:lnTo>
                    <a:pt x="75051" y="60545"/>
                  </a:lnTo>
                  <a:lnTo>
                    <a:pt x="114565" y="88342"/>
                  </a:lnTo>
                  <a:lnTo>
                    <a:pt x="155332" y="114416"/>
                  </a:lnTo>
                  <a:lnTo>
                    <a:pt x="197298" y="138714"/>
                  </a:lnTo>
                  <a:lnTo>
                    <a:pt x="240408" y="161182"/>
                  </a:lnTo>
                  <a:lnTo>
                    <a:pt x="284608" y="181767"/>
                  </a:lnTo>
                  <a:lnTo>
                    <a:pt x="329844" y="200415"/>
                  </a:lnTo>
                  <a:lnTo>
                    <a:pt x="376061" y="217071"/>
                  </a:lnTo>
                  <a:lnTo>
                    <a:pt x="0" y="0"/>
                  </a:lnTo>
                  <a:close/>
                </a:path>
              </a:pathLst>
            </a:custGeom>
            <a:solidFill>
              <a:srgbClr val="7B6D66"/>
            </a:solidFill>
          </p:spPr>
          <p:txBody>
            <a:bodyPr wrap="square" lIns="0" tIns="0" rIns="0" bIns="0" rtlCol="0"/>
            <a:lstStyle/>
            <a:p>
              <a:endParaRPr sz="1092"/>
            </a:p>
          </p:txBody>
        </p:sp>
      </p:grpSp>
      <p:sp>
        <p:nvSpPr>
          <p:cNvPr id="80" name="object 2">
            <a:extLst>
              <a:ext uri="{FF2B5EF4-FFF2-40B4-BE49-F238E27FC236}">
                <a16:creationId xmlns:a16="http://schemas.microsoft.com/office/drawing/2014/main" id="{8011AAA2-026E-08D0-998D-EAAD248C0A55}"/>
              </a:ext>
            </a:extLst>
          </p:cNvPr>
          <p:cNvSpPr/>
          <p:nvPr/>
        </p:nvSpPr>
        <p:spPr>
          <a:xfrm>
            <a:off x="11385051" y="6053435"/>
            <a:ext cx="660386" cy="660386"/>
          </a:xfrm>
          <a:custGeom>
            <a:avLst/>
            <a:gdLst/>
            <a:ahLst/>
            <a:cxnLst/>
            <a:rect l="l" t="t" r="r" b="b"/>
            <a:pathLst>
              <a:path w="1089025" h="1089025">
                <a:moveTo>
                  <a:pt x="1088972" y="0"/>
                </a:moveTo>
                <a:lnTo>
                  <a:pt x="0" y="0"/>
                </a:lnTo>
                <a:lnTo>
                  <a:pt x="0" y="1088972"/>
                </a:lnTo>
                <a:lnTo>
                  <a:pt x="1088972" y="0"/>
                </a:lnTo>
                <a:close/>
              </a:path>
            </a:pathLst>
          </a:custGeom>
          <a:solidFill>
            <a:srgbClr val="7B6D66"/>
          </a:solidFill>
        </p:spPr>
        <p:txBody>
          <a:bodyPr wrap="square" lIns="0" tIns="0" rIns="0" bIns="0" rtlCol="0"/>
          <a:lstStyle/>
          <a:p>
            <a:endParaRPr sz="1092"/>
          </a:p>
        </p:txBody>
      </p:sp>
      <p:pic>
        <p:nvPicPr>
          <p:cNvPr id="81" name="Imagen 3">
            <a:extLst>
              <a:ext uri="{FF2B5EF4-FFF2-40B4-BE49-F238E27FC236}">
                <a16:creationId xmlns:a16="http://schemas.microsoft.com/office/drawing/2014/main" id="{E624AEDE-37D1-5FFF-B43E-C8245FC2F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057655" y="0"/>
            <a:ext cx="1895786" cy="1895786"/>
          </a:xfrm>
          <a:prstGeom prst="rect">
            <a:avLst/>
          </a:prstGeom>
        </p:spPr>
      </p:pic>
      <p:pic>
        <p:nvPicPr>
          <p:cNvPr id="6" name="Imatge 5" descr="Imatge que conté persona, a cobert, gentada&#10;&#10;Descripció generada automàticament">
            <a:extLst>
              <a:ext uri="{FF2B5EF4-FFF2-40B4-BE49-F238E27FC236}">
                <a16:creationId xmlns:a16="http://schemas.microsoft.com/office/drawing/2014/main" id="{3BD88874-B6CF-1732-9C3E-FBC8FB9F9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98" t="-624" r="9963" b="-1"/>
          <a:stretch/>
        </p:blipFill>
        <p:spPr>
          <a:xfrm>
            <a:off x="8131374" y="2416197"/>
            <a:ext cx="3990014" cy="3121987"/>
          </a:xfrm>
          <a:prstGeom prst="rect">
            <a:avLst/>
          </a:prstGeom>
          <a:ln>
            <a:noFill/>
          </a:ln>
          <a:effectLst>
            <a:outerShdw blurRad="292100" dist="139700" dir="2700000" algn="tl" rotWithShape="0">
              <a:srgbClr val="333333">
                <a:alpha val="65000"/>
              </a:srgbClr>
            </a:outerShdw>
          </a:effectLst>
        </p:spPr>
      </p:pic>
      <p:pic>
        <p:nvPicPr>
          <p:cNvPr id="2" name="Imatge 1" descr="Imatge que conté text, Font, captura de pantalla, Gràfics&#10;&#10;Descripció generada automàticament">
            <a:extLst>
              <a:ext uri="{FF2B5EF4-FFF2-40B4-BE49-F238E27FC236}">
                <a16:creationId xmlns:a16="http://schemas.microsoft.com/office/drawing/2014/main" id="{E38C4EC2-58D9-560F-B386-A476DCE25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spTree>
    <p:extLst>
      <p:ext uri="{BB962C8B-B14F-4D97-AF65-F5344CB8AC3E}">
        <p14:creationId xmlns:p14="http://schemas.microsoft.com/office/powerpoint/2010/main" val="127279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8</a:t>
            </a:fld>
            <a:endParaRPr dirty="0"/>
          </a:p>
        </p:txBody>
      </p:sp>
      <p:sp>
        <p:nvSpPr>
          <p:cNvPr id="5" name="object 2">
            <a:extLst>
              <a:ext uri="{FF2B5EF4-FFF2-40B4-BE49-F238E27FC236}">
                <a16:creationId xmlns:a16="http://schemas.microsoft.com/office/drawing/2014/main" id="{7E288A00-AAB4-9767-D20A-4D275938EC07}"/>
              </a:ext>
            </a:extLst>
          </p:cNvPr>
          <p:cNvSpPr/>
          <p:nvPr/>
        </p:nvSpPr>
        <p:spPr>
          <a:xfrm rot="10800000">
            <a:off x="11063090" y="5636264"/>
            <a:ext cx="773980" cy="867486"/>
          </a:xfrm>
          <a:custGeom>
            <a:avLst/>
            <a:gdLst/>
            <a:ahLst/>
            <a:cxnLst/>
            <a:rect l="l" t="t" r="r" b="b"/>
            <a:pathLst>
              <a:path w="1089025" h="1089025">
                <a:moveTo>
                  <a:pt x="1088972" y="0"/>
                </a:moveTo>
                <a:lnTo>
                  <a:pt x="0" y="0"/>
                </a:lnTo>
                <a:lnTo>
                  <a:pt x="0" y="1088972"/>
                </a:lnTo>
                <a:lnTo>
                  <a:pt x="1088972" y="0"/>
                </a:lnTo>
                <a:close/>
              </a:path>
            </a:pathLst>
          </a:custGeom>
          <a:solidFill>
            <a:srgbClr val="7B6D66"/>
          </a:solidFill>
        </p:spPr>
        <p:txBody>
          <a:bodyPr wrap="square" lIns="0" tIns="0" rIns="0" bIns="0" rtlCol="0"/>
          <a:lstStyle/>
          <a:p>
            <a:endParaRPr sz="1092"/>
          </a:p>
        </p:txBody>
      </p:sp>
      <p:grpSp>
        <p:nvGrpSpPr>
          <p:cNvPr id="61" name="Agrupa 60">
            <a:extLst>
              <a:ext uri="{FF2B5EF4-FFF2-40B4-BE49-F238E27FC236}">
                <a16:creationId xmlns:a16="http://schemas.microsoft.com/office/drawing/2014/main" id="{A7AD598E-2D39-F2F8-29DC-15474C729B8A}"/>
              </a:ext>
            </a:extLst>
          </p:cNvPr>
          <p:cNvGrpSpPr/>
          <p:nvPr/>
        </p:nvGrpSpPr>
        <p:grpSpPr>
          <a:xfrm rot="16200000">
            <a:off x="10405168" y="5999290"/>
            <a:ext cx="492883" cy="516037"/>
            <a:chOff x="9645650" y="5229184"/>
            <a:chExt cx="812800" cy="850983"/>
          </a:xfrm>
        </p:grpSpPr>
        <p:sp>
          <p:nvSpPr>
            <p:cNvPr id="6" name="object 32">
              <a:extLst>
                <a:ext uri="{FF2B5EF4-FFF2-40B4-BE49-F238E27FC236}">
                  <a16:creationId xmlns:a16="http://schemas.microsoft.com/office/drawing/2014/main" id="{D1BF6840-5A37-F333-9871-196F7F76A525}"/>
                </a:ext>
              </a:extLst>
            </p:cNvPr>
            <p:cNvSpPr/>
            <p:nvPr/>
          </p:nvSpPr>
          <p:spPr>
            <a:xfrm>
              <a:off x="9876787"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8" name="object 33">
              <a:extLst>
                <a:ext uri="{FF2B5EF4-FFF2-40B4-BE49-F238E27FC236}">
                  <a16:creationId xmlns:a16="http://schemas.microsoft.com/office/drawing/2014/main" id="{B7DE410A-5AD0-559C-043A-26FD79097962}"/>
                </a:ext>
              </a:extLst>
            </p:cNvPr>
            <p:cNvSpPr/>
            <p:nvPr/>
          </p:nvSpPr>
          <p:spPr>
            <a:xfrm>
              <a:off x="9645650"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9" name="object 34">
              <a:extLst>
                <a:ext uri="{FF2B5EF4-FFF2-40B4-BE49-F238E27FC236}">
                  <a16:creationId xmlns:a16="http://schemas.microsoft.com/office/drawing/2014/main" id="{62BB99E3-AAB5-03A8-3B2E-36F3BE7918FA}"/>
                </a:ext>
              </a:extLst>
            </p:cNvPr>
            <p:cNvSpPr/>
            <p:nvPr/>
          </p:nvSpPr>
          <p:spPr>
            <a:xfrm>
              <a:off x="9645650" y="5229184"/>
              <a:ext cx="119380" cy="137795"/>
            </a:xfrm>
            <a:custGeom>
              <a:avLst/>
              <a:gdLst/>
              <a:ahLst/>
              <a:cxnLst/>
              <a:rect l="l" t="t" r="r" b="b"/>
              <a:pathLst>
                <a:path w="119379" h="137795">
                  <a:moveTo>
                    <a:pt x="1088" y="0"/>
                  </a:moveTo>
                  <a:lnTo>
                    <a:pt x="0" y="1214"/>
                  </a:lnTo>
                  <a:lnTo>
                    <a:pt x="0" y="137304"/>
                  </a:lnTo>
                  <a:lnTo>
                    <a:pt x="118886" y="68332"/>
                  </a:lnTo>
                  <a:lnTo>
                    <a:pt x="1088"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0" name="object 35">
              <a:extLst>
                <a:ext uri="{FF2B5EF4-FFF2-40B4-BE49-F238E27FC236}">
                  <a16:creationId xmlns:a16="http://schemas.microsoft.com/office/drawing/2014/main" id="{B9D4AE75-3CDB-8E1A-636E-016C5EF5AA34}"/>
                </a:ext>
              </a:extLst>
            </p:cNvPr>
            <p:cNvSpPr/>
            <p:nvPr/>
          </p:nvSpPr>
          <p:spPr>
            <a:xfrm>
              <a:off x="10107924"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1" name="object 36">
              <a:extLst>
                <a:ext uri="{FF2B5EF4-FFF2-40B4-BE49-F238E27FC236}">
                  <a16:creationId xmlns:a16="http://schemas.microsoft.com/office/drawing/2014/main" id="{642FF709-7CB9-49C4-001B-325E446C0306}"/>
                </a:ext>
              </a:extLst>
            </p:cNvPr>
            <p:cNvSpPr/>
            <p:nvPr/>
          </p:nvSpPr>
          <p:spPr>
            <a:xfrm>
              <a:off x="9876787"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3" name="object 37">
              <a:extLst>
                <a:ext uri="{FF2B5EF4-FFF2-40B4-BE49-F238E27FC236}">
                  <a16:creationId xmlns:a16="http://schemas.microsoft.com/office/drawing/2014/main" id="{BE02F832-688D-F394-C5CC-F7EB88ABAA38}"/>
                </a:ext>
              </a:extLst>
            </p:cNvPr>
            <p:cNvSpPr/>
            <p:nvPr/>
          </p:nvSpPr>
          <p:spPr>
            <a:xfrm>
              <a:off x="9645650"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4" name="object 41">
              <a:extLst>
                <a:ext uri="{FF2B5EF4-FFF2-40B4-BE49-F238E27FC236}">
                  <a16:creationId xmlns:a16="http://schemas.microsoft.com/office/drawing/2014/main" id="{2700C60F-2978-BF5F-FB60-029515D0734E}"/>
                </a:ext>
              </a:extLst>
            </p:cNvPr>
            <p:cNvSpPr/>
            <p:nvPr/>
          </p:nvSpPr>
          <p:spPr>
            <a:xfrm>
              <a:off x="1033907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6" name="object 42">
              <a:extLst>
                <a:ext uri="{FF2B5EF4-FFF2-40B4-BE49-F238E27FC236}">
                  <a16:creationId xmlns:a16="http://schemas.microsoft.com/office/drawing/2014/main" id="{3604DBFA-13DD-15DF-1865-8AD1F65D1549}"/>
                </a:ext>
              </a:extLst>
            </p:cNvPr>
            <p:cNvSpPr/>
            <p:nvPr/>
          </p:nvSpPr>
          <p:spPr>
            <a:xfrm>
              <a:off x="964565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9" name="object 43">
              <a:extLst>
                <a:ext uri="{FF2B5EF4-FFF2-40B4-BE49-F238E27FC236}">
                  <a16:creationId xmlns:a16="http://schemas.microsoft.com/office/drawing/2014/main" id="{3D9CD2B0-99EC-6CD1-CE68-F39C14762BCA}"/>
                </a:ext>
              </a:extLst>
            </p:cNvPr>
            <p:cNvSpPr/>
            <p:nvPr/>
          </p:nvSpPr>
          <p:spPr>
            <a:xfrm>
              <a:off x="9876787"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60" name="object 44">
              <a:extLst>
                <a:ext uri="{FF2B5EF4-FFF2-40B4-BE49-F238E27FC236}">
                  <a16:creationId xmlns:a16="http://schemas.microsoft.com/office/drawing/2014/main" id="{9BD5B619-0E77-8EF4-088C-3C52D28DC950}"/>
                </a:ext>
              </a:extLst>
            </p:cNvPr>
            <p:cNvSpPr/>
            <p:nvPr/>
          </p:nvSpPr>
          <p:spPr>
            <a:xfrm>
              <a:off x="10107924"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grpSp>
      <p:pic>
        <p:nvPicPr>
          <p:cNvPr id="2" name="Imatge 1">
            <a:extLst>
              <a:ext uri="{FF2B5EF4-FFF2-40B4-BE49-F238E27FC236}">
                <a16:creationId xmlns:a16="http://schemas.microsoft.com/office/drawing/2014/main" id="{C1B32D5F-E0F4-2077-4E35-947EF66049F1}"/>
              </a:ext>
            </a:extLst>
          </p:cNvPr>
          <p:cNvPicPr>
            <a:picLocks noChangeAspect="1"/>
          </p:cNvPicPr>
          <p:nvPr/>
        </p:nvPicPr>
        <p:blipFill rotWithShape="1">
          <a:blip r:embed="rId2"/>
          <a:srcRect t="771" r="1354" b="1734"/>
          <a:stretch/>
        </p:blipFill>
        <p:spPr>
          <a:xfrm>
            <a:off x="9380755" y="2212313"/>
            <a:ext cx="2809323" cy="2778656"/>
          </a:xfrm>
          <a:prstGeom prst="rect">
            <a:avLst/>
          </a:prstGeom>
        </p:spPr>
      </p:pic>
      <p:sp>
        <p:nvSpPr>
          <p:cNvPr id="18" name="object 47">
            <a:extLst>
              <a:ext uri="{FF2B5EF4-FFF2-40B4-BE49-F238E27FC236}">
                <a16:creationId xmlns:a16="http://schemas.microsoft.com/office/drawing/2014/main" id="{EE58B3E5-DDDD-EDFC-A5A7-DF64D7B96CD6}"/>
              </a:ext>
            </a:extLst>
          </p:cNvPr>
          <p:cNvSpPr txBox="1">
            <a:spLocks noGrp="1"/>
          </p:cNvSpPr>
          <p:nvPr/>
        </p:nvSpPr>
        <p:spPr>
          <a:xfrm>
            <a:off x="446554" y="1133878"/>
            <a:ext cx="10183818" cy="457664"/>
          </a:xfrm>
          <a:prstGeom prst="rect">
            <a:avLst/>
          </a:prstGeom>
        </p:spPr>
        <p:txBody>
          <a:bodyPr vert="horz" wrap="square" lIns="0" tIns="9627" rIns="0" bIns="0" rtlCol="0">
            <a:spAutoFit/>
          </a:bodyPr>
          <a:lstStyle>
            <a:lvl1pPr>
              <a:defRPr sz="7300" b="1" i="0">
                <a:solidFill>
                  <a:srgbClr val="7C6B68"/>
                </a:solidFill>
                <a:latin typeface="Trebuchet MS"/>
                <a:ea typeface="+mj-ea"/>
                <a:cs typeface="Trebuchet MS"/>
              </a:defRPr>
            </a:lvl1pPr>
          </a:lstStyle>
          <a:p>
            <a:pPr marL="7701">
              <a:spcBef>
                <a:spcPts val="76"/>
              </a:spcBef>
            </a:pPr>
            <a:r>
              <a:rPr lang="ca-ES" sz="2911" spc="27" dirty="0">
                <a:solidFill>
                  <a:srgbClr val="7E6C69"/>
                </a:solidFill>
                <a:latin typeface="+mj-lt"/>
              </a:rPr>
              <a:t>1a edició: Investiguem com funciona el cos humà</a:t>
            </a:r>
          </a:p>
        </p:txBody>
      </p:sp>
      <p:sp>
        <p:nvSpPr>
          <p:cNvPr id="22" name="QuadreDeText 21">
            <a:extLst>
              <a:ext uri="{FF2B5EF4-FFF2-40B4-BE49-F238E27FC236}">
                <a16:creationId xmlns:a16="http://schemas.microsoft.com/office/drawing/2014/main" id="{A50DFA4B-A258-F335-2BB6-4BA7645CE4DE}"/>
              </a:ext>
            </a:extLst>
          </p:cNvPr>
          <p:cNvSpPr txBox="1"/>
          <p:nvPr/>
        </p:nvSpPr>
        <p:spPr>
          <a:xfrm>
            <a:off x="564562" y="2103258"/>
            <a:ext cx="6149124" cy="3319498"/>
          </a:xfrm>
          <a:prstGeom prst="rect">
            <a:avLst/>
          </a:prstGeom>
          <a:noFill/>
        </p:spPr>
        <p:txBody>
          <a:bodyPr wrap="square">
            <a:spAutoFit/>
          </a:bodyPr>
          <a:lstStyle/>
          <a:p>
            <a:pPr algn="just" rtl="0" fontAlgn="base">
              <a:lnSpc>
                <a:spcPct val="150000"/>
              </a:lnSpc>
            </a:pPr>
            <a:r>
              <a:rPr lang="es-ES" sz="1334" dirty="0">
                <a:solidFill>
                  <a:srgbClr val="000000"/>
                </a:solidFill>
                <a:latin typeface="Calibri" panose="020F0502020204030204" pitchFamily="34" charset="0"/>
              </a:rPr>
              <a:t> </a:t>
            </a:r>
            <a:endParaRPr lang="es-ES" sz="1400" dirty="0">
              <a:solidFill>
                <a:srgbClr val="000000"/>
              </a:solidFill>
            </a:endParaRPr>
          </a:p>
          <a:p>
            <a:pPr marL="285750" indent="-285750" rtl="0" fontAlgn="base">
              <a:lnSpc>
                <a:spcPct val="150000"/>
              </a:lnSpc>
              <a:buFont typeface="Wingdings" panose="05000000000000000000" pitchFamily="2" charset="2"/>
              <a:buChar char="§"/>
            </a:pPr>
            <a:r>
              <a:rPr lang="ca-ES" sz="1600" spc="55" dirty="0">
                <a:solidFill>
                  <a:srgbClr val="7C6B68"/>
                </a:solidFill>
                <a:cs typeface="Tahoma"/>
              </a:rPr>
              <a:t>La investigació científica i els models i la modelització en el funcionament del cos humà.  </a:t>
            </a:r>
          </a:p>
          <a:p>
            <a:pPr marL="285750" indent="-285750" rtl="0" fontAlgn="base">
              <a:lnSpc>
                <a:spcPct val="150000"/>
              </a:lnSpc>
              <a:buFont typeface="Wingdings" panose="05000000000000000000" pitchFamily="2" charset="2"/>
              <a:buChar char="§"/>
            </a:pPr>
            <a:r>
              <a:rPr lang="ca-ES" sz="1600" spc="55" dirty="0">
                <a:solidFill>
                  <a:srgbClr val="7C6B68"/>
                </a:solidFill>
                <a:cs typeface="Tahoma"/>
              </a:rPr>
              <a:t>El camí dels nutrients o quan el problema és com el cos fa servir els nutrients del menjar.  </a:t>
            </a:r>
          </a:p>
          <a:p>
            <a:pPr marL="285750" indent="-285750" rtl="0" fontAlgn="base">
              <a:lnSpc>
                <a:spcPct val="150000"/>
              </a:lnSpc>
              <a:buFont typeface="Wingdings" panose="05000000000000000000" pitchFamily="2" charset="2"/>
              <a:buChar char="§"/>
            </a:pPr>
            <a:r>
              <a:rPr lang="ca-ES" sz="1600" spc="55" dirty="0">
                <a:solidFill>
                  <a:srgbClr val="7C6B68"/>
                </a:solidFill>
                <a:cs typeface="Tahoma"/>
              </a:rPr>
              <a:t>El camí dels gasos o quan el problema és com el cos aprofita l’oxigen per generar energia </a:t>
            </a:r>
          </a:p>
          <a:p>
            <a:pPr marL="285750" indent="-285750" rtl="0" fontAlgn="base">
              <a:lnSpc>
                <a:spcPct val="150000"/>
              </a:lnSpc>
              <a:buFont typeface="Wingdings" panose="05000000000000000000" pitchFamily="2" charset="2"/>
              <a:buChar char="§"/>
            </a:pPr>
            <a:r>
              <a:rPr lang="ca-ES" sz="1600" spc="55" dirty="0">
                <a:solidFill>
                  <a:srgbClr val="7C6B68"/>
                </a:solidFill>
                <a:cs typeface="Tahoma"/>
              </a:rPr>
              <a:t>El camí de la informació o quan el problema és com el cervell sap què està passant al nostre cos. </a:t>
            </a:r>
          </a:p>
        </p:txBody>
      </p:sp>
      <p:pic>
        <p:nvPicPr>
          <p:cNvPr id="3" name="Imatge 2" descr="Imatge que conté text, Font, captura de pantalla, Gràfics&#10;&#10;Descripció generada automàticament">
            <a:extLst>
              <a:ext uri="{FF2B5EF4-FFF2-40B4-BE49-F238E27FC236}">
                <a16:creationId xmlns:a16="http://schemas.microsoft.com/office/drawing/2014/main" id="{AB21832E-7F65-EC68-2168-03EAB1056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sp>
        <p:nvSpPr>
          <p:cNvPr id="7" name="QuadreDeText 6">
            <a:extLst>
              <a:ext uri="{FF2B5EF4-FFF2-40B4-BE49-F238E27FC236}">
                <a16:creationId xmlns:a16="http://schemas.microsoft.com/office/drawing/2014/main" id="{FA898933-15A4-B2E9-1A36-F2CA05BC5DC8}"/>
              </a:ext>
            </a:extLst>
          </p:cNvPr>
          <p:cNvSpPr txBox="1"/>
          <p:nvPr/>
        </p:nvSpPr>
        <p:spPr>
          <a:xfrm>
            <a:off x="446555" y="1744428"/>
            <a:ext cx="6096000" cy="467885"/>
          </a:xfrm>
          <a:prstGeom prst="rect">
            <a:avLst/>
          </a:prstGeom>
          <a:noFill/>
        </p:spPr>
        <p:txBody>
          <a:bodyPr wrap="square">
            <a:spAutoFit/>
          </a:bodyPr>
          <a:lstStyle/>
          <a:p>
            <a:pPr algn="just" rtl="0" fontAlgn="base">
              <a:lnSpc>
                <a:spcPct val="150000"/>
              </a:lnSpc>
            </a:pPr>
            <a:r>
              <a:rPr lang="ca-ES" sz="1800" b="1" spc="55" dirty="0">
                <a:solidFill>
                  <a:srgbClr val="7C6B68"/>
                </a:solidFill>
                <a:cs typeface="Tahoma"/>
              </a:rPr>
              <a:t>Continguts que s’hi han treballat:</a:t>
            </a:r>
          </a:p>
        </p:txBody>
      </p:sp>
    </p:spTree>
    <p:extLst>
      <p:ext uri="{BB962C8B-B14F-4D97-AF65-F5344CB8AC3E}">
        <p14:creationId xmlns:p14="http://schemas.microsoft.com/office/powerpoint/2010/main" val="101980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txBox="1">
            <a:spLocks noGrp="1"/>
          </p:cNvSpPr>
          <p:nvPr>
            <p:ph type="sldNum" sz="quarter" idx="7"/>
          </p:nvPr>
        </p:nvSpPr>
        <p:spPr>
          <a:xfrm>
            <a:off x="393430" y="10675929"/>
            <a:ext cx="342265" cy="359409"/>
          </a:xfrm>
          <a:prstGeom prst="rect">
            <a:avLst/>
          </a:prstGeom>
        </p:spPr>
        <p:txBody>
          <a:bodyPr vert="horz" wrap="square" lIns="0" tIns="0" rIns="0" bIns="0" rtlCol="0">
            <a:spAutoFit/>
          </a:bodyPr>
          <a:lstStyle>
            <a:defPPr>
              <a:defRPr lang="es-ES"/>
            </a:defPPr>
            <a:lvl1pPr marL="0" algn="l" defTabSz="914400" rtl="0" eaLnBrk="1" latinLnBrk="0" hangingPunct="1">
              <a:defRPr sz="1950" b="1" i="0" kern="1200">
                <a:solidFill>
                  <a:srgbClr val="8C808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40"/>
              </a:spcBef>
            </a:pPr>
            <a:fld id="{81D60167-4931-47E6-BA6A-407CBD079E47}" type="slidenum">
              <a:rPr lang="ca-ES" smtClean="0"/>
              <a:pPr marL="25400">
                <a:spcBef>
                  <a:spcPts val="240"/>
                </a:spcBef>
              </a:pPr>
              <a:t>9</a:t>
            </a:fld>
            <a:endParaRPr dirty="0"/>
          </a:p>
        </p:txBody>
      </p:sp>
      <p:sp>
        <p:nvSpPr>
          <p:cNvPr id="5" name="object 2">
            <a:extLst>
              <a:ext uri="{FF2B5EF4-FFF2-40B4-BE49-F238E27FC236}">
                <a16:creationId xmlns:a16="http://schemas.microsoft.com/office/drawing/2014/main" id="{7E288A00-AAB4-9767-D20A-4D275938EC07}"/>
              </a:ext>
            </a:extLst>
          </p:cNvPr>
          <p:cNvSpPr/>
          <p:nvPr/>
        </p:nvSpPr>
        <p:spPr>
          <a:xfrm rot="10800000">
            <a:off x="11063090" y="5636264"/>
            <a:ext cx="773980" cy="867486"/>
          </a:xfrm>
          <a:custGeom>
            <a:avLst/>
            <a:gdLst/>
            <a:ahLst/>
            <a:cxnLst/>
            <a:rect l="l" t="t" r="r" b="b"/>
            <a:pathLst>
              <a:path w="1089025" h="1089025">
                <a:moveTo>
                  <a:pt x="1088972" y="0"/>
                </a:moveTo>
                <a:lnTo>
                  <a:pt x="0" y="0"/>
                </a:lnTo>
                <a:lnTo>
                  <a:pt x="0" y="1088972"/>
                </a:lnTo>
                <a:lnTo>
                  <a:pt x="1088972" y="0"/>
                </a:lnTo>
                <a:close/>
              </a:path>
            </a:pathLst>
          </a:custGeom>
          <a:solidFill>
            <a:srgbClr val="7B6D66"/>
          </a:solidFill>
        </p:spPr>
        <p:txBody>
          <a:bodyPr wrap="square" lIns="0" tIns="0" rIns="0" bIns="0" rtlCol="0"/>
          <a:lstStyle/>
          <a:p>
            <a:endParaRPr sz="1092"/>
          </a:p>
        </p:txBody>
      </p:sp>
      <p:grpSp>
        <p:nvGrpSpPr>
          <p:cNvPr id="61" name="Agrupa 60">
            <a:extLst>
              <a:ext uri="{FF2B5EF4-FFF2-40B4-BE49-F238E27FC236}">
                <a16:creationId xmlns:a16="http://schemas.microsoft.com/office/drawing/2014/main" id="{A7AD598E-2D39-F2F8-29DC-15474C729B8A}"/>
              </a:ext>
            </a:extLst>
          </p:cNvPr>
          <p:cNvGrpSpPr/>
          <p:nvPr/>
        </p:nvGrpSpPr>
        <p:grpSpPr>
          <a:xfrm rot="16200000">
            <a:off x="10405168" y="5999290"/>
            <a:ext cx="492883" cy="516037"/>
            <a:chOff x="9645650" y="5229184"/>
            <a:chExt cx="812800" cy="850983"/>
          </a:xfrm>
        </p:grpSpPr>
        <p:sp>
          <p:nvSpPr>
            <p:cNvPr id="6" name="object 32">
              <a:extLst>
                <a:ext uri="{FF2B5EF4-FFF2-40B4-BE49-F238E27FC236}">
                  <a16:creationId xmlns:a16="http://schemas.microsoft.com/office/drawing/2014/main" id="{D1BF6840-5A37-F333-9871-196F7F76A525}"/>
                </a:ext>
              </a:extLst>
            </p:cNvPr>
            <p:cNvSpPr/>
            <p:nvPr/>
          </p:nvSpPr>
          <p:spPr>
            <a:xfrm>
              <a:off x="9876787"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8" name="object 33">
              <a:extLst>
                <a:ext uri="{FF2B5EF4-FFF2-40B4-BE49-F238E27FC236}">
                  <a16:creationId xmlns:a16="http://schemas.microsoft.com/office/drawing/2014/main" id="{B7DE410A-5AD0-559C-043A-26FD79097962}"/>
                </a:ext>
              </a:extLst>
            </p:cNvPr>
            <p:cNvSpPr/>
            <p:nvPr/>
          </p:nvSpPr>
          <p:spPr>
            <a:xfrm>
              <a:off x="9645650"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9" name="object 34">
              <a:extLst>
                <a:ext uri="{FF2B5EF4-FFF2-40B4-BE49-F238E27FC236}">
                  <a16:creationId xmlns:a16="http://schemas.microsoft.com/office/drawing/2014/main" id="{62BB99E3-AAB5-03A8-3B2E-36F3BE7918FA}"/>
                </a:ext>
              </a:extLst>
            </p:cNvPr>
            <p:cNvSpPr/>
            <p:nvPr/>
          </p:nvSpPr>
          <p:spPr>
            <a:xfrm>
              <a:off x="9645650" y="5229184"/>
              <a:ext cx="119380" cy="137795"/>
            </a:xfrm>
            <a:custGeom>
              <a:avLst/>
              <a:gdLst/>
              <a:ahLst/>
              <a:cxnLst/>
              <a:rect l="l" t="t" r="r" b="b"/>
              <a:pathLst>
                <a:path w="119379" h="137795">
                  <a:moveTo>
                    <a:pt x="1088" y="0"/>
                  </a:moveTo>
                  <a:lnTo>
                    <a:pt x="0" y="1214"/>
                  </a:lnTo>
                  <a:lnTo>
                    <a:pt x="0" y="137304"/>
                  </a:lnTo>
                  <a:lnTo>
                    <a:pt x="118886" y="68332"/>
                  </a:lnTo>
                  <a:lnTo>
                    <a:pt x="1088"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0" name="object 35">
              <a:extLst>
                <a:ext uri="{FF2B5EF4-FFF2-40B4-BE49-F238E27FC236}">
                  <a16:creationId xmlns:a16="http://schemas.microsoft.com/office/drawing/2014/main" id="{B9D4AE75-3CDB-8E1A-636E-016C5EF5AA34}"/>
                </a:ext>
              </a:extLst>
            </p:cNvPr>
            <p:cNvSpPr/>
            <p:nvPr/>
          </p:nvSpPr>
          <p:spPr>
            <a:xfrm>
              <a:off x="10107924" y="5704009"/>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1" name="object 36">
              <a:extLst>
                <a:ext uri="{FF2B5EF4-FFF2-40B4-BE49-F238E27FC236}">
                  <a16:creationId xmlns:a16="http://schemas.microsoft.com/office/drawing/2014/main" id="{642FF709-7CB9-49C4-001B-325E446C0306}"/>
                </a:ext>
              </a:extLst>
            </p:cNvPr>
            <p:cNvSpPr/>
            <p:nvPr/>
          </p:nvSpPr>
          <p:spPr>
            <a:xfrm>
              <a:off x="9876787"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3" name="object 37">
              <a:extLst>
                <a:ext uri="{FF2B5EF4-FFF2-40B4-BE49-F238E27FC236}">
                  <a16:creationId xmlns:a16="http://schemas.microsoft.com/office/drawing/2014/main" id="{BE02F832-688D-F394-C5CC-F7EB88ABAA38}"/>
                </a:ext>
              </a:extLst>
            </p:cNvPr>
            <p:cNvSpPr/>
            <p:nvPr/>
          </p:nvSpPr>
          <p:spPr>
            <a:xfrm>
              <a:off x="9645650" y="5466283"/>
              <a:ext cx="119380" cy="138430"/>
            </a:xfrm>
            <a:custGeom>
              <a:avLst/>
              <a:gdLst/>
              <a:ahLst/>
              <a:cxnLst/>
              <a:rect l="l" t="t" r="r" b="b"/>
              <a:pathLst>
                <a:path w="119379" h="138429">
                  <a:moveTo>
                    <a:pt x="0" y="0"/>
                  </a:moveTo>
                  <a:lnTo>
                    <a:pt x="0" y="137932"/>
                  </a:lnTo>
                  <a:lnTo>
                    <a:pt x="118886" y="6897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4" name="object 41">
              <a:extLst>
                <a:ext uri="{FF2B5EF4-FFF2-40B4-BE49-F238E27FC236}">
                  <a16:creationId xmlns:a16="http://schemas.microsoft.com/office/drawing/2014/main" id="{2700C60F-2978-BF5F-FB60-029515D0734E}"/>
                </a:ext>
              </a:extLst>
            </p:cNvPr>
            <p:cNvSpPr/>
            <p:nvPr/>
          </p:nvSpPr>
          <p:spPr>
            <a:xfrm>
              <a:off x="1033907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6" name="object 42">
              <a:extLst>
                <a:ext uri="{FF2B5EF4-FFF2-40B4-BE49-F238E27FC236}">
                  <a16:creationId xmlns:a16="http://schemas.microsoft.com/office/drawing/2014/main" id="{3604DBFA-13DD-15DF-1865-8AD1F65D1549}"/>
                </a:ext>
              </a:extLst>
            </p:cNvPr>
            <p:cNvSpPr/>
            <p:nvPr/>
          </p:nvSpPr>
          <p:spPr>
            <a:xfrm>
              <a:off x="9645650"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59" name="object 43">
              <a:extLst>
                <a:ext uri="{FF2B5EF4-FFF2-40B4-BE49-F238E27FC236}">
                  <a16:creationId xmlns:a16="http://schemas.microsoft.com/office/drawing/2014/main" id="{3D9CD2B0-99EC-6CD1-CE68-F39C14762BCA}"/>
                </a:ext>
              </a:extLst>
            </p:cNvPr>
            <p:cNvSpPr/>
            <p:nvPr/>
          </p:nvSpPr>
          <p:spPr>
            <a:xfrm>
              <a:off x="9876787"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60" name="object 44">
              <a:extLst>
                <a:ext uri="{FF2B5EF4-FFF2-40B4-BE49-F238E27FC236}">
                  <a16:creationId xmlns:a16="http://schemas.microsoft.com/office/drawing/2014/main" id="{9BD5B619-0E77-8EF4-088C-3C52D28DC950}"/>
                </a:ext>
              </a:extLst>
            </p:cNvPr>
            <p:cNvSpPr/>
            <p:nvPr/>
          </p:nvSpPr>
          <p:spPr>
            <a:xfrm>
              <a:off x="10107924" y="5941737"/>
              <a:ext cx="119380" cy="138430"/>
            </a:xfrm>
            <a:custGeom>
              <a:avLst/>
              <a:gdLst/>
              <a:ahLst/>
              <a:cxnLst/>
              <a:rect l="l" t="t" r="r" b="b"/>
              <a:pathLst>
                <a:path w="119379" h="138429">
                  <a:moveTo>
                    <a:pt x="0" y="0"/>
                  </a:moveTo>
                  <a:lnTo>
                    <a:pt x="0" y="137932"/>
                  </a:lnTo>
                  <a:lnTo>
                    <a:pt x="118886" y="68961"/>
                  </a:lnTo>
                  <a:lnTo>
                    <a:pt x="0" y="0"/>
                  </a:lnTo>
                  <a:close/>
                </a:path>
              </a:pathLst>
            </a:custGeom>
            <a:solidFill>
              <a:srgbClr val="7B6D66"/>
            </a:solid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grpSp>
      <p:sp>
        <p:nvSpPr>
          <p:cNvPr id="18" name="object 47">
            <a:extLst>
              <a:ext uri="{FF2B5EF4-FFF2-40B4-BE49-F238E27FC236}">
                <a16:creationId xmlns:a16="http://schemas.microsoft.com/office/drawing/2014/main" id="{EE58B3E5-DDDD-EDFC-A5A7-DF64D7B96CD6}"/>
              </a:ext>
            </a:extLst>
          </p:cNvPr>
          <p:cNvSpPr txBox="1">
            <a:spLocks noGrp="1"/>
          </p:cNvSpPr>
          <p:nvPr/>
        </p:nvSpPr>
        <p:spPr>
          <a:xfrm>
            <a:off x="497707" y="730654"/>
            <a:ext cx="10183818" cy="1063792"/>
          </a:xfrm>
          <a:prstGeom prst="rect">
            <a:avLst/>
          </a:prstGeom>
        </p:spPr>
        <p:txBody>
          <a:bodyPr vert="horz" wrap="square" lIns="0" tIns="9627" rIns="0" bIns="0" rtlCol="0">
            <a:spAutoFit/>
          </a:bodyPr>
          <a:lstStyle>
            <a:lvl1pPr>
              <a:defRPr sz="7300" b="1" i="0">
                <a:solidFill>
                  <a:srgbClr val="7C6B68"/>
                </a:solidFill>
                <a:latin typeface="Trebuchet MS"/>
                <a:ea typeface="+mj-ea"/>
                <a:cs typeface="Trebuchet MS"/>
              </a:defRPr>
            </a:lvl1pPr>
          </a:lstStyle>
          <a:p>
            <a:pPr marL="7701">
              <a:lnSpc>
                <a:spcPct val="150000"/>
              </a:lnSpc>
              <a:spcBef>
                <a:spcPts val="76"/>
              </a:spcBef>
            </a:pPr>
            <a:r>
              <a:rPr lang="ca-ES" sz="2911" spc="27" dirty="0">
                <a:solidFill>
                  <a:srgbClr val="7E6C69"/>
                </a:solidFill>
                <a:latin typeface="+mj-lt"/>
              </a:rPr>
              <a:t>Curs 2024-2025</a:t>
            </a:r>
          </a:p>
          <a:p>
            <a:pPr marL="7701">
              <a:spcBef>
                <a:spcPts val="76"/>
              </a:spcBef>
            </a:pPr>
            <a:r>
              <a:rPr lang="ca-ES" sz="2400" spc="27" dirty="0">
                <a:solidFill>
                  <a:srgbClr val="7E6C69"/>
                </a:solidFill>
                <a:latin typeface="+mj-lt"/>
              </a:rPr>
              <a:t>2a edició: Investiguem les relacions entre els éssers vius</a:t>
            </a:r>
          </a:p>
        </p:txBody>
      </p:sp>
      <p:pic>
        <p:nvPicPr>
          <p:cNvPr id="3" name="Imatge 2" descr="Imatge que conté text, Font, captura de pantalla, Gràfics&#10;&#10;Descripció generada automàticament">
            <a:extLst>
              <a:ext uri="{FF2B5EF4-FFF2-40B4-BE49-F238E27FC236}">
                <a16:creationId xmlns:a16="http://schemas.microsoft.com/office/drawing/2014/main" id="{AB21832E-7F65-EC68-2168-03EAB1056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432" y="337455"/>
            <a:ext cx="1510754" cy="413743"/>
          </a:xfrm>
          <a:prstGeom prst="rect">
            <a:avLst/>
          </a:prstGeom>
        </p:spPr>
      </p:pic>
      <p:pic>
        <p:nvPicPr>
          <p:cNvPr id="12" name="Imatge 11">
            <a:extLst>
              <a:ext uri="{FF2B5EF4-FFF2-40B4-BE49-F238E27FC236}">
                <a16:creationId xmlns:a16="http://schemas.microsoft.com/office/drawing/2014/main" id="{2406A720-307D-DCB0-FF37-BE9277A2D508}"/>
              </a:ext>
            </a:extLst>
          </p:cNvPr>
          <p:cNvPicPr>
            <a:picLocks noChangeAspect="1"/>
          </p:cNvPicPr>
          <p:nvPr/>
        </p:nvPicPr>
        <p:blipFill>
          <a:blip r:embed="rId3"/>
          <a:stretch>
            <a:fillRect/>
          </a:stretch>
        </p:blipFill>
        <p:spPr>
          <a:xfrm>
            <a:off x="9332771" y="2243296"/>
            <a:ext cx="2859229" cy="2742941"/>
          </a:xfrm>
          <a:prstGeom prst="rect">
            <a:avLst/>
          </a:prstGeom>
        </p:spPr>
      </p:pic>
      <p:sp>
        <p:nvSpPr>
          <p:cNvPr id="4" name="QuadreDeText 3">
            <a:extLst>
              <a:ext uri="{FF2B5EF4-FFF2-40B4-BE49-F238E27FC236}">
                <a16:creationId xmlns:a16="http://schemas.microsoft.com/office/drawing/2014/main" id="{9880EA54-C170-E1B6-7022-D82A3F29FD09}"/>
              </a:ext>
            </a:extLst>
          </p:cNvPr>
          <p:cNvSpPr txBox="1"/>
          <p:nvPr/>
        </p:nvSpPr>
        <p:spPr>
          <a:xfrm>
            <a:off x="393430" y="2031646"/>
            <a:ext cx="7312295" cy="3750194"/>
          </a:xfrm>
          <a:prstGeom prst="rect">
            <a:avLst/>
          </a:prstGeom>
          <a:noFill/>
        </p:spPr>
        <p:txBody>
          <a:bodyPr wrap="square">
            <a:spAutoFit/>
          </a:bodyPr>
          <a:lstStyle/>
          <a:p>
            <a:pPr algn="l">
              <a:lnSpc>
                <a:spcPct val="150000"/>
              </a:lnSpc>
            </a:pPr>
            <a:r>
              <a:rPr lang="ca-ES" sz="1600" spc="55" dirty="0">
                <a:solidFill>
                  <a:srgbClr val="7C6B68"/>
                </a:solidFill>
                <a:cs typeface="Tahoma"/>
              </a:rPr>
              <a:t>El tema central del curs serà la recerca sobre les relacions entre els éssers vius. Per això, es proposaran recursos i estratègies per abordar amb els i les alumnes la recerca sobre dos grans temes: el comportament animal i les relacions ecològiques que es produeixen entre els éssers vius que conviuen en un ecosistema.</a:t>
            </a:r>
          </a:p>
          <a:p>
            <a:pPr algn="l">
              <a:lnSpc>
                <a:spcPct val="150000"/>
              </a:lnSpc>
            </a:pPr>
            <a:endParaRPr lang="ca-ES" sz="1600" spc="55" dirty="0">
              <a:solidFill>
                <a:srgbClr val="7C6B68"/>
              </a:solidFill>
              <a:cs typeface="Tahoma"/>
            </a:endParaRPr>
          </a:p>
          <a:p>
            <a:pPr algn="l">
              <a:lnSpc>
                <a:spcPct val="150000"/>
              </a:lnSpc>
            </a:pPr>
            <a:r>
              <a:rPr lang="ca-ES" sz="1600" b="1" spc="55" dirty="0">
                <a:solidFill>
                  <a:srgbClr val="7C6B68"/>
                </a:solidFill>
                <a:cs typeface="Tahoma"/>
              </a:rPr>
              <a:t>Continguts</a:t>
            </a:r>
          </a:p>
          <a:p>
            <a:pPr algn="l">
              <a:lnSpc>
                <a:spcPct val="150000"/>
              </a:lnSpc>
            </a:pPr>
            <a:r>
              <a:rPr lang="ca-ES" sz="1600" spc="55" dirty="0">
                <a:solidFill>
                  <a:srgbClr val="7C6B68"/>
                </a:solidFill>
                <a:cs typeface="Tahoma"/>
              </a:rPr>
              <a:t>· Investigar les interaccions entre éssers vius en un ecosistema.</a:t>
            </a:r>
          </a:p>
          <a:p>
            <a:pPr algn="l">
              <a:lnSpc>
                <a:spcPct val="150000"/>
              </a:lnSpc>
            </a:pPr>
            <a:r>
              <a:rPr lang="ca-ES" sz="1600" spc="55" dirty="0">
                <a:solidFill>
                  <a:srgbClr val="7C6B68"/>
                </a:solidFill>
                <a:cs typeface="Tahoma"/>
              </a:rPr>
              <a:t>· Investigar el comportament dels animals.</a:t>
            </a:r>
          </a:p>
          <a:p>
            <a:pPr algn="l">
              <a:lnSpc>
                <a:spcPct val="150000"/>
              </a:lnSpc>
            </a:pPr>
            <a:r>
              <a:rPr lang="ca-ES" sz="1600" spc="55" dirty="0">
                <a:solidFill>
                  <a:srgbClr val="7C6B68"/>
                </a:solidFill>
                <a:cs typeface="Tahoma"/>
              </a:rPr>
              <a:t>· Investigar sobre les adaptacions dels éssers vius al seu entorn.</a:t>
            </a:r>
          </a:p>
        </p:txBody>
      </p:sp>
    </p:spTree>
    <p:extLst>
      <p:ext uri="{BB962C8B-B14F-4D97-AF65-F5344CB8AC3E}">
        <p14:creationId xmlns:p14="http://schemas.microsoft.com/office/powerpoint/2010/main" val="1128107446"/>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c9f0b8-f1be-41b7-9e54-e4d2b961f381" xsi:nil="true"/>
    <lcf76f155ced4ddcb4097134ff3c332f xmlns="b20adfff-dbb0-47cd-aca8-a0d1617875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3B72649AD9A404899C959A414A8DCDA" ma:contentTypeVersion="12" ma:contentTypeDescription="Crear nuevo documento." ma:contentTypeScope="" ma:versionID="db908a94bce300237110d4929624cbe9">
  <xsd:schema xmlns:xsd="http://www.w3.org/2001/XMLSchema" xmlns:xs="http://www.w3.org/2001/XMLSchema" xmlns:p="http://schemas.microsoft.com/office/2006/metadata/properties" xmlns:ns2="b20adfff-dbb0-47cd-aca8-a0d1617875c7" xmlns:ns3="25c9f0b8-f1be-41b7-9e54-e4d2b961f381" targetNamespace="http://schemas.microsoft.com/office/2006/metadata/properties" ma:root="true" ma:fieldsID="4c7ec329e05679a8c3b9e1add6723168" ns2:_="" ns3:_="">
    <xsd:import namespace="b20adfff-dbb0-47cd-aca8-a0d1617875c7"/>
    <xsd:import namespace="25c9f0b8-f1be-41b7-9e54-e4d2b961f38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adfff-dbb0-47cd-aca8-a0d161787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0737a0fa-3a5c-42be-9e86-8f9fea6252b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c9f0b8-f1be-41b7-9e54-e4d2b961f38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d5d63d-d573-49e7-9704-21b9efb92308}" ma:internalName="TaxCatchAll" ma:showField="CatchAllData" ma:web="25c9f0b8-f1be-41b7-9e54-e4d2b961f3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790CA5-3ED8-4B9A-A6A1-00C424E75717}">
  <ds:schemaRefs>
    <ds:schemaRef ds:uri="http://schemas.microsoft.com/sharepoint/v3/contenttype/forms"/>
  </ds:schemaRefs>
</ds:datastoreItem>
</file>

<file path=customXml/itemProps2.xml><?xml version="1.0" encoding="utf-8"?>
<ds:datastoreItem xmlns:ds="http://schemas.openxmlformats.org/officeDocument/2006/customXml" ds:itemID="{CEC5759A-2D37-4233-B9D5-BCABB121F010}">
  <ds:schemaRefs>
    <ds:schemaRef ds:uri="http://schemas.microsoft.com/office/2006/metadata/properties"/>
    <ds:schemaRef ds:uri="http://schemas.microsoft.com/office/infopath/2007/PartnerControls"/>
    <ds:schemaRef ds:uri="25c9f0b8-f1be-41b7-9e54-e4d2b961f381"/>
    <ds:schemaRef ds:uri="b20adfff-dbb0-47cd-aca8-a0d1617875c7"/>
  </ds:schemaRefs>
</ds:datastoreItem>
</file>

<file path=customXml/itemProps3.xml><?xml version="1.0" encoding="utf-8"?>
<ds:datastoreItem xmlns:ds="http://schemas.openxmlformats.org/officeDocument/2006/customXml" ds:itemID="{9CC61961-1582-4A81-AFD3-A274C6F7E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adfff-dbb0-47cd-aca8-a0d1617875c7"/>
    <ds:schemaRef ds:uri="25c9f0b8-f1be-41b7-9e54-e4d2b961f3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TotalTime>
  <Words>1098</Words>
  <Application>Microsoft Office PowerPoint</Application>
  <PresentationFormat>Pantalla panoràmica</PresentationFormat>
  <Paragraphs>143</Paragraphs>
  <Slides>17</Slides>
  <Notes>0</Notes>
  <HiddenSlides>0</HiddenSlides>
  <MMClips>1</MMClips>
  <ScaleCrop>false</ScaleCrop>
  <HeadingPairs>
    <vt:vector size="6" baseType="variant">
      <vt:variant>
        <vt:lpstr>Tipus de lletra utilitzats</vt:lpstr>
      </vt:variant>
      <vt:variant>
        <vt:i4>8</vt:i4>
      </vt:variant>
      <vt:variant>
        <vt:lpstr>Tema</vt:lpstr>
      </vt:variant>
      <vt:variant>
        <vt:i4>1</vt:i4>
      </vt:variant>
      <vt:variant>
        <vt:lpstr>Títols de les diapositives</vt:lpstr>
      </vt:variant>
      <vt:variant>
        <vt:i4>17</vt:i4>
      </vt:variant>
    </vt:vector>
  </HeadingPairs>
  <TitlesOfParts>
    <vt:vector size="26" baseType="lpstr">
      <vt:lpstr>Aptos</vt:lpstr>
      <vt:lpstr>Aptos Display</vt:lpstr>
      <vt:lpstr>Arial</vt:lpstr>
      <vt:lpstr>Calibri</vt:lpstr>
      <vt:lpstr>Courier New</vt:lpstr>
      <vt:lpstr>Tahoma</vt:lpstr>
      <vt:lpstr>Trebuchet MS</vt:lpstr>
      <vt:lpstr>Wingdings</vt:lpstr>
      <vt:lpstr>Tema de l'Office</vt:lpstr>
      <vt:lpstr>Petits Talents Científics Tarragona</vt:lpstr>
      <vt:lpstr>Qui som?</vt:lpstr>
      <vt:lpstr>Presentació del PowerPoint</vt:lpstr>
      <vt:lpstr>Què és Petits Talents Científics?</vt:lpstr>
      <vt:lpstr>Què s’ofereix?</vt:lpstr>
      <vt:lpstr>Presentació del PowerPoint</vt:lpstr>
      <vt:lpstr>Dimensió del programa – Curs 2024-2025</vt:lpstr>
      <vt:lpstr>Presentació del PowerPoint</vt:lpstr>
      <vt:lpstr>Presentació del PowerPoint</vt:lpstr>
      <vt:lpstr>Presentació del PowerPoint</vt:lpstr>
      <vt:lpstr>Què s’ofereix?</vt:lpstr>
      <vt:lpstr>Nombre de places</vt:lpstr>
      <vt:lpstr>Els encontres</vt:lpstr>
      <vt:lpstr>Els encontres</vt:lpstr>
      <vt:lpstr>Els encontres</vt:lpstr>
      <vt:lpstr>Contacte</vt:lpstr>
      <vt:lpstr>Petits Talents Científics Tarragona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Petits  Talents  Científics</dc:title>
  <dc:creator>Mar Martinez</dc:creator>
  <cp:lastModifiedBy>Mar Martinez</cp:lastModifiedBy>
  <cp:revision>117</cp:revision>
  <dcterms:created xsi:type="dcterms:W3CDTF">2024-04-16T14:03:17Z</dcterms:created>
  <dcterms:modified xsi:type="dcterms:W3CDTF">2024-09-06T12:44:01Z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0x01010003B72649AD9A404899C959A414A8DCDA</vt:lpwstr>
  </property>
  <property fmtid="{D5CDD505-2E9C-101B-9397-08002B2CF9AE}" pid="3" name="MediaServiceImageTags">
    <vt:lpwstr/>
  </property>
</Properties>
</file>