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_rels/notesSlide9.xml.rels" ContentType="application/vnd.openxmlformats-package.relationships+xml"/>
  <Override PartName="/ppt/notesSlides/_rels/notesSlide44.xml.rels" ContentType="application/vnd.openxmlformats-package.relationships+xml"/>
  <Override PartName="/ppt/notesSlides/_rels/notesSlide1.xml.rels" ContentType="application/vnd.openxmlformats-package.relationships+xml"/>
  <Override PartName="/ppt/notesSlides/_rels/notesSlide45.xml.rels" ContentType="application/vnd.openxmlformats-package.relationships+xml"/>
  <Override PartName="/ppt/notesSlides/_rels/notesSlide2.xml.rels" ContentType="application/vnd.openxmlformats-package.relationships+xml"/>
  <Override PartName="/ppt/notesSlides/_rels/notesSlide46.xml.rels" ContentType="application/vnd.openxmlformats-package.relationships+xml"/>
  <Override PartName="/ppt/notesSlides/_rels/notesSlide3.xml.rels" ContentType="application/vnd.openxmlformats-package.relationships+xml"/>
  <Override PartName="/ppt/notesSlides/_rels/notesSlide47.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_rels/notesSlide27.xml.rels" ContentType="application/vnd.openxmlformats-package.relationships+xml"/>
  <Override PartName="/ppt/notesSlides/_rels/notesSlide28.xml.rels" ContentType="application/vnd.openxmlformats-package.relationships+xml"/>
  <Override PartName="/ppt/notesSlides/_rels/notesSlide29.xml.rels" ContentType="application/vnd.openxmlformats-package.relationships+xml"/>
  <Override PartName="/ppt/notesSlides/_rels/notesSlide30.xml.rels" ContentType="application/vnd.openxmlformats-package.relationships+xml"/>
  <Override PartName="/ppt/notesSlides/_rels/notesSlide31.xml.rels" ContentType="application/vnd.openxmlformats-package.relationships+xml"/>
  <Override PartName="/ppt/notesSlides/_rels/notesSlide32.xml.rels" ContentType="application/vnd.openxmlformats-package.relationships+xml"/>
  <Override PartName="/ppt/notesSlides/_rels/notesSlide33.xml.rels" ContentType="application/vnd.openxmlformats-package.relationships+xml"/>
  <Override PartName="/ppt/notesSlides/_rels/notesSlide34.xml.rels" ContentType="application/vnd.openxmlformats-package.relationships+xml"/>
  <Override PartName="/ppt/notesSlides/_rels/notesSlide35.xml.rels" ContentType="application/vnd.openxmlformats-package.relationships+xml"/>
  <Override PartName="/ppt/notesSlides/_rels/notesSlide36.xml.rels" ContentType="application/vnd.openxmlformats-package.relationships+xml"/>
  <Override PartName="/ppt/notesSlides/_rels/notesSlide37.xml.rels" ContentType="application/vnd.openxmlformats-package.relationships+xml"/>
  <Override PartName="/ppt/notesSlides/_rels/notesSlide38.xml.rels" ContentType="application/vnd.openxmlformats-package.relationships+xml"/>
  <Override PartName="/ppt/notesSlides/_rels/notesSlide39.xml.rels" ContentType="application/vnd.openxmlformats-package.relationships+xml"/>
  <Override PartName="/ppt/notesSlides/_rels/notesSlide40.xml.rels" ContentType="application/vnd.openxmlformats-package.relationships+xml"/>
  <Override PartName="/ppt/notesSlides/_rels/notesSlide41.xml.rels" ContentType="application/vnd.openxmlformats-package.relationships+xml"/>
  <Override PartName="/ppt/notesSlides/_rels/notesSlide42.xml.rels" ContentType="application/vnd.openxmlformats-package.relationships+xml"/>
  <Override PartName="/ppt/notesSlides/_rels/notesSlide43.xml.rels" ContentType="application/vnd.openxmlformats-package.relationship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6.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_rels/slide26.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37.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media/image53.jpeg" ContentType="image/jpeg"/>
  <Override PartName="/ppt/media/image1.jpeg" ContentType="image/jpeg"/>
  <Override PartName="/ppt/media/image9.jpeg" ContentType="image/jpeg"/>
  <Override PartName="/ppt/media/image56.jpeg" ContentType="image/jpeg"/>
  <Override PartName="/ppt/media/image2.png" ContentType="image/png"/>
  <Override PartName="/ppt/media/image3.jpeg" ContentType="image/jpeg"/>
  <Override PartName="/ppt/media/image58.jpeg" ContentType="image/jpeg"/>
  <Override PartName="/ppt/media/image6.jpeg" ContentType="image/jpeg"/>
  <Override PartName="/ppt/media/image21.png" ContentType="image/png"/>
  <Override PartName="/ppt/media/image70.png" ContentType="image/png"/>
  <Override PartName="/ppt/media/image4.png" ContentType="image/png"/>
  <Override PartName="/ppt/media/image73.png" ContentType="image/png"/>
  <Override PartName="/ppt/media/image7.png" ContentType="image/png"/>
  <Override PartName="/ppt/media/image62.jpeg" ContentType="image/jpeg"/>
  <Override PartName="/ppt/media/image5.jpeg" ContentType="image/jpeg"/>
  <Override PartName="/ppt/media/image8.jpeg" ContentType="image/jpeg"/>
  <Override PartName="/ppt/media/image41.png" ContentType="image/png"/>
  <Override PartName="/ppt/media/image10.jpeg" ContentType="image/jpeg"/>
  <Override PartName="/ppt/media/image11.jpeg" ContentType="image/jpeg"/>
  <Override PartName="/ppt/media/image76.png" ContentType="image/png"/>
  <Override PartName="/ppt/media/image12.jpeg" ContentType="image/jpeg"/>
  <Override PartName="/ppt/media/image86.png" ContentType="image/png"/>
  <Override PartName="/ppt/media/image13.jpeg" ContentType="image/jpeg"/>
  <Override PartName="/ppt/media/image14.jpeg" ContentType="image/jpeg"/>
  <Override PartName="/ppt/media/image81.jpeg" ContentType="image/jpeg"/>
  <Override PartName="/ppt/media/image29.png" ContentType="image/png"/>
  <Override PartName="/ppt/media/image15.jpeg" ContentType="image/jpeg"/>
  <Override PartName="/ppt/media/image39.png" ContentType="image/png"/>
  <Override PartName="/ppt/media/image16.jpeg" ContentType="image/jpeg"/>
  <Override PartName="/ppt/media/image17.jpeg" ContentType="image/jpeg"/>
  <Override PartName="/ppt/media/image59.png" ContentType="image/png"/>
  <Override PartName="/ppt/media/image18.jpeg" ContentType="image/jpeg"/>
  <Override PartName="/ppt/media/image19.jpeg" ContentType="image/jpeg"/>
  <Override PartName="/ppt/media/image20.png" ContentType="image/png"/>
  <Override PartName="/ppt/media/image40.jpeg" ContentType="image/jpeg"/>
  <Override PartName="/ppt/media/image22.jpeg" ContentType="image/jpeg"/>
  <Override PartName="/ppt/media/image64.png" ContentType="image/png"/>
  <Override PartName="/ppt/media/image23.jpeg" ContentType="image/jpeg"/>
  <Override PartName="/ppt/media/image24.png" ContentType="image/png"/>
  <Override PartName="/ppt/media/image25.png" ContentType="image/png"/>
  <Override PartName="/ppt/media/image26.jpeg" ContentType="image/jpeg"/>
  <Override PartName="/ppt/media/image37.png" ContentType="image/png"/>
  <Override PartName="/ppt/media/image27.png" ContentType="image/png"/>
  <Override PartName="/ppt/media/image28.jpeg" ContentType="image/jpeg"/>
  <Override PartName="/ppt/media/image57.png" ContentType="image/png"/>
  <Override PartName="/ppt/media/image30.jpeg" ContentType="image/jpeg"/>
  <Override PartName="/ppt/media/image31.png" ContentType="image/png"/>
  <Override PartName="/ppt/media/image32.jpeg" ContentType="image/jpeg"/>
  <Override PartName="/ppt/media/image52.png" ContentType="image/png"/>
  <Override PartName="/ppt/media/image33.png" ContentType="image/png"/>
  <Override PartName="/ppt/media/image48.jpeg" ContentType="image/jpeg"/>
  <Override PartName="/ppt/media/image34.png" ContentType="image/png"/>
  <Override PartName="/ppt/media/image35.jpeg" ContentType="image/jpeg"/>
  <Override PartName="/ppt/media/image36.png" ContentType="image/png"/>
  <Override PartName="/ppt/media/image38.jpeg" ContentType="image/jpeg"/>
  <Override PartName="/ppt/media/image45.png" ContentType="image/png"/>
  <Override PartName="/ppt/media/image42.png" ContentType="image/png"/>
  <Override PartName="/ppt/media/image43.jpeg" ContentType="image/jpeg"/>
  <Override PartName="/ppt/media/image44.png" ContentType="image/png"/>
  <Override PartName="/ppt/media/image46.jpeg" ContentType="image/jpeg"/>
  <Override PartName="/ppt/media/image47.jpeg" ContentType="image/jpeg"/>
  <Override PartName="/ppt/media/image49.jpeg" ContentType="image/jpeg"/>
  <Override PartName="/ppt/media/image50.jpeg" ContentType="image/jpeg"/>
  <Override PartName="/ppt/media/image65.png" ContentType="image/png"/>
  <Override PartName="/ppt/media/image51.jpeg" ContentType="image/jpeg"/>
  <Override PartName="/ppt/media/image54.png" ContentType="image/png"/>
  <Override PartName="/ppt/media/image55.png" ContentType="image/png"/>
  <Override PartName="/ppt/media/image60.jpeg" ContentType="image/jpeg"/>
  <Override PartName="/ppt/media/image61.jpeg" ContentType="image/jpeg"/>
  <Override PartName="/ppt/media/image63.jpeg" ContentType="image/jpeg"/>
  <Override PartName="/ppt/media/image66.jpeg" ContentType="image/jpeg"/>
  <Override PartName="/ppt/media/image67.png" ContentType="image/png"/>
  <Override PartName="/ppt/media/image68.png" ContentType="image/png"/>
  <Override PartName="/ppt/media/image69.jpeg" ContentType="image/jpeg"/>
  <Override PartName="/ppt/media/image71.jpeg" ContentType="image/jpeg"/>
  <Override PartName="/ppt/media/image72.jpeg" ContentType="image/jpeg"/>
  <Override PartName="/ppt/media/image74.png" ContentType="image/png"/>
  <Override PartName="/ppt/media/image75.jpeg" ContentType="image/jpeg"/>
  <Override PartName="/ppt/media/image77.png" ContentType="image/png"/>
  <Override PartName="/ppt/media/image78.jpeg" ContentType="image/jpeg"/>
  <Override PartName="/ppt/media/image79.png" ContentType="image/png"/>
  <Override PartName="/ppt/media/image80.png" ContentType="image/png"/>
  <Override PartName="/ppt/media/image82.png" ContentType="image/png"/>
  <Override PartName="/ppt/media/image83.png" ContentType="image/png"/>
  <Override PartName="/ppt/media/image84.png" ContentType="image/png"/>
  <Override PartName="/ppt/media/image85.png" ContentType="image/png"/>
  <Override PartName="/ppt/media/image87.jpeg" ContentType="image/jpeg"/>
  <Override PartName="/ppt/media/image89.png" ContentType="image/png"/>
  <Override PartName="/ppt/media/image88.jpeg" ContentType="image/jpeg"/>
  <Override PartName="/ppt/media/image90.jpeg" ContentType="image/jpeg"/>
  <Override PartName="/ppt/media/image91.jpeg" ContentType="image/jpeg"/>
  <Override PartName="/ppt/media/image9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Lst>
  <p:sldSz cx="9144000" cy="51435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ca-ES" sz="1400" spc="-1" strike="noStrike">
                <a:solidFill>
                  <a:srgbClr val="000000"/>
                </a:solidFill>
                <a:latin typeface="Arial"/>
              </a:rPr>
              <a:t>Feu clic per moure la diapositiva</a:t>
            </a:r>
            <a:endParaRPr b="0" lang="ca-ES" sz="1400" spc="-1" strike="noStrike">
              <a:solidFill>
                <a:srgbClr val="000000"/>
              </a:solidFill>
              <a:latin typeface="Arial"/>
            </a:endParaRPr>
          </a:p>
        </p:txBody>
      </p:sp>
      <p:sp>
        <p:nvSpPr>
          <p:cNvPr id="42" name="PlaceHolder 2"/>
          <p:cNvSpPr>
            <a:spLocks noGrp="1"/>
          </p:cNvSpPr>
          <p:nvPr>
            <p:ph type="body"/>
          </p:nvPr>
        </p:nvSpPr>
        <p:spPr>
          <a:xfrm>
            <a:off x="756000" y="5078520"/>
            <a:ext cx="6047640" cy="4811040"/>
          </a:xfrm>
          <a:prstGeom prst="rect">
            <a:avLst/>
          </a:prstGeom>
        </p:spPr>
        <p:txBody>
          <a:bodyPr lIns="0" rIns="0" tIns="0" bIns="0">
            <a:noAutofit/>
          </a:bodyPr>
          <a:p>
            <a:r>
              <a:rPr b="0" lang="ca-ES" sz="2000" spc="-1" strike="noStrike">
                <a:latin typeface="Arial"/>
              </a:rPr>
              <a:t>Feu clic per editar el format de les notes</a:t>
            </a:r>
            <a:endParaRPr b="0" lang="ca-ES" sz="2000" spc="-1" strike="noStrike">
              <a:latin typeface="Arial"/>
            </a:endParaRPr>
          </a:p>
        </p:txBody>
      </p:sp>
      <p:sp>
        <p:nvSpPr>
          <p:cNvPr id="43" name="PlaceHolder 3"/>
          <p:cNvSpPr>
            <a:spLocks noGrp="1"/>
          </p:cNvSpPr>
          <p:nvPr>
            <p:ph type="hdr"/>
          </p:nvPr>
        </p:nvSpPr>
        <p:spPr>
          <a:xfrm>
            <a:off x="0" y="0"/>
            <a:ext cx="3280680" cy="534240"/>
          </a:xfrm>
          <a:prstGeom prst="rect">
            <a:avLst/>
          </a:prstGeom>
        </p:spPr>
        <p:txBody>
          <a:bodyPr lIns="0" rIns="0" tIns="0" bIns="0">
            <a:noAutofit/>
          </a:bodyPr>
          <a:p>
            <a:r>
              <a:rPr b="0" lang="ca-ES" sz="1400" spc="-1" strike="noStrike">
                <a:latin typeface="Times New Roman"/>
              </a:rPr>
              <a:t>&lt;capçalera&gt;</a:t>
            </a:r>
            <a:endParaRPr b="0" lang="ca-ES" sz="1400" spc="-1" strike="noStrike">
              <a:latin typeface="Times New Roman"/>
            </a:endParaRPr>
          </a:p>
        </p:txBody>
      </p:sp>
      <p:sp>
        <p:nvSpPr>
          <p:cNvPr id="44" name="PlaceHolder 4"/>
          <p:cNvSpPr>
            <a:spLocks noGrp="1"/>
          </p:cNvSpPr>
          <p:nvPr>
            <p:ph type="dt"/>
          </p:nvPr>
        </p:nvSpPr>
        <p:spPr>
          <a:xfrm>
            <a:off x="4278960" y="0"/>
            <a:ext cx="3280680" cy="534240"/>
          </a:xfrm>
          <a:prstGeom prst="rect">
            <a:avLst/>
          </a:prstGeom>
        </p:spPr>
        <p:txBody>
          <a:bodyPr lIns="0" rIns="0" tIns="0" bIns="0">
            <a:noAutofit/>
          </a:bodyPr>
          <a:p>
            <a:pPr algn="r"/>
            <a:r>
              <a:rPr b="0" lang="ca-ES" sz="1400" spc="-1" strike="noStrike">
                <a:latin typeface="Times New Roman"/>
              </a:rPr>
              <a:t>&lt;data/hora&gt;</a:t>
            </a:r>
            <a:endParaRPr b="0" lang="ca-ES" sz="1400" spc="-1" strike="noStrike">
              <a:latin typeface="Times New Roman"/>
            </a:endParaRPr>
          </a:p>
        </p:txBody>
      </p:sp>
      <p:sp>
        <p:nvSpPr>
          <p:cNvPr id="45" name="PlaceHolder 5"/>
          <p:cNvSpPr>
            <a:spLocks noGrp="1"/>
          </p:cNvSpPr>
          <p:nvPr>
            <p:ph type="ftr"/>
          </p:nvPr>
        </p:nvSpPr>
        <p:spPr>
          <a:xfrm>
            <a:off x="0" y="10157400"/>
            <a:ext cx="3280680" cy="534240"/>
          </a:xfrm>
          <a:prstGeom prst="rect">
            <a:avLst/>
          </a:prstGeom>
        </p:spPr>
        <p:txBody>
          <a:bodyPr lIns="0" rIns="0" tIns="0" bIns="0" anchor="b">
            <a:noAutofit/>
          </a:bodyPr>
          <a:p>
            <a:r>
              <a:rPr b="0" lang="ca-ES" sz="1400" spc="-1" strike="noStrike">
                <a:latin typeface="Times New Roman"/>
              </a:rPr>
              <a:t>&lt;peu de pàgina&gt;</a:t>
            </a:r>
            <a:endParaRPr b="0" lang="ca-ES" sz="1400" spc="-1" strike="noStrike">
              <a:latin typeface="Times New Roman"/>
            </a:endParaRPr>
          </a:p>
        </p:txBody>
      </p:sp>
      <p:sp>
        <p:nvSpPr>
          <p:cNvPr id="46"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68151B8B-3831-4C2A-B23D-327D7DFF00D2}" type="slidenum">
              <a:rPr b="0" lang="ca-ES" sz="1400" spc="-1" strike="noStrike">
                <a:latin typeface="Times New Roman"/>
              </a:rPr>
              <a:t>&lt;número&gt;</a:t>
            </a:fld>
            <a:endParaRPr b="0" lang="ca-E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
</Relationships>
</file>

<file path=ppt/notesSlides/_rels/notesSlide4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3" name="PlaceHolder 1"/>
          <p:cNvSpPr>
            <a:spLocks noGrp="1"/>
          </p:cNvSpPr>
          <p:nvPr>
            <p:ph type="sldImg"/>
          </p:nvPr>
        </p:nvSpPr>
        <p:spPr>
          <a:xfrm>
            <a:off x="380880" y="685800"/>
            <a:ext cx="6095520" cy="3428640"/>
          </a:xfrm>
          <a:prstGeom prst="rect">
            <a:avLst/>
          </a:prstGeom>
        </p:spPr>
      </p:sp>
      <p:sp>
        <p:nvSpPr>
          <p:cNvPr id="394" name="PlaceHolder 2"/>
          <p:cNvSpPr>
            <a:spLocks noGrp="1"/>
          </p:cNvSpPr>
          <p:nvPr>
            <p:ph type="body"/>
          </p:nvPr>
        </p:nvSpPr>
        <p:spPr>
          <a:xfrm>
            <a:off x="685800" y="4343400"/>
            <a:ext cx="5486040" cy="4114440"/>
          </a:xfrm>
          <a:prstGeom prst="rect">
            <a:avLst/>
          </a:prstGeom>
        </p:spPr>
        <p:txBody>
          <a:bodyPr>
            <a:noAutofit/>
          </a:bodyPr>
          <a:p>
            <a:endParaRPr b="0" lang="ca-ES" sz="2000" spc="-1" strike="noStrike">
              <a:latin typeface="Arial"/>
            </a:endParaRPr>
          </a:p>
        </p:txBody>
      </p:sp>
      <p:sp>
        <p:nvSpPr>
          <p:cNvPr id="395"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0" name="PlaceHolder 1"/>
          <p:cNvSpPr>
            <a:spLocks noGrp="1"/>
          </p:cNvSpPr>
          <p:nvPr>
            <p:ph type="sldImg"/>
          </p:nvPr>
        </p:nvSpPr>
        <p:spPr>
          <a:xfrm>
            <a:off x="380880" y="685800"/>
            <a:ext cx="6095520" cy="3428640"/>
          </a:xfrm>
          <a:prstGeom prst="rect">
            <a:avLst/>
          </a:prstGeom>
        </p:spPr>
      </p:sp>
      <p:sp>
        <p:nvSpPr>
          <p:cNvPr id="421" name="PlaceHolder 2"/>
          <p:cNvSpPr>
            <a:spLocks noGrp="1"/>
          </p:cNvSpPr>
          <p:nvPr>
            <p:ph type="body"/>
          </p:nvPr>
        </p:nvSpPr>
        <p:spPr>
          <a:xfrm>
            <a:off x="685800" y="4343400"/>
            <a:ext cx="5486040" cy="4114440"/>
          </a:xfrm>
          <a:prstGeom prst="rect">
            <a:avLst/>
          </a:prstGeom>
        </p:spPr>
        <p:txBody>
          <a:bodyPr>
            <a:noAutofit/>
          </a:bodyPr>
          <a:p>
            <a:endParaRPr b="0" lang="ca-ES" sz="2000" spc="-1" strike="noStrike">
              <a:latin typeface="Arial"/>
            </a:endParaRPr>
          </a:p>
        </p:txBody>
      </p:sp>
      <p:sp>
        <p:nvSpPr>
          <p:cNvPr id="422"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3" name="PlaceHolder 1"/>
          <p:cNvSpPr>
            <a:spLocks noGrp="1"/>
          </p:cNvSpPr>
          <p:nvPr>
            <p:ph type="sldImg"/>
          </p:nvPr>
        </p:nvSpPr>
        <p:spPr>
          <a:xfrm>
            <a:off x="380880" y="685800"/>
            <a:ext cx="6095520" cy="3428640"/>
          </a:xfrm>
          <a:prstGeom prst="rect">
            <a:avLst/>
          </a:prstGeom>
        </p:spPr>
      </p:sp>
      <p:sp>
        <p:nvSpPr>
          <p:cNvPr id="424" name="PlaceHolder 2"/>
          <p:cNvSpPr>
            <a:spLocks noGrp="1"/>
          </p:cNvSpPr>
          <p:nvPr>
            <p:ph type="body"/>
          </p:nvPr>
        </p:nvSpPr>
        <p:spPr>
          <a:xfrm>
            <a:off x="685800" y="4343400"/>
            <a:ext cx="5486040" cy="4114440"/>
          </a:xfrm>
          <a:prstGeom prst="rect">
            <a:avLst/>
          </a:prstGeom>
        </p:spPr>
        <p:txBody>
          <a:bodyPr>
            <a:noAutofit/>
          </a:bodyPr>
          <a:p>
            <a:endParaRPr b="0" lang="ca-ES" sz="2000" spc="-1" strike="noStrike">
              <a:latin typeface="Arial"/>
            </a:endParaRPr>
          </a:p>
        </p:txBody>
      </p:sp>
      <p:sp>
        <p:nvSpPr>
          <p:cNvPr id="425"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6" name="PlaceHolder 1"/>
          <p:cNvSpPr>
            <a:spLocks noGrp="1"/>
          </p:cNvSpPr>
          <p:nvPr>
            <p:ph type="sldImg"/>
          </p:nvPr>
        </p:nvSpPr>
        <p:spPr>
          <a:xfrm>
            <a:off x="380880" y="685800"/>
            <a:ext cx="6095520" cy="3428640"/>
          </a:xfrm>
          <a:prstGeom prst="rect">
            <a:avLst/>
          </a:prstGeom>
        </p:spPr>
      </p:sp>
      <p:sp>
        <p:nvSpPr>
          <p:cNvPr id="427" name="PlaceHolder 2"/>
          <p:cNvSpPr>
            <a:spLocks noGrp="1"/>
          </p:cNvSpPr>
          <p:nvPr>
            <p:ph type="body"/>
          </p:nvPr>
        </p:nvSpPr>
        <p:spPr>
          <a:xfrm>
            <a:off x="685800" y="4343400"/>
            <a:ext cx="5486040" cy="4114440"/>
          </a:xfrm>
          <a:prstGeom prst="rect">
            <a:avLst/>
          </a:prstGeom>
        </p:spPr>
        <p:txBody>
          <a:bodyPr>
            <a:noAutofit/>
          </a:bodyPr>
          <a:p>
            <a:endParaRPr b="0" lang="ca-ES" sz="2000" spc="-1" strike="noStrike">
              <a:latin typeface="Arial"/>
            </a:endParaRPr>
          </a:p>
        </p:txBody>
      </p:sp>
      <p:sp>
        <p:nvSpPr>
          <p:cNvPr id="428"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9" name="PlaceHolder 1"/>
          <p:cNvSpPr>
            <a:spLocks noGrp="1"/>
          </p:cNvSpPr>
          <p:nvPr>
            <p:ph type="sldImg"/>
          </p:nvPr>
        </p:nvSpPr>
        <p:spPr>
          <a:xfrm>
            <a:off x="380880" y="685800"/>
            <a:ext cx="6095520" cy="3428640"/>
          </a:xfrm>
          <a:prstGeom prst="rect">
            <a:avLst/>
          </a:prstGeom>
        </p:spPr>
      </p:sp>
      <p:sp>
        <p:nvSpPr>
          <p:cNvPr id="430" name="PlaceHolder 2"/>
          <p:cNvSpPr>
            <a:spLocks noGrp="1"/>
          </p:cNvSpPr>
          <p:nvPr>
            <p:ph type="body"/>
          </p:nvPr>
        </p:nvSpPr>
        <p:spPr>
          <a:xfrm>
            <a:off x="685800" y="4343400"/>
            <a:ext cx="5486040" cy="4114440"/>
          </a:xfrm>
          <a:prstGeom prst="rect">
            <a:avLst/>
          </a:prstGeom>
        </p:spPr>
        <p:txBody>
          <a:bodyPr>
            <a:noAutofit/>
          </a:bodyPr>
          <a:p>
            <a:endParaRPr b="0" lang="ca-ES" sz="2000" spc="-1" strike="noStrike">
              <a:latin typeface="Arial"/>
            </a:endParaRPr>
          </a:p>
        </p:txBody>
      </p:sp>
      <p:sp>
        <p:nvSpPr>
          <p:cNvPr id="431"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2" name="PlaceHolder 1"/>
          <p:cNvSpPr>
            <a:spLocks noGrp="1"/>
          </p:cNvSpPr>
          <p:nvPr>
            <p:ph type="sldImg"/>
          </p:nvPr>
        </p:nvSpPr>
        <p:spPr>
          <a:xfrm>
            <a:off x="380880" y="685800"/>
            <a:ext cx="6095520" cy="3428640"/>
          </a:xfrm>
          <a:prstGeom prst="rect">
            <a:avLst/>
          </a:prstGeom>
        </p:spPr>
      </p:sp>
      <p:sp>
        <p:nvSpPr>
          <p:cNvPr id="433" name="PlaceHolder 2"/>
          <p:cNvSpPr>
            <a:spLocks noGrp="1"/>
          </p:cNvSpPr>
          <p:nvPr>
            <p:ph type="body"/>
          </p:nvPr>
        </p:nvSpPr>
        <p:spPr>
          <a:xfrm>
            <a:off x="685800" y="4343400"/>
            <a:ext cx="5486040" cy="4114440"/>
          </a:xfrm>
          <a:prstGeom prst="rect">
            <a:avLst/>
          </a:prstGeom>
        </p:spPr>
        <p:txBody>
          <a:bodyPr>
            <a:noAutofit/>
          </a:bodyPr>
          <a:p>
            <a:endParaRPr b="0" lang="ca-ES" sz="2000" spc="-1" strike="noStrike">
              <a:latin typeface="Arial"/>
            </a:endParaRPr>
          </a:p>
        </p:txBody>
      </p:sp>
      <p:sp>
        <p:nvSpPr>
          <p:cNvPr id="434"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5" name="PlaceHolder 1"/>
          <p:cNvSpPr>
            <a:spLocks noGrp="1"/>
          </p:cNvSpPr>
          <p:nvPr>
            <p:ph type="sldImg"/>
          </p:nvPr>
        </p:nvSpPr>
        <p:spPr>
          <a:xfrm>
            <a:off x="380880" y="685800"/>
            <a:ext cx="6095520" cy="3428640"/>
          </a:xfrm>
          <a:prstGeom prst="rect">
            <a:avLst/>
          </a:prstGeom>
        </p:spPr>
      </p:sp>
      <p:sp>
        <p:nvSpPr>
          <p:cNvPr id="436" name="PlaceHolder 2"/>
          <p:cNvSpPr>
            <a:spLocks noGrp="1"/>
          </p:cNvSpPr>
          <p:nvPr>
            <p:ph type="body"/>
          </p:nvPr>
        </p:nvSpPr>
        <p:spPr>
          <a:xfrm>
            <a:off x="685800" y="4343400"/>
            <a:ext cx="5486040" cy="4114440"/>
          </a:xfrm>
          <a:prstGeom prst="rect">
            <a:avLst/>
          </a:prstGeom>
        </p:spPr>
        <p:txBody>
          <a:bodyPr>
            <a:noAutofit/>
          </a:bodyPr>
          <a:p>
            <a:endParaRPr b="0" lang="ca-ES" sz="2000" spc="-1" strike="noStrike">
              <a:latin typeface="Arial"/>
            </a:endParaRPr>
          </a:p>
        </p:txBody>
      </p:sp>
      <p:sp>
        <p:nvSpPr>
          <p:cNvPr id="437"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8" name="PlaceHolder 1"/>
          <p:cNvSpPr>
            <a:spLocks noGrp="1"/>
          </p:cNvSpPr>
          <p:nvPr>
            <p:ph type="sldImg"/>
          </p:nvPr>
        </p:nvSpPr>
        <p:spPr>
          <a:xfrm>
            <a:off x="380880" y="685800"/>
            <a:ext cx="6095520" cy="3428640"/>
          </a:xfrm>
          <a:prstGeom prst="rect">
            <a:avLst/>
          </a:prstGeom>
        </p:spPr>
      </p:sp>
      <p:sp>
        <p:nvSpPr>
          <p:cNvPr id="439" name="PlaceHolder 2"/>
          <p:cNvSpPr>
            <a:spLocks noGrp="1"/>
          </p:cNvSpPr>
          <p:nvPr>
            <p:ph type="body"/>
          </p:nvPr>
        </p:nvSpPr>
        <p:spPr>
          <a:xfrm>
            <a:off x="685800" y="4343400"/>
            <a:ext cx="5486040" cy="4114440"/>
          </a:xfrm>
          <a:prstGeom prst="rect">
            <a:avLst/>
          </a:prstGeom>
        </p:spPr>
        <p:txBody>
          <a:bodyPr>
            <a:noAutofit/>
          </a:bodyPr>
          <a:p>
            <a:endParaRPr b="0" lang="ca-ES" sz="2000" spc="-1" strike="noStrike">
              <a:latin typeface="Arial"/>
            </a:endParaRPr>
          </a:p>
        </p:txBody>
      </p:sp>
      <p:sp>
        <p:nvSpPr>
          <p:cNvPr id="440"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1" name="PlaceHolder 1"/>
          <p:cNvSpPr>
            <a:spLocks noGrp="1"/>
          </p:cNvSpPr>
          <p:nvPr>
            <p:ph type="sldImg"/>
          </p:nvPr>
        </p:nvSpPr>
        <p:spPr>
          <a:xfrm>
            <a:off x="380880" y="685800"/>
            <a:ext cx="6095520" cy="3428640"/>
          </a:xfrm>
          <a:prstGeom prst="rect">
            <a:avLst/>
          </a:prstGeom>
        </p:spPr>
      </p:sp>
      <p:sp>
        <p:nvSpPr>
          <p:cNvPr id="442" name="PlaceHolder 2"/>
          <p:cNvSpPr>
            <a:spLocks noGrp="1"/>
          </p:cNvSpPr>
          <p:nvPr>
            <p:ph type="body"/>
          </p:nvPr>
        </p:nvSpPr>
        <p:spPr>
          <a:xfrm>
            <a:off x="685800" y="4343400"/>
            <a:ext cx="5486040" cy="4114440"/>
          </a:xfrm>
          <a:prstGeom prst="rect">
            <a:avLst/>
          </a:prstGeom>
        </p:spPr>
        <p:txBody>
          <a:bodyPr>
            <a:noAutofit/>
          </a:bodyPr>
          <a:p>
            <a:endParaRPr b="0" lang="ca-ES" sz="2000" spc="-1" strike="noStrike">
              <a:latin typeface="Arial"/>
            </a:endParaRPr>
          </a:p>
        </p:txBody>
      </p:sp>
      <p:sp>
        <p:nvSpPr>
          <p:cNvPr id="443"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4" name="PlaceHolder 1"/>
          <p:cNvSpPr>
            <a:spLocks noGrp="1"/>
          </p:cNvSpPr>
          <p:nvPr>
            <p:ph type="sldImg"/>
          </p:nvPr>
        </p:nvSpPr>
        <p:spPr>
          <a:xfrm>
            <a:off x="380880" y="685800"/>
            <a:ext cx="6095520" cy="3428640"/>
          </a:xfrm>
          <a:prstGeom prst="rect">
            <a:avLst/>
          </a:prstGeom>
        </p:spPr>
      </p:sp>
      <p:sp>
        <p:nvSpPr>
          <p:cNvPr id="445" name="PlaceHolder 2"/>
          <p:cNvSpPr>
            <a:spLocks noGrp="1"/>
          </p:cNvSpPr>
          <p:nvPr>
            <p:ph type="body"/>
          </p:nvPr>
        </p:nvSpPr>
        <p:spPr>
          <a:xfrm>
            <a:off x="685800" y="4343400"/>
            <a:ext cx="5486040" cy="4114440"/>
          </a:xfrm>
          <a:prstGeom prst="rect">
            <a:avLst/>
          </a:prstGeom>
        </p:spPr>
        <p:txBody>
          <a:bodyPr>
            <a:noAutofit/>
          </a:bodyPr>
          <a:p>
            <a:endParaRPr b="0" lang="ca-ES" sz="2000" spc="-1" strike="noStrike">
              <a:latin typeface="Arial"/>
            </a:endParaRPr>
          </a:p>
        </p:txBody>
      </p:sp>
      <p:sp>
        <p:nvSpPr>
          <p:cNvPr id="446"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7" name="PlaceHolder 1"/>
          <p:cNvSpPr>
            <a:spLocks noGrp="1"/>
          </p:cNvSpPr>
          <p:nvPr>
            <p:ph type="sldImg"/>
          </p:nvPr>
        </p:nvSpPr>
        <p:spPr>
          <a:xfrm>
            <a:off x="380880" y="685800"/>
            <a:ext cx="6095520" cy="3428640"/>
          </a:xfrm>
          <a:prstGeom prst="rect">
            <a:avLst/>
          </a:prstGeom>
        </p:spPr>
      </p:sp>
      <p:sp>
        <p:nvSpPr>
          <p:cNvPr id="448" name="PlaceHolder 2"/>
          <p:cNvSpPr>
            <a:spLocks noGrp="1"/>
          </p:cNvSpPr>
          <p:nvPr>
            <p:ph type="body"/>
          </p:nvPr>
        </p:nvSpPr>
        <p:spPr>
          <a:xfrm>
            <a:off x="685800" y="4343400"/>
            <a:ext cx="5486040" cy="4114440"/>
          </a:xfrm>
          <a:prstGeom prst="rect">
            <a:avLst/>
          </a:prstGeom>
        </p:spPr>
        <p:txBody>
          <a:bodyPr>
            <a:noAutofit/>
          </a:bodyPr>
          <a:p>
            <a:endParaRPr b="0" lang="ca-ES" sz="2000" spc="-1" strike="noStrike">
              <a:latin typeface="Arial"/>
            </a:endParaRPr>
          </a:p>
        </p:txBody>
      </p:sp>
      <p:sp>
        <p:nvSpPr>
          <p:cNvPr id="449"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6" name="PlaceHolder 1"/>
          <p:cNvSpPr>
            <a:spLocks noGrp="1"/>
          </p:cNvSpPr>
          <p:nvPr>
            <p:ph type="sldImg"/>
          </p:nvPr>
        </p:nvSpPr>
        <p:spPr>
          <a:xfrm>
            <a:off x="380880" y="685800"/>
            <a:ext cx="6095520" cy="3428640"/>
          </a:xfrm>
          <a:prstGeom prst="rect">
            <a:avLst/>
          </a:prstGeom>
        </p:spPr>
      </p:sp>
      <p:sp>
        <p:nvSpPr>
          <p:cNvPr id="397" name="PlaceHolder 2"/>
          <p:cNvSpPr>
            <a:spLocks noGrp="1"/>
          </p:cNvSpPr>
          <p:nvPr>
            <p:ph type="body"/>
          </p:nvPr>
        </p:nvSpPr>
        <p:spPr>
          <a:xfrm>
            <a:off x="685800" y="4343400"/>
            <a:ext cx="5486040" cy="4114440"/>
          </a:xfrm>
          <a:prstGeom prst="rect">
            <a:avLst/>
          </a:prstGeom>
        </p:spPr>
        <p:txBody>
          <a:bodyPr>
            <a:noAutofit/>
          </a:bodyPr>
          <a:p>
            <a:endParaRPr b="0" lang="ca-ES" sz="2000" spc="-1" strike="noStrike">
              <a:latin typeface="Arial"/>
            </a:endParaRPr>
          </a:p>
        </p:txBody>
      </p:sp>
      <p:sp>
        <p:nvSpPr>
          <p:cNvPr id="398"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0" name="PlaceHolder 1"/>
          <p:cNvSpPr>
            <a:spLocks noGrp="1"/>
          </p:cNvSpPr>
          <p:nvPr>
            <p:ph type="sldImg"/>
          </p:nvPr>
        </p:nvSpPr>
        <p:spPr>
          <a:xfrm>
            <a:off x="380880" y="685800"/>
            <a:ext cx="6095520" cy="3428640"/>
          </a:xfrm>
          <a:prstGeom prst="rect">
            <a:avLst/>
          </a:prstGeom>
        </p:spPr>
      </p:sp>
      <p:sp>
        <p:nvSpPr>
          <p:cNvPr id="451" name="PlaceHolder 2"/>
          <p:cNvSpPr>
            <a:spLocks noGrp="1"/>
          </p:cNvSpPr>
          <p:nvPr>
            <p:ph type="body"/>
          </p:nvPr>
        </p:nvSpPr>
        <p:spPr>
          <a:xfrm>
            <a:off x="685800" y="4343400"/>
            <a:ext cx="5486040" cy="4114440"/>
          </a:xfrm>
          <a:prstGeom prst="rect">
            <a:avLst/>
          </a:prstGeom>
        </p:spPr>
        <p:txBody>
          <a:bodyPr>
            <a:noAutofit/>
          </a:bodyPr>
          <a:p>
            <a:endParaRPr b="0" lang="ca-ES" sz="2000" spc="-1" strike="noStrike">
              <a:latin typeface="Arial"/>
            </a:endParaRPr>
          </a:p>
        </p:txBody>
      </p:sp>
      <p:sp>
        <p:nvSpPr>
          <p:cNvPr id="452"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3" name="PlaceHolder 1"/>
          <p:cNvSpPr>
            <a:spLocks noGrp="1"/>
          </p:cNvSpPr>
          <p:nvPr>
            <p:ph type="sldImg"/>
          </p:nvPr>
        </p:nvSpPr>
        <p:spPr>
          <a:xfrm>
            <a:off x="380880" y="685800"/>
            <a:ext cx="6095520" cy="3428640"/>
          </a:xfrm>
          <a:prstGeom prst="rect">
            <a:avLst/>
          </a:prstGeom>
        </p:spPr>
      </p:sp>
      <p:sp>
        <p:nvSpPr>
          <p:cNvPr id="454" name="PlaceHolder 2"/>
          <p:cNvSpPr>
            <a:spLocks noGrp="1"/>
          </p:cNvSpPr>
          <p:nvPr>
            <p:ph type="body"/>
          </p:nvPr>
        </p:nvSpPr>
        <p:spPr>
          <a:xfrm>
            <a:off x="685800" y="4343400"/>
            <a:ext cx="5486040" cy="4114440"/>
          </a:xfrm>
          <a:prstGeom prst="rect">
            <a:avLst/>
          </a:prstGeom>
        </p:spPr>
        <p:txBody>
          <a:bodyPr>
            <a:noAutofit/>
          </a:bodyPr>
          <a:p>
            <a:endParaRPr b="0" lang="ca-ES" sz="2000" spc="-1" strike="noStrike">
              <a:latin typeface="Arial"/>
            </a:endParaRPr>
          </a:p>
        </p:txBody>
      </p:sp>
      <p:sp>
        <p:nvSpPr>
          <p:cNvPr id="455"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6" name="PlaceHolder 1"/>
          <p:cNvSpPr>
            <a:spLocks noGrp="1"/>
          </p:cNvSpPr>
          <p:nvPr>
            <p:ph type="sldImg"/>
          </p:nvPr>
        </p:nvSpPr>
        <p:spPr>
          <a:xfrm>
            <a:off x="380880" y="685800"/>
            <a:ext cx="6095520" cy="3428640"/>
          </a:xfrm>
          <a:prstGeom prst="rect">
            <a:avLst/>
          </a:prstGeom>
        </p:spPr>
      </p:sp>
      <p:sp>
        <p:nvSpPr>
          <p:cNvPr id="457" name="PlaceHolder 2"/>
          <p:cNvSpPr>
            <a:spLocks noGrp="1"/>
          </p:cNvSpPr>
          <p:nvPr>
            <p:ph type="body"/>
          </p:nvPr>
        </p:nvSpPr>
        <p:spPr>
          <a:xfrm>
            <a:off x="685800" y="4343400"/>
            <a:ext cx="5486040" cy="4114440"/>
          </a:xfrm>
          <a:prstGeom prst="rect">
            <a:avLst/>
          </a:prstGeom>
        </p:spPr>
        <p:txBody>
          <a:bodyPr>
            <a:noAutofit/>
          </a:bodyPr>
          <a:p>
            <a:endParaRPr b="0" lang="ca-ES" sz="2000" spc="-1" strike="noStrike">
              <a:latin typeface="Arial"/>
            </a:endParaRPr>
          </a:p>
        </p:txBody>
      </p:sp>
      <p:sp>
        <p:nvSpPr>
          <p:cNvPr id="458"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9" name="PlaceHolder 1"/>
          <p:cNvSpPr>
            <a:spLocks noGrp="1"/>
          </p:cNvSpPr>
          <p:nvPr>
            <p:ph type="sldImg"/>
          </p:nvPr>
        </p:nvSpPr>
        <p:spPr>
          <a:xfrm>
            <a:off x="380880" y="685800"/>
            <a:ext cx="6095520" cy="3428640"/>
          </a:xfrm>
          <a:prstGeom prst="rect">
            <a:avLst/>
          </a:prstGeom>
        </p:spPr>
      </p:sp>
      <p:sp>
        <p:nvSpPr>
          <p:cNvPr id="460" name="PlaceHolder 2"/>
          <p:cNvSpPr>
            <a:spLocks noGrp="1"/>
          </p:cNvSpPr>
          <p:nvPr>
            <p:ph type="body"/>
          </p:nvPr>
        </p:nvSpPr>
        <p:spPr>
          <a:xfrm>
            <a:off x="685800" y="4343400"/>
            <a:ext cx="5486040" cy="4114440"/>
          </a:xfrm>
          <a:prstGeom prst="rect">
            <a:avLst/>
          </a:prstGeom>
        </p:spPr>
        <p:txBody>
          <a:bodyPr>
            <a:noAutofit/>
          </a:bodyPr>
          <a:p>
            <a:endParaRPr b="0" lang="ca-ES" sz="2000" spc="-1" strike="noStrike">
              <a:latin typeface="Arial"/>
            </a:endParaRPr>
          </a:p>
        </p:txBody>
      </p:sp>
      <p:sp>
        <p:nvSpPr>
          <p:cNvPr id="461"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2" name="PlaceHolder 1"/>
          <p:cNvSpPr>
            <a:spLocks noGrp="1"/>
          </p:cNvSpPr>
          <p:nvPr>
            <p:ph type="sldImg"/>
          </p:nvPr>
        </p:nvSpPr>
        <p:spPr>
          <a:xfrm>
            <a:off x="380880" y="685800"/>
            <a:ext cx="6095520" cy="3428640"/>
          </a:xfrm>
          <a:prstGeom prst="rect">
            <a:avLst/>
          </a:prstGeom>
        </p:spPr>
      </p:sp>
      <p:sp>
        <p:nvSpPr>
          <p:cNvPr id="463" name="PlaceHolder 2"/>
          <p:cNvSpPr>
            <a:spLocks noGrp="1"/>
          </p:cNvSpPr>
          <p:nvPr>
            <p:ph type="body"/>
          </p:nvPr>
        </p:nvSpPr>
        <p:spPr>
          <a:xfrm>
            <a:off x="685800" y="4343400"/>
            <a:ext cx="5486040" cy="4114440"/>
          </a:xfrm>
          <a:prstGeom prst="rect">
            <a:avLst/>
          </a:prstGeom>
        </p:spPr>
        <p:txBody>
          <a:bodyPr>
            <a:noAutofit/>
          </a:bodyPr>
          <a:p>
            <a:pPr>
              <a:lnSpc>
                <a:spcPct val="100000"/>
              </a:lnSpc>
            </a:pPr>
            <a:r>
              <a:rPr b="0" lang="ca-ES" sz="1200" spc="-1" strike="noStrike">
                <a:solidFill>
                  <a:srgbClr val="000000"/>
                </a:solidFill>
                <a:latin typeface="Calibri"/>
                <a:ea typeface="Calibri"/>
              </a:rPr>
              <a:t>…</a:t>
            </a:r>
            <a:r>
              <a:rPr b="0" lang="ca-ES" sz="1100" spc="-1" strike="noStrike">
                <a:solidFill>
                  <a:srgbClr val="000000"/>
                </a:solidFill>
                <a:latin typeface="Calibri"/>
                <a:ea typeface="Calibri"/>
              </a:rPr>
              <a:t>. tan  en  nois  com  en  noies  es  la família  qui  en una  proporció  més  alta  fa  la  demana.</a:t>
            </a:r>
            <a:endParaRPr b="0" lang="ca-ES" sz="1100" spc="-1" strike="noStrike">
              <a:latin typeface="Arial"/>
            </a:endParaRPr>
          </a:p>
          <a:p>
            <a:pPr>
              <a:lnSpc>
                <a:spcPct val="100000"/>
              </a:lnSpc>
            </a:pPr>
            <a:endParaRPr b="0" lang="ca-ES" sz="1100" spc="-1" strike="noStrike">
              <a:latin typeface="Arial"/>
            </a:endParaRPr>
          </a:p>
          <a:p>
            <a:pPr>
              <a:lnSpc>
                <a:spcPct val="100000"/>
              </a:lnSpc>
            </a:pPr>
            <a:r>
              <a:rPr b="0" lang="ca-ES" sz="1100" spc="-1" strike="noStrike">
                <a:solidFill>
                  <a:srgbClr val="000000"/>
                </a:solidFill>
                <a:latin typeface="Calibri"/>
                <a:ea typeface="Calibri"/>
              </a:rPr>
              <a:t>Però  continuen  fent-se  més  demandes  per  nois    que per  noies. No  sols   per  demandes  per  la  família,  sino  també  per  l’escola.</a:t>
            </a:r>
            <a:endParaRPr b="0" lang="ca-ES" sz="1100" spc="-1" strike="noStrike">
              <a:latin typeface="Arial"/>
            </a:endParaRPr>
          </a:p>
          <a:p>
            <a:pPr>
              <a:lnSpc>
                <a:spcPct val="100000"/>
              </a:lnSpc>
            </a:pPr>
            <a:endParaRPr b="0" lang="ca-ES" sz="1100" spc="-1" strike="noStrike">
              <a:latin typeface="Arial"/>
            </a:endParaRPr>
          </a:p>
        </p:txBody>
      </p:sp>
      <p:sp>
        <p:nvSpPr>
          <p:cNvPr id="464"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5" name="PlaceHolder 1"/>
          <p:cNvSpPr>
            <a:spLocks noGrp="1"/>
          </p:cNvSpPr>
          <p:nvPr>
            <p:ph type="sldImg"/>
          </p:nvPr>
        </p:nvSpPr>
        <p:spPr>
          <a:xfrm>
            <a:off x="380880" y="685800"/>
            <a:ext cx="6095520" cy="3428640"/>
          </a:xfrm>
          <a:prstGeom prst="rect">
            <a:avLst/>
          </a:prstGeom>
        </p:spPr>
      </p:sp>
      <p:sp>
        <p:nvSpPr>
          <p:cNvPr id="466" name="PlaceHolder 2"/>
          <p:cNvSpPr>
            <a:spLocks noGrp="1"/>
          </p:cNvSpPr>
          <p:nvPr>
            <p:ph type="body"/>
          </p:nvPr>
        </p:nvSpPr>
        <p:spPr>
          <a:xfrm>
            <a:off x="685800" y="4343400"/>
            <a:ext cx="5486040" cy="4114440"/>
          </a:xfrm>
          <a:prstGeom prst="rect">
            <a:avLst/>
          </a:prstGeom>
        </p:spPr>
        <p:txBody>
          <a:bodyPr>
            <a:noAutofit/>
          </a:bodyPr>
          <a:p>
            <a:pPr>
              <a:lnSpc>
                <a:spcPct val="100000"/>
              </a:lnSpc>
            </a:pPr>
            <a:r>
              <a:rPr b="0" lang="ca-ES" sz="1800" spc="-1" strike="noStrike">
                <a:solidFill>
                  <a:srgbClr val="000000"/>
                </a:solidFill>
                <a:latin typeface="Calibri"/>
                <a:ea typeface="Calibri"/>
              </a:rPr>
              <a:t>pel que  fa  als  motius  de demanda  son   els  aprenentatges  l’indicador  principal per  iniciar  la  demanada,  tan  en nens com  en  nenes.  </a:t>
            </a:r>
            <a:endParaRPr b="0" lang="ca-ES" sz="1800" spc="-1" strike="noStrike">
              <a:latin typeface="Arial"/>
            </a:endParaRPr>
          </a:p>
          <a:p>
            <a:pPr>
              <a:lnSpc>
                <a:spcPct val="100000"/>
              </a:lnSpc>
            </a:pPr>
            <a:r>
              <a:rPr b="0" lang="ca-ES" sz="1800" spc="-1" strike="noStrike">
                <a:solidFill>
                  <a:srgbClr val="000000"/>
                </a:solidFill>
                <a:latin typeface="Calibri"/>
                <a:ea typeface="Calibri"/>
              </a:rPr>
              <a:t>Per  suposat, que  les   demandes  respecte  els  nens,  dupliquen  les  demandes  respecte  les  nenes.</a:t>
            </a:r>
            <a:endParaRPr b="0" lang="ca-ES" sz="1800" spc="-1" strike="noStrike">
              <a:latin typeface="Arial"/>
            </a:endParaRPr>
          </a:p>
          <a:p>
            <a:pPr>
              <a:lnSpc>
                <a:spcPct val="100000"/>
              </a:lnSpc>
            </a:pPr>
            <a:endParaRPr b="0" lang="ca-ES" sz="1800" spc="-1" strike="noStrike">
              <a:latin typeface="Arial"/>
            </a:endParaRPr>
          </a:p>
          <a:p>
            <a:pPr>
              <a:lnSpc>
                <a:spcPct val="100000"/>
              </a:lnSpc>
            </a:pPr>
            <a:r>
              <a:rPr b="0" lang="ca-ES" sz="1800" spc="-1" strike="noStrike">
                <a:solidFill>
                  <a:srgbClr val="000000"/>
                </a:solidFill>
                <a:latin typeface="Calibri"/>
                <a:ea typeface="Calibri"/>
              </a:rPr>
              <a:t>El  segon  motiu  de  demanda  es el combinat:  aprenentatges-conducta, i  es  torna a  fer  més  demanda  de   nens que  de  nens.</a:t>
            </a:r>
            <a:endParaRPr b="0" lang="ca-ES" sz="1800" spc="-1" strike="noStrike">
              <a:latin typeface="Arial"/>
            </a:endParaRPr>
          </a:p>
        </p:txBody>
      </p:sp>
      <p:sp>
        <p:nvSpPr>
          <p:cNvPr id="467"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8" name="PlaceHolder 1"/>
          <p:cNvSpPr>
            <a:spLocks noGrp="1"/>
          </p:cNvSpPr>
          <p:nvPr>
            <p:ph type="sldImg"/>
          </p:nvPr>
        </p:nvSpPr>
        <p:spPr>
          <a:xfrm>
            <a:off x="380880" y="685800"/>
            <a:ext cx="6095520" cy="3428640"/>
          </a:xfrm>
          <a:prstGeom prst="rect">
            <a:avLst/>
          </a:prstGeom>
        </p:spPr>
      </p:sp>
      <p:sp>
        <p:nvSpPr>
          <p:cNvPr id="469" name="PlaceHolder 2"/>
          <p:cNvSpPr>
            <a:spLocks noGrp="1"/>
          </p:cNvSpPr>
          <p:nvPr>
            <p:ph type="body"/>
          </p:nvPr>
        </p:nvSpPr>
        <p:spPr>
          <a:xfrm>
            <a:off x="685800" y="4343400"/>
            <a:ext cx="5486040" cy="4114440"/>
          </a:xfrm>
          <a:prstGeom prst="rect">
            <a:avLst/>
          </a:prstGeom>
        </p:spPr>
        <p:txBody>
          <a:bodyPr>
            <a:noAutofit/>
          </a:bodyPr>
          <a:p>
            <a:pPr>
              <a:lnSpc>
                <a:spcPct val="100000"/>
              </a:lnSpc>
            </a:pPr>
            <a:r>
              <a:rPr b="0" lang="ca-ES" sz="1100" spc="-1" strike="noStrike">
                <a:solidFill>
                  <a:srgbClr val="000000"/>
                </a:solidFill>
                <a:latin typeface="Calibri"/>
                <a:ea typeface="Calibri"/>
              </a:rPr>
              <a:t>  </a:t>
            </a:r>
            <a:r>
              <a:rPr b="0" lang="ca-ES" sz="1100" spc="-1" strike="noStrike">
                <a:solidFill>
                  <a:srgbClr val="000000"/>
                </a:solidFill>
                <a:latin typeface="Calibri"/>
                <a:ea typeface="Calibri"/>
              </a:rPr>
              <a:t>Com  a conclusió d’aquest  apartat,  tan  centres  educatius  com  famílies,  posem  la  mirada  més  en  els  nois  que  en  les  noies,  per que  es  fan  visibles,  amb  les  seves  conductes manifestacions i produccions. </a:t>
            </a:r>
            <a:endParaRPr b="0" lang="ca-ES" sz="1100" spc="-1" strike="noStrike">
              <a:latin typeface="Arial"/>
            </a:endParaRPr>
          </a:p>
          <a:p>
            <a:pPr>
              <a:lnSpc>
                <a:spcPct val="100000"/>
              </a:lnSpc>
            </a:pPr>
            <a:endParaRPr b="0" lang="ca-ES" sz="1100" spc="-1" strike="noStrike">
              <a:latin typeface="Arial"/>
            </a:endParaRPr>
          </a:p>
          <a:p>
            <a:pPr>
              <a:lnSpc>
                <a:spcPct val="100000"/>
              </a:lnSpc>
            </a:pPr>
            <a:r>
              <a:rPr b="0" lang="ca-ES" sz="1100" spc="-1" strike="noStrike">
                <a:solidFill>
                  <a:srgbClr val="000000"/>
                </a:solidFill>
                <a:latin typeface="Calibri"/>
                <a:ea typeface="Calibri"/>
              </a:rPr>
              <a:t>Les  noies tenen  més  capacitat  d’adaptabilitat i  llavors  no  son  tan  visibles ni  a les  aules ni  a l’àmbit  familiar i social, i  per  tan no  ens  fixem, o bé  no  sabem  veure  que  també  tenen  un  potencial  a  mostrar.</a:t>
            </a:r>
            <a:endParaRPr b="0" lang="ca-ES" sz="1100" spc="-1" strike="noStrike">
              <a:latin typeface="Arial"/>
            </a:endParaRPr>
          </a:p>
          <a:p>
            <a:pPr>
              <a:lnSpc>
                <a:spcPct val="100000"/>
              </a:lnSpc>
            </a:pPr>
            <a:endParaRPr b="0" lang="ca-ES" sz="1100" spc="-1" strike="noStrike">
              <a:latin typeface="Arial"/>
            </a:endParaRPr>
          </a:p>
          <a:p>
            <a:pPr>
              <a:lnSpc>
                <a:spcPct val="100000"/>
              </a:lnSpc>
            </a:pPr>
            <a:r>
              <a:rPr b="0" lang="ca-ES" sz="1100" spc="-1" strike="noStrike">
                <a:solidFill>
                  <a:srgbClr val="000000"/>
                </a:solidFill>
                <a:latin typeface="Calibri"/>
                <a:ea typeface="Calibri"/>
              </a:rPr>
              <a:t>Les  noies no  sols  s’adapten  ràpidament a les  situacions de  l’entorn i normes,  sinó que  solen  sentir-se més  segures si passen  desapercebudes,  per tan, no  donaran mostres d’excel.lència, per por a  que  no se’ls consideri la  seva  feminitat,  per  mostrar  la seva  intel.ligència.</a:t>
            </a:r>
            <a:endParaRPr b="0" lang="ca-ES" sz="1100" spc="-1" strike="noStrike">
              <a:latin typeface="Arial"/>
            </a:endParaRPr>
          </a:p>
          <a:p>
            <a:pPr>
              <a:lnSpc>
                <a:spcPct val="100000"/>
              </a:lnSpc>
            </a:pPr>
            <a:endParaRPr b="0" lang="ca-ES" sz="1100" spc="-1" strike="noStrike">
              <a:latin typeface="Arial"/>
            </a:endParaRPr>
          </a:p>
          <a:p>
            <a:pPr>
              <a:lnSpc>
                <a:spcPct val="100000"/>
              </a:lnSpc>
            </a:pPr>
            <a:r>
              <a:rPr b="0" lang="ca-ES" sz="1100" spc="-1" strike="noStrike">
                <a:solidFill>
                  <a:srgbClr val="000000"/>
                </a:solidFill>
                <a:latin typeface="Calibri"/>
                <a:ea typeface="Calibri"/>
              </a:rPr>
              <a:t>Aquest son  aspectes que  posa  de rellevància   la  Dra.  Luz  Perez  ( professora  de  la   Universitat  Complutense  de  Madrid) en les  seves  investigacions  i escrits ,  i que  potser  també ens poden servir  d’explicació del  baix  nombre  de  noies  que hem recollit  en la  nostra  mostra.</a:t>
            </a:r>
            <a:endParaRPr b="0" lang="ca-ES" sz="1100" spc="-1" strike="noStrike">
              <a:latin typeface="Arial"/>
            </a:endParaRPr>
          </a:p>
        </p:txBody>
      </p:sp>
      <p:sp>
        <p:nvSpPr>
          <p:cNvPr id="470"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1" name="PlaceHolder 1"/>
          <p:cNvSpPr>
            <a:spLocks noGrp="1"/>
          </p:cNvSpPr>
          <p:nvPr>
            <p:ph type="sldImg"/>
          </p:nvPr>
        </p:nvSpPr>
        <p:spPr>
          <a:xfrm>
            <a:off x="380880" y="685800"/>
            <a:ext cx="6095520" cy="3428640"/>
          </a:xfrm>
          <a:prstGeom prst="rect">
            <a:avLst/>
          </a:prstGeom>
        </p:spPr>
      </p:sp>
      <p:sp>
        <p:nvSpPr>
          <p:cNvPr id="472" name="PlaceHolder 2"/>
          <p:cNvSpPr>
            <a:spLocks noGrp="1"/>
          </p:cNvSpPr>
          <p:nvPr>
            <p:ph type="body"/>
          </p:nvPr>
        </p:nvSpPr>
        <p:spPr>
          <a:xfrm>
            <a:off x="685800" y="4343400"/>
            <a:ext cx="5486040" cy="4114440"/>
          </a:xfrm>
          <a:prstGeom prst="rect">
            <a:avLst/>
          </a:prstGeom>
        </p:spPr>
        <p:txBody>
          <a:bodyPr>
            <a:noAutofit/>
          </a:bodyPr>
          <a:p>
            <a:pPr>
              <a:lnSpc>
                <a:spcPct val="100000"/>
              </a:lnSpc>
            </a:pPr>
            <a:r>
              <a:rPr b="0" lang="ca-ES" sz="1100" spc="-1" strike="noStrike">
                <a:solidFill>
                  <a:srgbClr val="000000"/>
                </a:solidFill>
                <a:latin typeface="Calibri"/>
                <a:ea typeface="Calibri"/>
              </a:rPr>
              <a:t>Socialment,  el  pes  de  la  família continua recaient en la  dona, i continua vigent la pressió social,  de  tenir  parella, fils,  el control  familiar. Mentre  que  a l’home no  se li exigeix ni es valora negativament si no  té  parella o  fills. </a:t>
            </a:r>
            <a:endParaRPr b="0" lang="ca-ES" sz="1100" spc="-1" strike="noStrike">
              <a:latin typeface="Arial"/>
            </a:endParaRPr>
          </a:p>
          <a:p>
            <a:pPr>
              <a:lnSpc>
                <a:spcPct val="100000"/>
              </a:lnSpc>
            </a:pPr>
            <a:endParaRPr b="0" lang="ca-ES" sz="1100" spc="-1" strike="noStrike">
              <a:latin typeface="Arial"/>
            </a:endParaRPr>
          </a:p>
          <a:p>
            <a:pPr>
              <a:lnSpc>
                <a:spcPct val="100000"/>
              </a:lnSpc>
            </a:pPr>
            <a:r>
              <a:rPr b="0" lang="ca-ES" sz="1100" spc="-1" strike="noStrike">
                <a:solidFill>
                  <a:srgbClr val="000000"/>
                </a:solidFill>
                <a:latin typeface="Calibri"/>
                <a:ea typeface="Calibri"/>
              </a:rPr>
              <a:t>Aquesta  situació  s’anomena  Síndrome  de  L’abella  reina:  explicat  per  la  Dra.  Luz  Perez,  a les  Actes  del  Seminari “situación  actual de  la  mujer  superdotada en al  sociedad”.</a:t>
            </a:r>
            <a:endParaRPr b="0" lang="ca-ES" sz="1100" spc="-1" strike="noStrike">
              <a:latin typeface="Arial"/>
            </a:endParaRPr>
          </a:p>
          <a:p>
            <a:pPr>
              <a:lnSpc>
                <a:spcPct val="100000"/>
              </a:lnSpc>
            </a:pPr>
            <a:endParaRPr b="0" lang="ca-ES" sz="1100" spc="-1" strike="noStrike">
              <a:latin typeface="Arial"/>
            </a:endParaRPr>
          </a:p>
          <a:p>
            <a:pPr>
              <a:lnSpc>
                <a:spcPct val="100000"/>
              </a:lnSpc>
            </a:pPr>
            <a:r>
              <a:rPr b="0" lang="ca-ES" sz="1100" spc="-1" strike="noStrike">
                <a:solidFill>
                  <a:srgbClr val="000000"/>
                </a:solidFill>
                <a:latin typeface="Calibri"/>
                <a:ea typeface="Calibri"/>
              </a:rPr>
              <a:t> </a:t>
            </a:r>
            <a:r>
              <a:rPr b="0" lang="ca-ES" sz="1100" spc="-1" strike="noStrike">
                <a:solidFill>
                  <a:srgbClr val="000000"/>
                </a:solidFill>
                <a:latin typeface="Calibri"/>
                <a:ea typeface="Calibri"/>
              </a:rPr>
              <a:t>Expressa que  l’abella  reina  es  l’única que  treballa i  procrea,  però  a més  té  unes  característiques diferencials de  la  resta que  la  fan  reina i quasi perfecta.</a:t>
            </a:r>
            <a:endParaRPr b="0" lang="ca-ES" sz="1100" spc="-1" strike="noStrike">
              <a:latin typeface="Arial"/>
            </a:endParaRPr>
          </a:p>
        </p:txBody>
      </p:sp>
      <p:sp>
        <p:nvSpPr>
          <p:cNvPr id="473"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4" name="PlaceHolder 1"/>
          <p:cNvSpPr>
            <a:spLocks noGrp="1"/>
          </p:cNvSpPr>
          <p:nvPr>
            <p:ph type="sldImg"/>
          </p:nvPr>
        </p:nvSpPr>
        <p:spPr>
          <a:xfrm>
            <a:off x="380880" y="685800"/>
            <a:ext cx="6095520" cy="3428640"/>
          </a:xfrm>
          <a:prstGeom prst="rect">
            <a:avLst/>
          </a:prstGeom>
        </p:spPr>
      </p:sp>
      <p:sp>
        <p:nvSpPr>
          <p:cNvPr id="475" name="PlaceHolder 2"/>
          <p:cNvSpPr>
            <a:spLocks noGrp="1"/>
          </p:cNvSpPr>
          <p:nvPr>
            <p:ph type="body"/>
          </p:nvPr>
        </p:nvSpPr>
        <p:spPr>
          <a:xfrm>
            <a:off x="685800" y="4343400"/>
            <a:ext cx="5486040" cy="4114440"/>
          </a:xfrm>
          <a:prstGeom prst="rect">
            <a:avLst/>
          </a:prstGeom>
        </p:spPr>
        <p:txBody>
          <a:bodyPr>
            <a:noAutofit/>
          </a:bodyPr>
          <a:p>
            <a:pPr>
              <a:lnSpc>
                <a:spcPct val="100000"/>
              </a:lnSpc>
            </a:pPr>
            <a:r>
              <a:rPr b="0" lang="ca-ES" sz="1100" spc="-1" strike="noStrike">
                <a:solidFill>
                  <a:srgbClr val="000000"/>
                </a:solidFill>
                <a:latin typeface="Calibri"/>
                <a:ea typeface="Calibri"/>
              </a:rPr>
              <a:t>L’objectiu d’aquest apartat és recollir com s’ha realitzat la detecció inicial i posterior avaluació de l’alumnat amb possibles AC. S’han analitzat en primer lloc quins instruments han servit per a la detecció inicial i posteriorment quines eines s’han emprat per a la valoració global dels alumnes: capacitat intelectual, personalitat i creativitat.</a:t>
            </a:r>
            <a:endParaRPr b="0" lang="ca-ES" sz="1100" spc="-1" strike="noStrike">
              <a:latin typeface="Arial"/>
            </a:endParaRPr>
          </a:p>
          <a:p>
            <a:pPr>
              <a:lnSpc>
                <a:spcPct val="100000"/>
              </a:lnSpc>
            </a:pPr>
            <a:endParaRPr b="0" lang="ca-ES" sz="1100" spc="-1" strike="noStrike">
              <a:latin typeface="Arial"/>
            </a:endParaRPr>
          </a:p>
        </p:txBody>
      </p:sp>
      <p:sp>
        <p:nvSpPr>
          <p:cNvPr id="476"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7" name="PlaceHolder 1"/>
          <p:cNvSpPr>
            <a:spLocks noGrp="1"/>
          </p:cNvSpPr>
          <p:nvPr>
            <p:ph type="sldImg"/>
          </p:nvPr>
        </p:nvSpPr>
        <p:spPr>
          <a:xfrm>
            <a:off x="380880" y="685800"/>
            <a:ext cx="6095520" cy="3428640"/>
          </a:xfrm>
          <a:prstGeom prst="rect">
            <a:avLst/>
          </a:prstGeom>
        </p:spPr>
      </p:sp>
      <p:sp>
        <p:nvSpPr>
          <p:cNvPr id="478" name="PlaceHolder 2"/>
          <p:cNvSpPr>
            <a:spLocks noGrp="1"/>
          </p:cNvSpPr>
          <p:nvPr>
            <p:ph type="body"/>
          </p:nvPr>
        </p:nvSpPr>
        <p:spPr>
          <a:xfrm>
            <a:off x="685800" y="4343400"/>
            <a:ext cx="5486040" cy="4114440"/>
          </a:xfrm>
          <a:prstGeom prst="rect">
            <a:avLst/>
          </a:prstGeom>
        </p:spPr>
        <p:txBody>
          <a:bodyPr>
            <a:noAutofit/>
          </a:bodyPr>
          <a:p>
            <a:pPr>
              <a:lnSpc>
                <a:spcPct val="115000"/>
              </a:lnSpc>
            </a:pPr>
            <a:r>
              <a:rPr b="1" lang="ca-ES" sz="1200" spc="-1" strike="noStrike">
                <a:solidFill>
                  <a:srgbClr val="000000"/>
                </a:solidFill>
                <a:latin typeface="Calibri"/>
                <a:ea typeface="Calibri"/>
              </a:rPr>
              <a:t>Conclusió de l`anàlisi:</a:t>
            </a:r>
            <a:endParaRPr b="0" lang="ca-ES" sz="1200" spc="-1" strike="noStrike">
              <a:latin typeface="Arial"/>
            </a:endParaRPr>
          </a:p>
          <a:p>
            <a:pPr marL="457200" indent="-304560" algn="just">
              <a:lnSpc>
                <a:spcPct val="115000"/>
              </a:lnSpc>
              <a:buClr>
                <a:srgbClr val="000000"/>
              </a:buClr>
              <a:buFont typeface="Calibri"/>
              <a:buChar char="-"/>
            </a:pPr>
            <a:r>
              <a:rPr b="1" lang="ca-ES" sz="1200" spc="-1" strike="noStrike">
                <a:solidFill>
                  <a:srgbClr val="000000"/>
                </a:solidFill>
                <a:latin typeface="Calibri"/>
                <a:ea typeface="Calibri"/>
              </a:rPr>
              <a:t>Detecció inicial:</a:t>
            </a:r>
            <a:r>
              <a:rPr b="0" lang="ca-ES" sz="1200" spc="-1" strike="noStrike">
                <a:solidFill>
                  <a:srgbClr val="000000"/>
                </a:solidFill>
                <a:latin typeface="Calibri"/>
                <a:ea typeface="Calibri"/>
              </a:rPr>
              <a:t> </a:t>
            </a:r>
            <a:endParaRPr b="0" lang="ca-ES" sz="1200" spc="-1" strike="noStrike">
              <a:latin typeface="Arial"/>
            </a:endParaRPr>
          </a:p>
          <a:p>
            <a:pPr algn="just">
              <a:lnSpc>
                <a:spcPct val="115000"/>
              </a:lnSpc>
              <a:spcBef>
                <a:spcPts val="1001"/>
              </a:spcBef>
            </a:pPr>
            <a:r>
              <a:rPr b="0" lang="ca-ES" sz="1200" spc="-1" strike="noStrike">
                <a:solidFill>
                  <a:srgbClr val="000000"/>
                </a:solidFill>
                <a:latin typeface="Calibri"/>
                <a:ea typeface="Calibri"/>
              </a:rPr>
              <a:t>- L’entrevista amb la família és la principal eina per iniciar la valoració. Pensem que el motiu podria ser perquè és en aquest moment que la família confirma la seva demanda inicial.</a:t>
            </a:r>
            <a:endParaRPr b="0" lang="ca-ES" sz="1200" spc="-1" strike="noStrike">
              <a:latin typeface="Arial"/>
            </a:endParaRPr>
          </a:p>
          <a:p>
            <a:pPr marL="457200" indent="-304560" algn="just">
              <a:lnSpc>
                <a:spcPct val="115000"/>
              </a:lnSpc>
              <a:spcBef>
                <a:spcPts val="1001"/>
              </a:spcBef>
              <a:buClr>
                <a:srgbClr val="000000"/>
              </a:buClr>
              <a:buFont typeface="Calibri"/>
              <a:buChar char="-"/>
            </a:pPr>
            <a:r>
              <a:rPr b="0" lang="ca-ES" sz="1200" spc="-1" strike="noStrike">
                <a:solidFill>
                  <a:srgbClr val="000000"/>
                </a:solidFill>
                <a:latin typeface="Calibri"/>
                <a:ea typeface="Calibri"/>
              </a:rPr>
              <a:t> </a:t>
            </a:r>
            <a:r>
              <a:rPr b="0" lang="ca-ES" sz="1200" spc="-1" strike="noStrike">
                <a:solidFill>
                  <a:srgbClr val="000000"/>
                </a:solidFill>
                <a:latin typeface="Calibri"/>
                <a:ea typeface="Calibri"/>
              </a:rPr>
              <a:t>43,5% dels casos la Guia d’AACC és un instrument de suport, tant sigui combinada amb altres eines, principalment l’entrevista amb la família, com en solitari.</a:t>
            </a:r>
            <a:endParaRPr b="0" lang="ca-ES" sz="1200" spc="-1" strike="noStrike">
              <a:latin typeface="Arial"/>
            </a:endParaRPr>
          </a:p>
          <a:p>
            <a:pPr marL="457200" indent="-304560" algn="just">
              <a:lnSpc>
                <a:spcPct val="115000"/>
              </a:lnSpc>
              <a:buClr>
                <a:srgbClr val="000000"/>
              </a:buClr>
              <a:buFont typeface="Calibri"/>
              <a:buChar char="-"/>
            </a:pPr>
            <a:r>
              <a:rPr b="0" lang="ca-ES" sz="1200" spc="-1" strike="noStrike">
                <a:solidFill>
                  <a:srgbClr val="000000"/>
                </a:solidFill>
                <a:latin typeface="Calibri"/>
                <a:ea typeface="Calibri"/>
              </a:rPr>
              <a:t>Per la valoració de la </a:t>
            </a:r>
            <a:r>
              <a:rPr b="1" lang="ca-ES" sz="1200" spc="-1" strike="noStrike">
                <a:solidFill>
                  <a:srgbClr val="000000"/>
                </a:solidFill>
                <a:latin typeface="Calibri"/>
                <a:ea typeface="Calibri"/>
              </a:rPr>
              <a:t>capacitat intel·lectual. Tests més utilitzats </a:t>
            </a:r>
            <a:r>
              <a:rPr b="0" lang="ca-ES" sz="1200" spc="-1" strike="noStrike">
                <a:solidFill>
                  <a:srgbClr val="000000"/>
                </a:solidFill>
                <a:latin typeface="Calibri"/>
                <a:ea typeface="Calibri"/>
              </a:rPr>
              <a:t>WISC-IV, WISC-V i WPPSI- III. Aquest test dóna molta confiança a la majoria dels professionals del diagnòstic i l’orientació. La valoració cognitiva s’ha fet en un 97,6% dels casos.</a:t>
            </a:r>
            <a:endParaRPr b="0" lang="ca-ES" sz="1200" spc="-1" strike="noStrike">
              <a:latin typeface="Arial"/>
            </a:endParaRPr>
          </a:p>
          <a:p>
            <a:pPr marL="457200" indent="-317160" algn="just">
              <a:lnSpc>
                <a:spcPct val="115000"/>
              </a:lnSpc>
              <a:buClr>
                <a:srgbClr val="000000"/>
              </a:buClr>
              <a:buFont typeface="Calibri"/>
              <a:buChar char="-"/>
            </a:pPr>
            <a:r>
              <a:rPr b="1" lang="ca-ES" sz="1200" spc="-1" strike="noStrike">
                <a:solidFill>
                  <a:srgbClr val="000000"/>
                </a:solidFill>
                <a:latin typeface="Calibri"/>
                <a:ea typeface="Calibri"/>
              </a:rPr>
              <a:t>Personalita</a:t>
            </a:r>
            <a:r>
              <a:rPr b="0" lang="ca-ES" sz="1200" spc="-1" strike="noStrike">
                <a:solidFill>
                  <a:srgbClr val="000000"/>
                </a:solidFill>
                <a:latin typeface="Calibri"/>
                <a:ea typeface="Calibri"/>
              </a:rPr>
              <a:t>t: El 44.2% dels alumnes no tenen una valoració de personalitat. Els tests més utilitzats són tests pròpiament de personalitat i tests projectius, en un 30,5%. Un 10,6% han estat valorats amb tests multidimensionals que medeixen aspectes del comportament conjuntament amb la personalitat, incloent dimensions tant positives (adaptatives) com negatives (clíniques). Cal suposar que en aquests casos els alumnes manifestaven dificultats adaptatives i/o de conducta. </a:t>
            </a:r>
            <a:r>
              <a:rPr b="0" lang="ca-ES" sz="1100" spc="-1" strike="noStrike">
                <a:solidFill>
                  <a:srgbClr val="000000"/>
                </a:solidFill>
                <a:latin typeface="Calibri"/>
                <a:ea typeface="Calibri"/>
              </a:rPr>
              <a:t> </a:t>
            </a:r>
            <a:endParaRPr b="0" lang="ca-ES" sz="1100" spc="-1" strike="noStrike">
              <a:latin typeface="Arial"/>
            </a:endParaRPr>
          </a:p>
          <a:p>
            <a:pPr marL="457200" indent="-304560" algn="just">
              <a:lnSpc>
                <a:spcPct val="115000"/>
              </a:lnSpc>
              <a:buClr>
                <a:srgbClr val="000000"/>
              </a:buClr>
              <a:buFont typeface="Calibri"/>
              <a:buChar char="-"/>
            </a:pPr>
            <a:r>
              <a:rPr b="1" lang="ca-ES" sz="1200" spc="-1" strike="noStrike">
                <a:solidFill>
                  <a:srgbClr val="000000"/>
                </a:solidFill>
                <a:latin typeface="Calibri"/>
                <a:ea typeface="Calibri"/>
              </a:rPr>
              <a:t>CONCLUSIÓ: </a:t>
            </a:r>
            <a:r>
              <a:rPr b="0" lang="ca-ES" sz="1200" spc="-1" strike="noStrike">
                <a:solidFill>
                  <a:srgbClr val="000000"/>
                </a:solidFill>
                <a:latin typeface="Calibri"/>
                <a:ea typeface="Calibri"/>
              </a:rPr>
              <a:t>La gran majoria dels alumnes d’AACC del territori han estat valorats en la capacitat cognitiva, en gairebé la meitat dels casos no han estat valorats ni de personalitat ni de creativitat. </a:t>
            </a:r>
            <a:endParaRPr b="0" lang="ca-ES" sz="1200" spc="-1" strike="noStrike">
              <a:latin typeface="Arial"/>
            </a:endParaRPr>
          </a:p>
          <a:p>
            <a:pPr marL="457200" indent="-304560" algn="just">
              <a:lnSpc>
                <a:spcPct val="115000"/>
              </a:lnSpc>
              <a:spcBef>
                <a:spcPts val="1001"/>
              </a:spcBef>
              <a:buClr>
                <a:srgbClr val="000000"/>
              </a:buClr>
              <a:buFont typeface="Calibri"/>
              <a:buChar char="-"/>
            </a:pPr>
            <a:r>
              <a:rPr b="0" lang="ca-ES" sz="1200" spc="-1" strike="noStrike">
                <a:solidFill>
                  <a:srgbClr val="000000"/>
                </a:solidFill>
                <a:latin typeface="Calibri"/>
                <a:ea typeface="Calibri"/>
              </a:rPr>
              <a:t>Valorar aquests aspectes és fonamental per tal de donar una resposta educativa adequada a les necessitats de l’alumne.</a:t>
            </a:r>
            <a:endParaRPr b="0" lang="ca-ES" sz="1200" spc="-1" strike="noStrike">
              <a:latin typeface="Arial"/>
            </a:endParaRPr>
          </a:p>
          <a:p>
            <a:pPr algn="just">
              <a:lnSpc>
                <a:spcPct val="115000"/>
              </a:lnSpc>
              <a:spcBef>
                <a:spcPts val="1001"/>
              </a:spcBef>
            </a:pPr>
            <a:endParaRPr b="0" lang="ca-ES" sz="1200" spc="-1" strike="noStrike">
              <a:latin typeface="Arial"/>
            </a:endParaRPr>
          </a:p>
          <a:p>
            <a:pPr>
              <a:lnSpc>
                <a:spcPct val="100000"/>
              </a:lnSpc>
              <a:spcBef>
                <a:spcPts val="1001"/>
              </a:spcBef>
            </a:pPr>
            <a:endParaRPr b="0" lang="ca-ES" sz="1200" spc="-1" strike="noStrike">
              <a:latin typeface="Arial"/>
            </a:endParaRPr>
          </a:p>
        </p:txBody>
      </p:sp>
      <p:sp>
        <p:nvSpPr>
          <p:cNvPr id="479"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9" name="PlaceHolder 1"/>
          <p:cNvSpPr>
            <a:spLocks noGrp="1"/>
          </p:cNvSpPr>
          <p:nvPr>
            <p:ph type="sldImg"/>
          </p:nvPr>
        </p:nvSpPr>
        <p:spPr>
          <a:xfrm>
            <a:off x="380880" y="685800"/>
            <a:ext cx="6095520" cy="3428640"/>
          </a:xfrm>
          <a:prstGeom prst="rect">
            <a:avLst/>
          </a:prstGeom>
        </p:spPr>
      </p:sp>
      <p:sp>
        <p:nvSpPr>
          <p:cNvPr id="400" name="PlaceHolder 2"/>
          <p:cNvSpPr>
            <a:spLocks noGrp="1"/>
          </p:cNvSpPr>
          <p:nvPr>
            <p:ph type="body"/>
          </p:nvPr>
        </p:nvSpPr>
        <p:spPr>
          <a:xfrm>
            <a:off x="685800" y="4343400"/>
            <a:ext cx="5486040" cy="4114440"/>
          </a:xfrm>
          <a:prstGeom prst="rect">
            <a:avLst/>
          </a:prstGeom>
        </p:spPr>
        <p:txBody>
          <a:bodyPr>
            <a:noAutofit/>
          </a:bodyPr>
          <a:p>
            <a:endParaRPr b="0" lang="ca-ES" sz="2000" spc="-1" strike="noStrike">
              <a:latin typeface="Arial"/>
            </a:endParaRPr>
          </a:p>
        </p:txBody>
      </p:sp>
      <p:sp>
        <p:nvSpPr>
          <p:cNvPr id="401"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0" name="PlaceHolder 1"/>
          <p:cNvSpPr>
            <a:spLocks noGrp="1"/>
          </p:cNvSpPr>
          <p:nvPr>
            <p:ph type="sldImg"/>
          </p:nvPr>
        </p:nvSpPr>
        <p:spPr>
          <a:xfrm>
            <a:off x="380880" y="685800"/>
            <a:ext cx="6095520" cy="3428640"/>
          </a:xfrm>
          <a:prstGeom prst="rect">
            <a:avLst/>
          </a:prstGeom>
        </p:spPr>
      </p:sp>
      <p:sp>
        <p:nvSpPr>
          <p:cNvPr id="481" name="PlaceHolder 2"/>
          <p:cNvSpPr>
            <a:spLocks noGrp="1"/>
          </p:cNvSpPr>
          <p:nvPr>
            <p:ph type="body"/>
          </p:nvPr>
        </p:nvSpPr>
        <p:spPr>
          <a:xfrm>
            <a:off x="685800" y="4343400"/>
            <a:ext cx="5486040" cy="4114440"/>
          </a:xfrm>
          <a:prstGeom prst="rect">
            <a:avLst/>
          </a:prstGeom>
        </p:spPr>
        <p:txBody>
          <a:bodyPr>
            <a:noAutofit/>
          </a:bodyPr>
          <a:p>
            <a:pPr algn="just">
              <a:lnSpc>
                <a:spcPct val="115000"/>
              </a:lnSpc>
            </a:pPr>
            <a:r>
              <a:rPr b="0" lang="ca-ES" sz="1200" spc="-1" strike="noStrike">
                <a:solidFill>
                  <a:srgbClr val="000000"/>
                </a:solidFill>
                <a:latin typeface="Calibri"/>
                <a:ea typeface="Calibri"/>
              </a:rPr>
              <a:t>Pel que fa a la detecció inicial, observem clarament que l’entrevista amb la família és la principal eina per iniciar la valoració. Pensem que el motiu podria ser perquè és en aquest moment que la família confirma la seva demanda inicial.</a:t>
            </a:r>
            <a:endParaRPr b="0" lang="ca-ES" sz="1200" spc="-1" strike="noStrike">
              <a:latin typeface="Arial"/>
            </a:endParaRPr>
          </a:p>
          <a:p>
            <a:pPr algn="just">
              <a:lnSpc>
                <a:spcPct val="115000"/>
              </a:lnSpc>
              <a:spcBef>
                <a:spcPts val="1001"/>
              </a:spcBef>
            </a:pPr>
            <a:r>
              <a:rPr b="0" lang="ca-ES" sz="1200" spc="-1" strike="noStrike">
                <a:solidFill>
                  <a:srgbClr val="000000"/>
                </a:solidFill>
                <a:latin typeface="Calibri"/>
                <a:ea typeface="Calibri"/>
              </a:rPr>
              <a:t>En el 43,5% dels casos la Guia d’AACC és un instrument de suport, tant sigui combinada amb altres eines, principalment l’entrevista amb la família, com en solitari.</a:t>
            </a:r>
            <a:endParaRPr b="0" lang="ca-ES" sz="1200" spc="-1" strike="noStrike">
              <a:latin typeface="Arial"/>
            </a:endParaRPr>
          </a:p>
          <a:p>
            <a:pPr algn="just">
              <a:lnSpc>
                <a:spcPct val="115000"/>
              </a:lnSpc>
              <a:spcBef>
                <a:spcPts val="1001"/>
              </a:spcBef>
            </a:pPr>
            <a:r>
              <a:rPr b="0" lang="ca-ES" sz="1200" spc="-1" strike="noStrike">
                <a:solidFill>
                  <a:srgbClr val="000000"/>
                </a:solidFill>
                <a:latin typeface="Calibri"/>
                <a:ea typeface="Calibri"/>
              </a:rPr>
              <a:t>Per la valoració de la </a:t>
            </a:r>
            <a:r>
              <a:rPr b="1" lang="ca-ES" sz="1200" spc="-1" strike="noStrike">
                <a:solidFill>
                  <a:srgbClr val="000000"/>
                </a:solidFill>
                <a:latin typeface="Calibri"/>
                <a:ea typeface="Calibri"/>
              </a:rPr>
              <a:t>capacitat intel·lectual</a:t>
            </a:r>
            <a:r>
              <a:rPr b="0" lang="ca-ES" sz="1200" spc="-1" strike="noStrike">
                <a:solidFill>
                  <a:srgbClr val="000000"/>
                </a:solidFill>
                <a:latin typeface="Calibri"/>
                <a:ea typeface="Calibri"/>
              </a:rPr>
              <a:t> dels alumnes, observem que els tests multifactorials WISC-IV, WISC-V i WPPSI- III són els més utilitzats. Valorem que aquest test dóna molta confiança a la majoria dels professionals del diagnòstic i l’orientació. La valoració cognitiva s’ha fet en un 97,6% dels casos.</a:t>
            </a:r>
            <a:endParaRPr b="0" lang="ca-ES" sz="1200" spc="-1" strike="noStrike">
              <a:latin typeface="Arial"/>
            </a:endParaRPr>
          </a:p>
          <a:p>
            <a:pPr algn="just">
              <a:lnSpc>
                <a:spcPct val="115000"/>
              </a:lnSpc>
              <a:spcBef>
                <a:spcPts val="1001"/>
              </a:spcBef>
            </a:pPr>
            <a:r>
              <a:rPr b="0" lang="ca-ES" sz="1200" spc="-1" strike="noStrike">
                <a:solidFill>
                  <a:srgbClr val="000000"/>
                </a:solidFill>
                <a:latin typeface="Calibri"/>
                <a:ea typeface="Calibri"/>
              </a:rPr>
              <a:t>Pel que fa a la </a:t>
            </a:r>
            <a:r>
              <a:rPr b="1" lang="ca-ES" sz="1200" spc="-1" strike="noStrike">
                <a:solidFill>
                  <a:srgbClr val="000000"/>
                </a:solidFill>
                <a:latin typeface="Calibri"/>
                <a:ea typeface="Calibri"/>
              </a:rPr>
              <a:t>personalita</a:t>
            </a:r>
            <a:r>
              <a:rPr b="0" lang="ca-ES" sz="1200" spc="-1" strike="noStrike">
                <a:solidFill>
                  <a:srgbClr val="000000"/>
                </a:solidFill>
                <a:latin typeface="Calibri"/>
                <a:ea typeface="Calibri"/>
              </a:rPr>
              <a:t>t, cal remarcar que el 44.2% dels alumnes no tenen una valoració de personalitat. En la resta de casos, els tests més utilitzats són tests pròpiament de personalitat i tests projectius, en un 30,5%. Un 10,6% han estat valorats amb tests multidimensionals que medeixen aspectes del comportament conjuntament amb la personalitat, incloent dimensions tant positives (adaptatives) com negatives (clíniques). Cal suposar que en aquests casos els alumnes manifestaven dificultats adaptatives i/o de conducta. </a:t>
            </a:r>
            <a:r>
              <a:rPr b="0" lang="ca-ES" sz="1100" spc="-1" strike="noStrike">
                <a:solidFill>
                  <a:srgbClr val="000000"/>
                </a:solidFill>
                <a:latin typeface="Calibri"/>
                <a:ea typeface="Calibri"/>
              </a:rPr>
              <a:t> </a:t>
            </a:r>
            <a:endParaRPr b="0" lang="ca-ES" sz="1100" spc="-1" strike="noStrike">
              <a:latin typeface="Arial"/>
            </a:endParaRPr>
          </a:p>
          <a:p>
            <a:pPr algn="just">
              <a:lnSpc>
                <a:spcPct val="115000"/>
              </a:lnSpc>
              <a:spcBef>
                <a:spcPts val="1001"/>
              </a:spcBef>
            </a:pPr>
            <a:r>
              <a:rPr b="0" lang="ca-ES" sz="1200" spc="-1" strike="noStrike">
                <a:solidFill>
                  <a:srgbClr val="000000"/>
                </a:solidFill>
                <a:latin typeface="Calibri"/>
                <a:ea typeface="Calibri"/>
              </a:rPr>
              <a:t>Quant a la </a:t>
            </a:r>
            <a:r>
              <a:rPr b="1" lang="ca-ES" sz="1200" spc="-1" strike="noStrike">
                <a:solidFill>
                  <a:srgbClr val="000000"/>
                </a:solidFill>
                <a:latin typeface="Calibri"/>
                <a:ea typeface="Calibri"/>
              </a:rPr>
              <a:t>creativitat</a:t>
            </a:r>
            <a:r>
              <a:rPr b="0" lang="ca-ES" sz="1200" spc="-1" strike="noStrike">
                <a:solidFill>
                  <a:srgbClr val="000000"/>
                </a:solidFill>
                <a:latin typeface="Calibri"/>
                <a:ea typeface="Calibri"/>
              </a:rPr>
              <a:t>, ens adonem també que el 45,5% dels alumnes no han estat valorats en aquest aspecte.</a:t>
            </a:r>
            <a:endParaRPr b="0" lang="ca-ES" sz="1200" spc="-1" strike="noStrike">
              <a:latin typeface="Arial"/>
            </a:endParaRPr>
          </a:p>
          <a:p>
            <a:pPr algn="just">
              <a:lnSpc>
                <a:spcPct val="115000"/>
              </a:lnSpc>
              <a:spcBef>
                <a:spcPts val="1001"/>
              </a:spcBef>
            </a:pPr>
            <a:r>
              <a:rPr b="0" lang="ca-ES" sz="1200" spc="-1" strike="noStrike">
                <a:solidFill>
                  <a:srgbClr val="000000"/>
                </a:solidFill>
                <a:latin typeface="Calibri"/>
                <a:ea typeface="Calibri"/>
              </a:rPr>
              <a:t>En conclusió, observem que si bé la gran majoria dels alumnes d’AACC del territori han estat valorats en la capacitat cognitiva, en gairebé la meitat dels casos no han estat valorats ni de personalitat ni de creativitat. Valorar aquests aspectes és fonamental per tal de donar una resposta educativa adequada a les necessitats de l’alumne.</a:t>
            </a:r>
            <a:endParaRPr b="0" lang="ca-ES" sz="1200" spc="-1" strike="noStrike">
              <a:latin typeface="Arial"/>
            </a:endParaRPr>
          </a:p>
          <a:p>
            <a:pPr>
              <a:lnSpc>
                <a:spcPct val="100000"/>
              </a:lnSpc>
              <a:spcBef>
                <a:spcPts val="1001"/>
              </a:spcBef>
            </a:pPr>
            <a:endParaRPr b="0" lang="ca-ES" sz="1200" spc="-1" strike="noStrike">
              <a:latin typeface="Arial"/>
            </a:endParaRPr>
          </a:p>
        </p:txBody>
      </p:sp>
      <p:sp>
        <p:nvSpPr>
          <p:cNvPr id="482"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3" name="PlaceHolder 1"/>
          <p:cNvSpPr>
            <a:spLocks noGrp="1"/>
          </p:cNvSpPr>
          <p:nvPr>
            <p:ph type="sldImg"/>
          </p:nvPr>
        </p:nvSpPr>
        <p:spPr>
          <a:xfrm>
            <a:off x="380880" y="685800"/>
            <a:ext cx="6095520" cy="3428640"/>
          </a:xfrm>
          <a:prstGeom prst="rect">
            <a:avLst/>
          </a:prstGeom>
        </p:spPr>
      </p:sp>
      <p:sp>
        <p:nvSpPr>
          <p:cNvPr id="484" name="PlaceHolder 2"/>
          <p:cNvSpPr>
            <a:spLocks noGrp="1"/>
          </p:cNvSpPr>
          <p:nvPr>
            <p:ph type="body"/>
          </p:nvPr>
        </p:nvSpPr>
        <p:spPr>
          <a:xfrm>
            <a:off x="685800" y="4343400"/>
            <a:ext cx="5486040" cy="4114440"/>
          </a:xfrm>
          <a:prstGeom prst="rect">
            <a:avLst/>
          </a:prstGeom>
        </p:spPr>
        <p:txBody>
          <a:bodyPr>
            <a:noAutofit/>
          </a:bodyPr>
          <a:p>
            <a:pPr algn="just">
              <a:lnSpc>
                <a:spcPct val="115000"/>
              </a:lnSpc>
            </a:pPr>
            <a:r>
              <a:rPr b="0" lang="ca-ES" sz="1200" spc="-1" strike="noStrike">
                <a:solidFill>
                  <a:srgbClr val="000000"/>
                </a:solidFill>
                <a:latin typeface="Calibri"/>
                <a:ea typeface="Calibri"/>
              </a:rPr>
              <a:t>Pel que fa a la detecció inicial, observem clarament que l’entrevista amb la família és la principal eina per iniciar la valoració. Pensem que el motiu podria ser perquè és en aquest moment que la família confirma la seva demanda inicial.</a:t>
            </a:r>
            <a:endParaRPr b="0" lang="ca-ES" sz="1200" spc="-1" strike="noStrike">
              <a:latin typeface="Arial"/>
            </a:endParaRPr>
          </a:p>
          <a:p>
            <a:pPr algn="just">
              <a:lnSpc>
                <a:spcPct val="115000"/>
              </a:lnSpc>
              <a:spcBef>
                <a:spcPts val="1001"/>
              </a:spcBef>
            </a:pPr>
            <a:r>
              <a:rPr b="0" lang="ca-ES" sz="1200" spc="-1" strike="noStrike">
                <a:solidFill>
                  <a:srgbClr val="000000"/>
                </a:solidFill>
                <a:latin typeface="Calibri"/>
                <a:ea typeface="Calibri"/>
              </a:rPr>
              <a:t>En el 43,5% dels casos la Guia d’AACC és un instrument de suport, tant sigui combinada amb altres eines, principalment l’entrevista amb la família, com en solitari.</a:t>
            </a:r>
            <a:endParaRPr b="0" lang="ca-ES" sz="1200" spc="-1" strike="noStrike">
              <a:latin typeface="Arial"/>
            </a:endParaRPr>
          </a:p>
          <a:p>
            <a:pPr algn="just">
              <a:lnSpc>
                <a:spcPct val="115000"/>
              </a:lnSpc>
              <a:spcBef>
                <a:spcPts val="1001"/>
              </a:spcBef>
            </a:pPr>
            <a:r>
              <a:rPr b="0" lang="ca-ES" sz="1200" spc="-1" strike="noStrike">
                <a:solidFill>
                  <a:srgbClr val="000000"/>
                </a:solidFill>
                <a:latin typeface="Calibri"/>
                <a:ea typeface="Calibri"/>
              </a:rPr>
              <a:t>Per la valoració de la </a:t>
            </a:r>
            <a:r>
              <a:rPr b="1" lang="ca-ES" sz="1200" spc="-1" strike="noStrike">
                <a:solidFill>
                  <a:srgbClr val="000000"/>
                </a:solidFill>
                <a:latin typeface="Calibri"/>
                <a:ea typeface="Calibri"/>
              </a:rPr>
              <a:t>capacitat intel·lectual</a:t>
            </a:r>
            <a:r>
              <a:rPr b="0" lang="ca-ES" sz="1200" spc="-1" strike="noStrike">
                <a:solidFill>
                  <a:srgbClr val="000000"/>
                </a:solidFill>
                <a:latin typeface="Calibri"/>
                <a:ea typeface="Calibri"/>
              </a:rPr>
              <a:t> dels alumnes, observem que els tests multifactorials WISC-IV, WISC-V i WPPSI- III són els més utilitzats. Valorem que aquest test dóna molta confiança a la majoria dels professionals del diagnòstic i l’orientació. La valoració cognitiva s’ha fet en un 97,6% dels casos.</a:t>
            </a:r>
            <a:endParaRPr b="0" lang="ca-ES" sz="1200" spc="-1" strike="noStrike">
              <a:latin typeface="Arial"/>
            </a:endParaRPr>
          </a:p>
          <a:p>
            <a:pPr algn="just">
              <a:lnSpc>
                <a:spcPct val="115000"/>
              </a:lnSpc>
              <a:spcBef>
                <a:spcPts val="1001"/>
              </a:spcBef>
            </a:pPr>
            <a:r>
              <a:rPr b="0" lang="ca-ES" sz="1200" spc="-1" strike="noStrike">
                <a:solidFill>
                  <a:srgbClr val="000000"/>
                </a:solidFill>
                <a:latin typeface="Calibri"/>
                <a:ea typeface="Calibri"/>
              </a:rPr>
              <a:t>Pel que fa a la </a:t>
            </a:r>
            <a:r>
              <a:rPr b="1" lang="ca-ES" sz="1200" spc="-1" strike="noStrike">
                <a:solidFill>
                  <a:srgbClr val="000000"/>
                </a:solidFill>
                <a:latin typeface="Calibri"/>
                <a:ea typeface="Calibri"/>
              </a:rPr>
              <a:t>personalita</a:t>
            </a:r>
            <a:r>
              <a:rPr b="0" lang="ca-ES" sz="1200" spc="-1" strike="noStrike">
                <a:solidFill>
                  <a:srgbClr val="000000"/>
                </a:solidFill>
                <a:latin typeface="Calibri"/>
                <a:ea typeface="Calibri"/>
              </a:rPr>
              <a:t>t, cal remarcar que el 44.2% dels alumnes no tenen una valoració de personalitat. En la resta de casos, els tests més utilitzats són tests pròpiament de personalitat i tests projectius, en un 30,5%. Un 10,6% han estat valorats amb tests multidimensionals que medeixen aspectes del comportament conjuntament amb la personalitat, incloent dimensions tant positives (adaptatives) com negatives (clíniques). Cal suposar que en aquests casos els alumnes manifestaven dificultats adaptatives i/o de conducta. </a:t>
            </a:r>
            <a:r>
              <a:rPr b="0" lang="ca-ES" sz="1100" spc="-1" strike="noStrike">
                <a:solidFill>
                  <a:srgbClr val="000000"/>
                </a:solidFill>
                <a:latin typeface="Calibri"/>
                <a:ea typeface="Calibri"/>
              </a:rPr>
              <a:t> </a:t>
            </a:r>
            <a:endParaRPr b="0" lang="ca-ES" sz="1100" spc="-1" strike="noStrike">
              <a:latin typeface="Arial"/>
            </a:endParaRPr>
          </a:p>
          <a:p>
            <a:pPr algn="just">
              <a:lnSpc>
                <a:spcPct val="115000"/>
              </a:lnSpc>
              <a:spcBef>
                <a:spcPts val="1001"/>
              </a:spcBef>
            </a:pPr>
            <a:r>
              <a:rPr b="0" lang="ca-ES" sz="1200" spc="-1" strike="noStrike">
                <a:solidFill>
                  <a:srgbClr val="000000"/>
                </a:solidFill>
                <a:latin typeface="Calibri"/>
                <a:ea typeface="Calibri"/>
              </a:rPr>
              <a:t>Quant a la </a:t>
            </a:r>
            <a:r>
              <a:rPr b="1" lang="ca-ES" sz="1200" spc="-1" strike="noStrike">
                <a:solidFill>
                  <a:srgbClr val="000000"/>
                </a:solidFill>
                <a:latin typeface="Calibri"/>
                <a:ea typeface="Calibri"/>
              </a:rPr>
              <a:t>creativitat</a:t>
            </a:r>
            <a:r>
              <a:rPr b="0" lang="ca-ES" sz="1200" spc="-1" strike="noStrike">
                <a:solidFill>
                  <a:srgbClr val="000000"/>
                </a:solidFill>
                <a:latin typeface="Calibri"/>
                <a:ea typeface="Calibri"/>
              </a:rPr>
              <a:t>, ens adonem també que el 45,5% dels alumnes no han estat valorats en aquest aspecte.</a:t>
            </a:r>
            <a:endParaRPr b="0" lang="ca-ES" sz="1200" spc="-1" strike="noStrike">
              <a:latin typeface="Arial"/>
            </a:endParaRPr>
          </a:p>
          <a:p>
            <a:pPr algn="just">
              <a:lnSpc>
                <a:spcPct val="115000"/>
              </a:lnSpc>
              <a:spcBef>
                <a:spcPts val="1001"/>
              </a:spcBef>
            </a:pPr>
            <a:r>
              <a:rPr b="0" lang="ca-ES" sz="1200" spc="-1" strike="noStrike">
                <a:solidFill>
                  <a:srgbClr val="000000"/>
                </a:solidFill>
                <a:latin typeface="Calibri"/>
                <a:ea typeface="Calibri"/>
              </a:rPr>
              <a:t>En conclusió, observem que si bé la gran majoria dels alumnes d’AACC del territori han estat valorats en la capacitat cognitiva, en gairebé la meitat dels casos no han estat valorats ni de personalitat ni de creativitat. Valorar aquests aspectes és fonamental per tal de donar una resposta educativa adequada a les necessitats de l’alumne.</a:t>
            </a:r>
            <a:endParaRPr b="0" lang="ca-ES" sz="1200" spc="-1" strike="noStrike">
              <a:latin typeface="Arial"/>
            </a:endParaRPr>
          </a:p>
          <a:p>
            <a:pPr>
              <a:lnSpc>
                <a:spcPct val="100000"/>
              </a:lnSpc>
              <a:spcBef>
                <a:spcPts val="1001"/>
              </a:spcBef>
            </a:pPr>
            <a:endParaRPr b="0" lang="ca-ES" sz="1200" spc="-1" strike="noStrike">
              <a:latin typeface="Arial"/>
            </a:endParaRPr>
          </a:p>
        </p:txBody>
      </p:sp>
      <p:sp>
        <p:nvSpPr>
          <p:cNvPr id="485"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6" name="PlaceHolder 1"/>
          <p:cNvSpPr>
            <a:spLocks noGrp="1"/>
          </p:cNvSpPr>
          <p:nvPr>
            <p:ph type="sldImg"/>
          </p:nvPr>
        </p:nvSpPr>
        <p:spPr>
          <a:xfrm>
            <a:off x="380880" y="685800"/>
            <a:ext cx="6095520" cy="3428640"/>
          </a:xfrm>
          <a:prstGeom prst="rect">
            <a:avLst/>
          </a:prstGeom>
        </p:spPr>
      </p:sp>
      <p:sp>
        <p:nvSpPr>
          <p:cNvPr id="487" name="PlaceHolder 2"/>
          <p:cNvSpPr>
            <a:spLocks noGrp="1"/>
          </p:cNvSpPr>
          <p:nvPr>
            <p:ph type="body"/>
          </p:nvPr>
        </p:nvSpPr>
        <p:spPr>
          <a:xfrm>
            <a:off x="685800" y="4343400"/>
            <a:ext cx="5486040" cy="4114440"/>
          </a:xfrm>
          <a:prstGeom prst="rect">
            <a:avLst/>
          </a:prstGeom>
        </p:spPr>
        <p:txBody>
          <a:bodyPr>
            <a:noAutofit/>
          </a:bodyPr>
          <a:p>
            <a:pPr algn="just">
              <a:lnSpc>
                <a:spcPct val="115000"/>
              </a:lnSpc>
            </a:pPr>
            <a:r>
              <a:rPr b="0" lang="ca-ES" sz="1200" spc="-1" strike="noStrike">
                <a:solidFill>
                  <a:srgbClr val="000000"/>
                </a:solidFill>
                <a:latin typeface="Calibri"/>
                <a:ea typeface="Calibri"/>
              </a:rPr>
              <a:t>Pel que fa a la detecció inicial, observem clarament que l’entrevista amb la família és la principal eina per iniciar la valoració. Pensem que el motiu podria ser perquè és en aquest moment que la família confirma la seva demanda inicial.</a:t>
            </a:r>
            <a:endParaRPr b="0" lang="ca-ES" sz="1200" spc="-1" strike="noStrike">
              <a:latin typeface="Arial"/>
            </a:endParaRPr>
          </a:p>
          <a:p>
            <a:pPr algn="just">
              <a:lnSpc>
                <a:spcPct val="115000"/>
              </a:lnSpc>
              <a:spcBef>
                <a:spcPts val="1001"/>
              </a:spcBef>
            </a:pPr>
            <a:r>
              <a:rPr b="0" lang="ca-ES" sz="1200" spc="-1" strike="noStrike">
                <a:solidFill>
                  <a:srgbClr val="000000"/>
                </a:solidFill>
                <a:latin typeface="Calibri"/>
                <a:ea typeface="Calibri"/>
              </a:rPr>
              <a:t>En el 43,5% dels casos la Guia d’AACC és un instrument de suport, tant sigui combinada amb altres eines, principalment l’entrevista amb la família, com en solitari.</a:t>
            </a:r>
            <a:endParaRPr b="0" lang="ca-ES" sz="1200" spc="-1" strike="noStrike">
              <a:latin typeface="Arial"/>
            </a:endParaRPr>
          </a:p>
          <a:p>
            <a:pPr algn="just">
              <a:lnSpc>
                <a:spcPct val="115000"/>
              </a:lnSpc>
              <a:spcBef>
                <a:spcPts val="1001"/>
              </a:spcBef>
            </a:pPr>
            <a:r>
              <a:rPr b="0" lang="ca-ES" sz="1200" spc="-1" strike="noStrike">
                <a:solidFill>
                  <a:srgbClr val="000000"/>
                </a:solidFill>
                <a:latin typeface="Calibri"/>
                <a:ea typeface="Calibri"/>
              </a:rPr>
              <a:t>Per la valoració de la </a:t>
            </a:r>
            <a:r>
              <a:rPr b="1" lang="ca-ES" sz="1200" spc="-1" strike="noStrike">
                <a:solidFill>
                  <a:srgbClr val="000000"/>
                </a:solidFill>
                <a:latin typeface="Calibri"/>
                <a:ea typeface="Calibri"/>
              </a:rPr>
              <a:t>capacitat intel·lectual</a:t>
            </a:r>
            <a:r>
              <a:rPr b="0" lang="ca-ES" sz="1200" spc="-1" strike="noStrike">
                <a:solidFill>
                  <a:srgbClr val="000000"/>
                </a:solidFill>
                <a:latin typeface="Calibri"/>
                <a:ea typeface="Calibri"/>
              </a:rPr>
              <a:t> dels alumnes, observem que els tests multifactorials WISC-IV, WISC-V i WPPSI- III són els més utilitzats. Valorem que aquest test dóna molta confiança a la majoria dels professionals del diagnòstic i l’orientació. La valoració cognitiva s’ha fet en un 97,6% dels casos.</a:t>
            </a:r>
            <a:endParaRPr b="0" lang="ca-ES" sz="1200" spc="-1" strike="noStrike">
              <a:latin typeface="Arial"/>
            </a:endParaRPr>
          </a:p>
          <a:p>
            <a:pPr algn="just">
              <a:lnSpc>
                <a:spcPct val="115000"/>
              </a:lnSpc>
              <a:spcBef>
                <a:spcPts val="1001"/>
              </a:spcBef>
            </a:pPr>
            <a:r>
              <a:rPr b="0" lang="ca-ES" sz="1200" spc="-1" strike="noStrike">
                <a:solidFill>
                  <a:srgbClr val="000000"/>
                </a:solidFill>
                <a:latin typeface="Calibri"/>
                <a:ea typeface="Calibri"/>
              </a:rPr>
              <a:t>Pel que fa a la </a:t>
            </a:r>
            <a:r>
              <a:rPr b="1" lang="ca-ES" sz="1200" spc="-1" strike="noStrike">
                <a:solidFill>
                  <a:srgbClr val="000000"/>
                </a:solidFill>
                <a:latin typeface="Calibri"/>
                <a:ea typeface="Calibri"/>
              </a:rPr>
              <a:t>personalita</a:t>
            </a:r>
            <a:r>
              <a:rPr b="0" lang="ca-ES" sz="1200" spc="-1" strike="noStrike">
                <a:solidFill>
                  <a:srgbClr val="000000"/>
                </a:solidFill>
                <a:latin typeface="Calibri"/>
                <a:ea typeface="Calibri"/>
              </a:rPr>
              <a:t>t, cal remarcar que el 44.2% dels alumnes no tenen una valoració de personalitat. En la resta de casos, els tests més utilitzats són tests pròpiament de personalitat i tests projectius, en un 30,5%. Un 10,6% han estat valorats amb tests multidimensionals que medeixen aspectes del comportament conjuntament amb la personalitat, incloent dimensions tant positives (adaptatives) com negatives (clíniques). Cal suposar que en aquests casos els alumnes manifestaven dificultats adaptatives i/o de conducta. </a:t>
            </a:r>
            <a:r>
              <a:rPr b="0" lang="ca-ES" sz="1100" spc="-1" strike="noStrike">
                <a:solidFill>
                  <a:srgbClr val="000000"/>
                </a:solidFill>
                <a:latin typeface="Calibri"/>
                <a:ea typeface="Calibri"/>
              </a:rPr>
              <a:t> </a:t>
            </a:r>
            <a:endParaRPr b="0" lang="ca-ES" sz="1100" spc="-1" strike="noStrike">
              <a:latin typeface="Arial"/>
            </a:endParaRPr>
          </a:p>
          <a:p>
            <a:pPr algn="just">
              <a:lnSpc>
                <a:spcPct val="115000"/>
              </a:lnSpc>
              <a:spcBef>
                <a:spcPts val="1001"/>
              </a:spcBef>
            </a:pPr>
            <a:r>
              <a:rPr b="0" lang="ca-ES" sz="1200" spc="-1" strike="noStrike">
                <a:solidFill>
                  <a:srgbClr val="000000"/>
                </a:solidFill>
                <a:latin typeface="Calibri"/>
                <a:ea typeface="Calibri"/>
              </a:rPr>
              <a:t>Quant a la </a:t>
            </a:r>
            <a:r>
              <a:rPr b="1" lang="ca-ES" sz="1200" spc="-1" strike="noStrike">
                <a:solidFill>
                  <a:srgbClr val="000000"/>
                </a:solidFill>
                <a:latin typeface="Calibri"/>
                <a:ea typeface="Calibri"/>
              </a:rPr>
              <a:t>creativitat</a:t>
            </a:r>
            <a:r>
              <a:rPr b="0" lang="ca-ES" sz="1200" spc="-1" strike="noStrike">
                <a:solidFill>
                  <a:srgbClr val="000000"/>
                </a:solidFill>
                <a:latin typeface="Calibri"/>
                <a:ea typeface="Calibri"/>
              </a:rPr>
              <a:t>, ens adonem també que el 45,5% dels alumnes no han estat valorats en aquest aspecte.</a:t>
            </a:r>
            <a:endParaRPr b="0" lang="ca-ES" sz="1200" spc="-1" strike="noStrike">
              <a:latin typeface="Arial"/>
            </a:endParaRPr>
          </a:p>
          <a:p>
            <a:pPr algn="just">
              <a:lnSpc>
                <a:spcPct val="115000"/>
              </a:lnSpc>
              <a:spcBef>
                <a:spcPts val="1001"/>
              </a:spcBef>
            </a:pPr>
            <a:r>
              <a:rPr b="0" lang="ca-ES" sz="1200" spc="-1" strike="noStrike">
                <a:solidFill>
                  <a:srgbClr val="000000"/>
                </a:solidFill>
                <a:latin typeface="Calibri"/>
                <a:ea typeface="Calibri"/>
              </a:rPr>
              <a:t>En conclusió, observem que si bé la gran majoria dels alumnes d’AACC del territori han estat valorats en la capacitat cognitiva, en gairebé la meitat dels casos no han estat valorats ni de personalitat ni de creativitat. Valorar aquests aspectes és fonamental per tal de donar una resposta educativa adequada a les necessitats de l’alumne.</a:t>
            </a:r>
            <a:endParaRPr b="0" lang="ca-ES" sz="1200" spc="-1" strike="noStrike">
              <a:latin typeface="Arial"/>
            </a:endParaRPr>
          </a:p>
          <a:p>
            <a:pPr>
              <a:lnSpc>
                <a:spcPct val="100000"/>
              </a:lnSpc>
              <a:spcBef>
                <a:spcPts val="1001"/>
              </a:spcBef>
            </a:pPr>
            <a:endParaRPr b="0" lang="ca-ES" sz="1200" spc="-1" strike="noStrike">
              <a:latin typeface="Arial"/>
            </a:endParaRPr>
          </a:p>
        </p:txBody>
      </p:sp>
      <p:sp>
        <p:nvSpPr>
          <p:cNvPr id="488"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9" name="PlaceHolder 1"/>
          <p:cNvSpPr>
            <a:spLocks noGrp="1"/>
          </p:cNvSpPr>
          <p:nvPr>
            <p:ph type="sldImg"/>
          </p:nvPr>
        </p:nvSpPr>
        <p:spPr>
          <a:xfrm>
            <a:off x="380880" y="685800"/>
            <a:ext cx="6095520" cy="3428640"/>
          </a:xfrm>
          <a:prstGeom prst="rect">
            <a:avLst/>
          </a:prstGeom>
        </p:spPr>
      </p:sp>
      <p:sp>
        <p:nvSpPr>
          <p:cNvPr id="490" name="PlaceHolder 2"/>
          <p:cNvSpPr>
            <a:spLocks noGrp="1"/>
          </p:cNvSpPr>
          <p:nvPr>
            <p:ph type="body"/>
          </p:nvPr>
        </p:nvSpPr>
        <p:spPr>
          <a:xfrm>
            <a:off x="685800" y="4343400"/>
            <a:ext cx="5486040" cy="4114440"/>
          </a:xfrm>
          <a:prstGeom prst="rect">
            <a:avLst/>
          </a:prstGeom>
        </p:spPr>
        <p:txBody>
          <a:bodyPr>
            <a:noAutofit/>
          </a:bodyPr>
          <a:p>
            <a:pPr algn="just">
              <a:lnSpc>
                <a:spcPct val="115000"/>
              </a:lnSpc>
            </a:pPr>
            <a:r>
              <a:rPr b="0" lang="ca-ES" sz="1200" spc="-1" strike="noStrike">
                <a:solidFill>
                  <a:srgbClr val="000000"/>
                </a:solidFill>
                <a:latin typeface="Calibri"/>
                <a:ea typeface="Calibri"/>
              </a:rPr>
              <a:t>Pel que fa a la detecció inicial, observem clarament que l’entrevista amb la família és la principal eina per iniciar la valoració. Pensem que el motiu podria ser perquè és en aquest moment que la família confirma la seva demanda inicial.</a:t>
            </a:r>
            <a:endParaRPr b="0" lang="ca-ES" sz="1200" spc="-1" strike="noStrike">
              <a:latin typeface="Arial"/>
            </a:endParaRPr>
          </a:p>
          <a:p>
            <a:pPr algn="just">
              <a:lnSpc>
                <a:spcPct val="115000"/>
              </a:lnSpc>
              <a:spcBef>
                <a:spcPts val="1001"/>
              </a:spcBef>
            </a:pPr>
            <a:r>
              <a:rPr b="0" lang="ca-ES" sz="1200" spc="-1" strike="noStrike">
                <a:solidFill>
                  <a:srgbClr val="000000"/>
                </a:solidFill>
                <a:latin typeface="Calibri"/>
                <a:ea typeface="Calibri"/>
              </a:rPr>
              <a:t>En el 43,5% dels casos la Guia d’AACC és un instrument de suport, tant sigui combinada amb altres eines, principalment l’entrevista amb la família, com en solitari.</a:t>
            </a:r>
            <a:endParaRPr b="0" lang="ca-ES" sz="1200" spc="-1" strike="noStrike">
              <a:latin typeface="Arial"/>
            </a:endParaRPr>
          </a:p>
          <a:p>
            <a:pPr algn="just">
              <a:lnSpc>
                <a:spcPct val="115000"/>
              </a:lnSpc>
              <a:spcBef>
                <a:spcPts val="1001"/>
              </a:spcBef>
            </a:pPr>
            <a:r>
              <a:rPr b="0" lang="ca-ES" sz="1200" spc="-1" strike="noStrike">
                <a:solidFill>
                  <a:srgbClr val="000000"/>
                </a:solidFill>
                <a:latin typeface="Calibri"/>
                <a:ea typeface="Calibri"/>
              </a:rPr>
              <a:t>Per la valoració de la </a:t>
            </a:r>
            <a:r>
              <a:rPr b="1" lang="ca-ES" sz="1200" spc="-1" strike="noStrike">
                <a:solidFill>
                  <a:srgbClr val="000000"/>
                </a:solidFill>
                <a:latin typeface="Calibri"/>
                <a:ea typeface="Calibri"/>
              </a:rPr>
              <a:t>capacitat intel·lectual</a:t>
            </a:r>
            <a:r>
              <a:rPr b="0" lang="ca-ES" sz="1200" spc="-1" strike="noStrike">
                <a:solidFill>
                  <a:srgbClr val="000000"/>
                </a:solidFill>
                <a:latin typeface="Calibri"/>
                <a:ea typeface="Calibri"/>
              </a:rPr>
              <a:t> dels alumnes, observem que els tests multifactorials WISC-IV, WISC-V i WPPSI- III són els més utilitzats. Valorem que aquest test dóna molta confiança a la majoria dels professionals del diagnòstic i l’orientació. La valoració cognitiva s’ha fet en un 97,6% dels casos.</a:t>
            </a:r>
            <a:endParaRPr b="0" lang="ca-ES" sz="1200" spc="-1" strike="noStrike">
              <a:latin typeface="Arial"/>
            </a:endParaRPr>
          </a:p>
          <a:p>
            <a:pPr algn="just">
              <a:lnSpc>
                <a:spcPct val="115000"/>
              </a:lnSpc>
              <a:spcBef>
                <a:spcPts val="1001"/>
              </a:spcBef>
            </a:pPr>
            <a:r>
              <a:rPr b="0" lang="ca-ES" sz="1200" spc="-1" strike="noStrike">
                <a:solidFill>
                  <a:srgbClr val="000000"/>
                </a:solidFill>
                <a:latin typeface="Calibri"/>
                <a:ea typeface="Calibri"/>
              </a:rPr>
              <a:t>Pel que fa a la </a:t>
            </a:r>
            <a:r>
              <a:rPr b="1" lang="ca-ES" sz="1200" spc="-1" strike="noStrike">
                <a:solidFill>
                  <a:srgbClr val="000000"/>
                </a:solidFill>
                <a:latin typeface="Calibri"/>
                <a:ea typeface="Calibri"/>
              </a:rPr>
              <a:t>personalita</a:t>
            </a:r>
            <a:r>
              <a:rPr b="0" lang="ca-ES" sz="1200" spc="-1" strike="noStrike">
                <a:solidFill>
                  <a:srgbClr val="000000"/>
                </a:solidFill>
                <a:latin typeface="Calibri"/>
                <a:ea typeface="Calibri"/>
              </a:rPr>
              <a:t>t, cal remarcar que el 44.2% dels alumnes no tenen una valoració de personalitat. En la resta de casos, els tests més utilitzats són tests pròpiament de personalitat i tests projectius, en un 30,5%. Un 10,6% han estat valorats amb tests multidimensionals que medeixen aspectes del comportament conjuntament amb la personalitat, incloent dimensions tant positives (adaptatives) com negatives (clíniques). Cal suposar que en aquests casos els alumnes manifestaven dificultats adaptatives i/o de conducta. </a:t>
            </a:r>
            <a:r>
              <a:rPr b="0" lang="ca-ES" sz="1100" spc="-1" strike="noStrike">
                <a:solidFill>
                  <a:srgbClr val="000000"/>
                </a:solidFill>
                <a:latin typeface="Calibri"/>
                <a:ea typeface="Calibri"/>
              </a:rPr>
              <a:t> </a:t>
            </a:r>
            <a:endParaRPr b="0" lang="ca-ES" sz="1100" spc="-1" strike="noStrike">
              <a:latin typeface="Arial"/>
            </a:endParaRPr>
          </a:p>
          <a:p>
            <a:pPr algn="just">
              <a:lnSpc>
                <a:spcPct val="115000"/>
              </a:lnSpc>
              <a:spcBef>
                <a:spcPts val="1001"/>
              </a:spcBef>
            </a:pPr>
            <a:r>
              <a:rPr b="0" lang="ca-ES" sz="1200" spc="-1" strike="noStrike">
                <a:solidFill>
                  <a:srgbClr val="000000"/>
                </a:solidFill>
                <a:latin typeface="Calibri"/>
                <a:ea typeface="Calibri"/>
              </a:rPr>
              <a:t>Quant a la </a:t>
            </a:r>
            <a:r>
              <a:rPr b="1" lang="ca-ES" sz="1200" spc="-1" strike="noStrike">
                <a:solidFill>
                  <a:srgbClr val="000000"/>
                </a:solidFill>
                <a:latin typeface="Calibri"/>
                <a:ea typeface="Calibri"/>
              </a:rPr>
              <a:t>creativitat</a:t>
            </a:r>
            <a:r>
              <a:rPr b="0" lang="ca-ES" sz="1200" spc="-1" strike="noStrike">
                <a:solidFill>
                  <a:srgbClr val="000000"/>
                </a:solidFill>
                <a:latin typeface="Calibri"/>
                <a:ea typeface="Calibri"/>
              </a:rPr>
              <a:t>, ens adonem també que el 45,5% dels alumnes no han estat valorats en aquest aspecte.</a:t>
            </a:r>
            <a:endParaRPr b="0" lang="ca-ES" sz="1200" spc="-1" strike="noStrike">
              <a:latin typeface="Arial"/>
            </a:endParaRPr>
          </a:p>
          <a:p>
            <a:pPr algn="just">
              <a:lnSpc>
                <a:spcPct val="115000"/>
              </a:lnSpc>
              <a:spcBef>
                <a:spcPts val="1001"/>
              </a:spcBef>
            </a:pPr>
            <a:r>
              <a:rPr b="0" lang="ca-ES" sz="1200" spc="-1" strike="noStrike">
                <a:solidFill>
                  <a:srgbClr val="000000"/>
                </a:solidFill>
                <a:latin typeface="Calibri"/>
                <a:ea typeface="Calibri"/>
              </a:rPr>
              <a:t>En conclusió, observem que si bé la gran majoria dels alumnes d’AACC del territori han estat valorats en la capacitat cognitiva, en gairebé la meitat dels casos no han estat valorats ni de personalitat ni de creativitat. Valorar aquests aspectes és fonamental per tal de donar una resposta educativa adequada a les necessitats de l’alumne.</a:t>
            </a:r>
            <a:endParaRPr b="0" lang="ca-ES" sz="1200" spc="-1" strike="noStrike">
              <a:latin typeface="Arial"/>
            </a:endParaRPr>
          </a:p>
          <a:p>
            <a:pPr>
              <a:lnSpc>
                <a:spcPct val="100000"/>
              </a:lnSpc>
              <a:spcBef>
                <a:spcPts val="1001"/>
              </a:spcBef>
            </a:pPr>
            <a:endParaRPr b="0" lang="ca-ES" sz="1200" spc="-1" strike="noStrike">
              <a:latin typeface="Arial"/>
            </a:endParaRPr>
          </a:p>
        </p:txBody>
      </p:sp>
      <p:sp>
        <p:nvSpPr>
          <p:cNvPr id="491"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2" name="PlaceHolder 1"/>
          <p:cNvSpPr>
            <a:spLocks noGrp="1"/>
          </p:cNvSpPr>
          <p:nvPr>
            <p:ph type="sldImg"/>
          </p:nvPr>
        </p:nvSpPr>
        <p:spPr>
          <a:xfrm>
            <a:off x="380880" y="685800"/>
            <a:ext cx="6095520" cy="3428640"/>
          </a:xfrm>
          <a:prstGeom prst="rect">
            <a:avLst/>
          </a:prstGeom>
        </p:spPr>
      </p:sp>
      <p:sp>
        <p:nvSpPr>
          <p:cNvPr id="493" name="PlaceHolder 2"/>
          <p:cNvSpPr>
            <a:spLocks noGrp="1"/>
          </p:cNvSpPr>
          <p:nvPr>
            <p:ph type="body"/>
          </p:nvPr>
        </p:nvSpPr>
        <p:spPr>
          <a:xfrm>
            <a:off x="685800" y="4343400"/>
            <a:ext cx="5486040" cy="4114440"/>
          </a:xfrm>
          <a:prstGeom prst="rect">
            <a:avLst/>
          </a:prstGeom>
        </p:spPr>
        <p:txBody>
          <a:bodyPr>
            <a:noAutofit/>
          </a:bodyPr>
          <a:p>
            <a:endParaRPr b="0" lang="ca-ES" sz="2000" spc="-1" strike="noStrike">
              <a:latin typeface="Arial"/>
            </a:endParaRPr>
          </a:p>
        </p:txBody>
      </p:sp>
      <p:sp>
        <p:nvSpPr>
          <p:cNvPr id="494"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5" name="PlaceHolder 1"/>
          <p:cNvSpPr>
            <a:spLocks noGrp="1"/>
          </p:cNvSpPr>
          <p:nvPr>
            <p:ph type="sldImg"/>
          </p:nvPr>
        </p:nvSpPr>
        <p:spPr>
          <a:xfrm>
            <a:off x="380880" y="685800"/>
            <a:ext cx="6095520" cy="3428640"/>
          </a:xfrm>
          <a:prstGeom prst="rect">
            <a:avLst/>
          </a:prstGeom>
        </p:spPr>
      </p:sp>
      <p:sp>
        <p:nvSpPr>
          <p:cNvPr id="496" name="PlaceHolder 2"/>
          <p:cNvSpPr>
            <a:spLocks noGrp="1"/>
          </p:cNvSpPr>
          <p:nvPr>
            <p:ph type="body"/>
          </p:nvPr>
        </p:nvSpPr>
        <p:spPr>
          <a:xfrm>
            <a:off x="685800" y="4343400"/>
            <a:ext cx="5486040" cy="4114440"/>
          </a:xfrm>
          <a:prstGeom prst="rect">
            <a:avLst/>
          </a:prstGeom>
        </p:spPr>
        <p:txBody>
          <a:bodyPr>
            <a:noAutofit/>
          </a:bodyPr>
          <a:p>
            <a:endParaRPr b="0" lang="ca-ES" sz="2000" spc="-1" strike="noStrike">
              <a:latin typeface="Arial"/>
            </a:endParaRPr>
          </a:p>
        </p:txBody>
      </p:sp>
      <p:sp>
        <p:nvSpPr>
          <p:cNvPr id="497"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8" name="PlaceHolder 1"/>
          <p:cNvSpPr>
            <a:spLocks noGrp="1"/>
          </p:cNvSpPr>
          <p:nvPr>
            <p:ph type="sldImg"/>
          </p:nvPr>
        </p:nvSpPr>
        <p:spPr>
          <a:xfrm>
            <a:off x="380880" y="685800"/>
            <a:ext cx="6095520" cy="3428640"/>
          </a:xfrm>
          <a:prstGeom prst="rect">
            <a:avLst/>
          </a:prstGeom>
        </p:spPr>
      </p:sp>
      <p:sp>
        <p:nvSpPr>
          <p:cNvPr id="499" name="PlaceHolder 2"/>
          <p:cNvSpPr>
            <a:spLocks noGrp="1"/>
          </p:cNvSpPr>
          <p:nvPr>
            <p:ph type="body"/>
          </p:nvPr>
        </p:nvSpPr>
        <p:spPr>
          <a:xfrm>
            <a:off x="685800" y="4343400"/>
            <a:ext cx="5486040" cy="4114440"/>
          </a:xfrm>
          <a:prstGeom prst="rect">
            <a:avLst/>
          </a:prstGeom>
        </p:spPr>
        <p:txBody>
          <a:bodyPr>
            <a:noAutofit/>
          </a:bodyPr>
          <a:p>
            <a:endParaRPr b="0" lang="ca-ES" sz="2000" spc="-1" strike="noStrike">
              <a:latin typeface="Arial"/>
            </a:endParaRPr>
          </a:p>
        </p:txBody>
      </p:sp>
      <p:sp>
        <p:nvSpPr>
          <p:cNvPr id="500"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1" name="PlaceHolder 1"/>
          <p:cNvSpPr>
            <a:spLocks noGrp="1"/>
          </p:cNvSpPr>
          <p:nvPr>
            <p:ph type="sldImg"/>
          </p:nvPr>
        </p:nvSpPr>
        <p:spPr>
          <a:xfrm>
            <a:off x="380880" y="685800"/>
            <a:ext cx="6095520" cy="3428640"/>
          </a:xfrm>
          <a:prstGeom prst="rect">
            <a:avLst/>
          </a:prstGeom>
        </p:spPr>
      </p:sp>
      <p:sp>
        <p:nvSpPr>
          <p:cNvPr id="502" name="PlaceHolder 2"/>
          <p:cNvSpPr>
            <a:spLocks noGrp="1"/>
          </p:cNvSpPr>
          <p:nvPr>
            <p:ph type="body"/>
          </p:nvPr>
        </p:nvSpPr>
        <p:spPr>
          <a:xfrm>
            <a:off x="685800" y="4343400"/>
            <a:ext cx="5486040" cy="4114440"/>
          </a:xfrm>
          <a:prstGeom prst="rect">
            <a:avLst/>
          </a:prstGeom>
        </p:spPr>
        <p:txBody>
          <a:bodyPr>
            <a:noAutofit/>
          </a:bodyPr>
          <a:p>
            <a:endParaRPr b="0" lang="ca-ES" sz="2000" spc="-1" strike="noStrike">
              <a:latin typeface="Arial"/>
            </a:endParaRPr>
          </a:p>
        </p:txBody>
      </p:sp>
      <p:sp>
        <p:nvSpPr>
          <p:cNvPr id="503"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4" name="PlaceHolder 1"/>
          <p:cNvSpPr>
            <a:spLocks noGrp="1"/>
          </p:cNvSpPr>
          <p:nvPr>
            <p:ph type="sldImg"/>
          </p:nvPr>
        </p:nvSpPr>
        <p:spPr>
          <a:xfrm>
            <a:off x="380880" y="685800"/>
            <a:ext cx="6095520" cy="3428640"/>
          </a:xfrm>
          <a:prstGeom prst="rect">
            <a:avLst/>
          </a:prstGeom>
        </p:spPr>
      </p:sp>
      <p:sp>
        <p:nvSpPr>
          <p:cNvPr id="505" name="PlaceHolder 2"/>
          <p:cNvSpPr>
            <a:spLocks noGrp="1"/>
          </p:cNvSpPr>
          <p:nvPr>
            <p:ph type="body"/>
          </p:nvPr>
        </p:nvSpPr>
        <p:spPr>
          <a:xfrm>
            <a:off x="685800" y="4343400"/>
            <a:ext cx="5486040" cy="4114440"/>
          </a:xfrm>
          <a:prstGeom prst="rect">
            <a:avLst/>
          </a:prstGeom>
        </p:spPr>
        <p:txBody>
          <a:bodyPr>
            <a:noAutofit/>
          </a:bodyPr>
          <a:p>
            <a:endParaRPr b="0" lang="ca-ES" sz="2000" spc="-1" strike="noStrike">
              <a:latin typeface="Arial"/>
            </a:endParaRPr>
          </a:p>
        </p:txBody>
      </p:sp>
      <p:sp>
        <p:nvSpPr>
          <p:cNvPr id="506"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7" name="PlaceHolder 1"/>
          <p:cNvSpPr>
            <a:spLocks noGrp="1"/>
          </p:cNvSpPr>
          <p:nvPr>
            <p:ph type="sldImg"/>
          </p:nvPr>
        </p:nvSpPr>
        <p:spPr>
          <a:xfrm>
            <a:off x="380880" y="685800"/>
            <a:ext cx="6095520" cy="3428640"/>
          </a:xfrm>
          <a:prstGeom prst="rect">
            <a:avLst/>
          </a:prstGeom>
        </p:spPr>
      </p:sp>
      <p:sp>
        <p:nvSpPr>
          <p:cNvPr id="508" name="PlaceHolder 2"/>
          <p:cNvSpPr>
            <a:spLocks noGrp="1"/>
          </p:cNvSpPr>
          <p:nvPr>
            <p:ph type="body"/>
          </p:nvPr>
        </p:nvSpPr>
        <p:spPr>
          <a:xfrm>
            <a:off x="685800" y="4343400"/>
            <a:ext cx="5486040" cy="4114440"/>
          </a:xfrm>
          <a:prstGeom prst="rect">
            <a:avLst/>
          </a:prstGeom>
        </p:spPr>
        <p:txBody>
          <a:bodyPr>
            <a:noAutofit/>
          </a:bodyPr>
          <a:p>
            <a:endParaRPr b="0" lang="ca-ES" sz="2000" spc="-1" strike="noStrike">
              <a:latin typeface="Arial"/>
            </a:endParaRPr>
          </a:p>
        </p:txBody>
      </p:sp>
      <p:sp>
        <p:nvSpPr>
          <p:cNvPr id="509"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 name="PlaceHolder 1"/>
          <p:cNvSpPr>
            <a:spLocks noGrp="1"/>
          </p:cNvSpPr>
          <p:nvPr>
            <p:ph type="sldImg"/>
          </p:nvPr>
        </p:nvSpPr>
        <p:spPr>
          <a:xfrm>
            <a:off x="380880" y="685800"/>
            <a:ext cx="6095520" cy="3428640"/>
          </a:xfrm>
          <a:prstGeom prst="rect">
            <a:avLst/>
          </a:prstGeom>
        </p:spPr>
      </p:sp>
      <p:sp>
        <p:nvSpPr>
          <p:cNvPr id="403" name="PlaceHolder 2"/>
          <p:cNvSpPr>
            <a:spLocks noGrp="1"/>
          </p:cNvSpPr>
          <p:nvPr>
            <p:ph type="body"/>
          </p:nvPr>
        </p:nvSpPr>
        <p:spPr>
          <a:xfrm>
            <a:off x="685800" y="4343400"/>
            <a:ext cx="5486040" cy="4114440"/>
          </a:xfrm>
          <a:prstGeom prst="rect">
            <a:avLst/>
          </a:prstGeom>
        </p:spPr>
        <p:txBody>
          <a:bodyPr>
            <a:noAutofit/>
          </a:bodyPr>
          <a:p>
            <a:endParaRPr b="0" lang="ca-ES" sz="2000" spc="-1" strike="noStrike">
              <a:latin typeface="Arial"/>
            </a:endParaRPr>
          </a:p>
        </p:txBody>
      </p:sp>
      <p:sp>
        <p:nvSpPr>
          <p:cNvPr id="404"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0" name="PlaceHolder 1"/>
          <p:cNvSpPr>
            <a:spLocks noGrp="1"/>
          </p:cNvSpPr>
          <p:nvPr>
            <p:ph type="sldImg"/>
          </p:nvPr>
        </p:nvSpPr>
        <p:spPr>
          <a:xfrm>
            <a:off x="380880" y="685800"/>
            <a:ext cx="6095520" cy="3428640"/>
          </a:xfrm>
          <a:prstGeom prst="rect">
            <a:avLst/>
          </a:prstGeom>
        </p:spPr>
      </p:sp>
      <p:sp>
        <p:nvSpPr>
          <p:cNvPr id="511" name="PlaceHolder 2"/>
          <p:cNvSpPr>
            <a:spLocks noGrp="1"/>
          </p:cNvSpPr>
          <p:nvPr>
            <p:ph type="body"/>
          </p:nvPr>
        </p:nvSpPr>
        <p:spPr>
          <a:xfrm>
            <a:off x="685800" y="4343400"/>
            <a:ext cx="5486040" cy="4114440"/>
          </a:xfrm>
          <a:prstGeom prst="rect">
            <a:avLst/>
          </a:prstGeom>
        </p:spPr>
        <p:txBody>
          <a:bodyPr>
            <a:noAutofit/>
          </a:bodyPr>
          <a:p>
            <a:endParaRPr b="0" lang="ca-ES" sz="2000" spc="-1" strike="noStrike">
              <a:latin typeface="Arial"/>
            </a:endParaRPr>
          </a:p>
        </p:txBody>
      </p:sp>
      <p:sp>
        <p:nvSpPr>
          <p:cNvPr id="512"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3" name="PlaceHolder 1"/>
          <p:cNvSpPr>
            <a:spLocks noGrp="1"/>
          </p:cNvSpPr>
          <p:nvPr>
            <p:ph type="sldImg"/>
          </p:nvPr>
        </p:nvSpPr>
        <p:spPr>
          <a:xfrm>
            <a:off x="380880" y="685800"/>
            <a:ext cx="6095520" cy="3428640"/>
          </a:xfrm>
          <a:prstGeom prst="rect">
            <a:avLst/>
          </a:prstGeom>
        </p:spPr>
      </p:sp>
      <p:sp>
        <p:nvSpPr>
          <p:cNvPr id="514" name="PlaceHolder 2"/>
          <p:cNvSpPr>
            <a:spLocks noGrp="1"/>
          </p:cNvSpPr>
          <p:nvPr>
            <p:ph type="body"/>
          </p:nvPr>
        </p:nvSpPr>
        <p:spPr>
          <a:xfrm>
            <a:off x="685800" y="4343400"/>
            <a:ext cx="5486040" cy="4114440"/>
          </a:xfrm>
          <a:prstGeom prst="rect">
            <a:avLst/>
          </a:prstGeom>
        </p:spPr>
        <p:txBody>
          <a:bodyPr>
            <a:noAutofit/>
          </a:bodyPr>
          <a:p>
            <a:endParaRPr b="0" lang="ca-ES" sz="2000" spc="-1" strike="noStrike">
              <a:latin typeface="Arial"/>
            </a:endParaRPr>
          </a:p>
        </p:txBody>
      </p:sp>
      <p:sp>
        <p:nvSpPr>
          <p:cNvPr id="515"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6" name="PlaceHolder 1"/>
          <p:cNvSpPr>
            <a:spLocks noGrp="1"/>
          </p:cNvSpPr>
          <p:nvPr>
            <p:ph type="sldImg"/>
          </p:nvPr>
        </p:nvSpPr>
        <p:spPr>
          <a:xfrm>
            <a:off x="380880" y="685800"/>
            <a:ext cx="6095520" cy="3428640"/>
          </a:xfrm>
          <a:prstGeom prst="rect">
            <a:avLst/>
          </a:prstGeom>
        </p:spPr>
      </p:sp>
      <p:sp>
        <p:nvSpPr>
          <p:cNvPr id="517" name="PlaceHolder 2"/>
          <p:cNvSpPr>
            <a:spLocks noGrp="1"/>
          </p:cNvSpPr>
          <p:nvPr>
            <p:ph type="body"/>
          </p:nvPr>
        </p:nvSpPr>
        <p:spPr>
          <a:xfrm>
            <a:off x="685800" y="4343400"/>
            <a:ext cx="5486040" cy="4114440"/>
          </a:xfrm>
          <a:prstGeom prst="rect">
            <a:avLst/>
          </a:prstGeom>
        </p:spPr>
        <p:txBody>
          <a:bodyPr>
            <a:noAutofit/>
          </a:bodyPr>
          <a:p>
            <a:endParaRPr b="0" lang="ca-ES" sz="2000" spc="-1" strike="noStrike">
              <a:latin typeface="Arial"/>
            </a:endParaRPr>
          </a:p>
        </p:txBody>
      </p:sp>
      <p:sp>
        <p:nvSpPr>
          <p:cNvPr id="518"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9" name="PlaceHolder 1"/>
          <p:cNvSpPr>
            <a:spLocks noGrp="1"/>
          </p:cNvSpPr>
          <p:nvPr>
            <p:ph type="sldImg"/>
          </p:nvPr>
        </p:nvSpPr>
        <p:spPr>
          <a:xfrm>
            <a:off x="380880" y="685800"/>
            <a:ext cx="6095520" cy="3428640"/>
          </a:xfrm>
          <a:prstGeom prst="rect">
            <a:avLst/>
          </a:prstGeom>
        </p:spPr>
      </p:sp>
      <p:sp>
        <p:nvSpPr>
          <p:cNvPr id="520" name="PlaceHolder 2"/>
          <p:cNvSpPr>
            <a:spLocks noGrp="1"/>
          </p:cNvSpPr>
          <p:nvPr>
            <p:ph type="body"/>
          </p:nvPr>
        </p:nvSpPr>
        <p:spPr>
          <a:xfrm>
            <a:off x="685800" y="4343400"/>
            <a:ext cx="5486040" cy="4114440"/>
          </a:xfrm>
          <a:prstGeom prst="rect">
            <a:avLst/>
          </a:prstGeom>
        </p:spPr>
        <p:txBody>
          <a:bodyPr>
            <a:noAutofit/>
          </a:bodyPr>
          <a:p>
            <a:endParaRPr b="0" lang="ca-ES" sz="2000" spc="-1" strike="noStrike">
              <a:latin typeface="Arial"/>
            </a:endParaRPr>
          </a:p>
        </p:txBody>
      </p:sp>
      <p:sp>
        <p:nvSpPr>
          <p:cNvPr id="521"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2" name="PlaceHolder 1"/>
          <p:cNvSpPr>
            <a:spLocks noGrp="1"/>
          </p:cNvSpPr>
          <p:nvPr>
            <p:ph type="sldImg"/>
          </p:nvPr>
        </p:nvSpPr>
        <p:spPr>
          <a:xfrm>
            <a:off x="380880" y="685800"/>
            <a:ext cx="6095520" cy="3428640"/>
          </a:xfrm>
          <a:prstGeom prst="rect">
            <a:avLst/>
          </a:prstGeom>
        </p:spPr>
      </p:sp>
      <p:sp>
        <p:nvSpPr>
          <p:cNvPr id="523" name="PlaceHolder 2"/>
          <p:cNvSpPr>
            <a:spLocks noGrp="1"/>
          </p:cNvSpPr>
          <p:nvPr>
            <p:ph type="body"/>
          </p:nvPr>
        </p:nvSpPr>
        <p:spPr>
          <a:xfrm>
            <a:off x="685800" y="4343400"/>
            <a:ext cx="5486040" cy="4114440"/>
          </a:xfrm>
          <a:prstGeom prst="rect">
            <a:avLst/>
          </a:prstGeom>
        </p:spPr>
        <p:txBody>
          <a:bodyPr>
            <a:noAutofit/>
          </a:bodyPr>
          <a:p>
            <a:pPr algn="just">
              <a:lnSpc>
                <a:spcPct val="115000"/>
              </a:lnSpc>
            </a:pPr>
            <a:r>
              <a:rPr b="0" lang="ca-ES" sz="1200" spc="-1" strike="noStrike">
                <a:solidFill>
                  <a:srgbClr val="000000"/>
                </a:solidFill>
                <a:latin typeface="Calibri"/>
                <a:ea typeface="Calibri"/>
              </a:rPr>
              <a:t>Pel que fa a la detecció inicial, observem clarament que l’entrevista amb la família és la principal eina per iniciar la valoració. Pensem que el motiu podria ser perquè és en aquest moment que la família confirma la seva demanda inicial.</a:t>
            </a:r>
            <a:endParaRPr b="0" lang="ca-ES" sz="1200" spc="-1" strike="noStrike">
              <a:latin typeface="Arial"/>
            </a:endParaRPr>
          </a:p>
          <a:p>
            <a:pPr algn="just">
              <a:lnSpc>
                <a:spcPct val="115000"/>
              </a:lnSpc>
              <a:spcBef>
                <a:spcPts val="1001"/>
              </a:spcBef>
            </a:pPr>
            <a:r>
              <a:rPr b="0" lang="ca-ES" sz="1200" spc="-1" strike="noStrike">
                <a:solidFill>
                  <a:srgbClr val="000000"/>
                </a:solidFill>
                <a:latin typeface="Calibri"/>
                <a:ea typeface="Calibri"/>
              </a:rPr>
              <a:t>En el 43,5% dels casos la Guia d’AACC és un instrument de suport, tant sigui combinada amb altres eines, principalment l’entrevista amb la família, com en solitari.</a:t>
            </a:r>
            <a:endParaRPr b="0" lang="ca-ES" sz="1200" spc="-1" strike="noStrike">
              <a:latin typeface="Arial"/>
            </a:endParaRPr>
          </a:p>
          <a:p>
            <a:pPr algn="just">
              <a:lnSpc>
                <a:spcPct val="115000"/>
              </a:lnSpc>
              <a:spcBef>
                <a:spcPts val="1001"/>
              </a:spcBef>
            </a:pPr>
            <a:r>
              <a:rPr b="0" lang="ca-ES" sz="1200" spc="-1" strike="noStrike">
                <a:solidFill>
                  <a:srgbClr val="000000"/>
                </a:solidFill>
                <a:latin typeface="Calibri"/>
                <a:ea typeface="Calibri"/>
              </a:rPr>
              <a:t>Per la valoració de la </a:t>
            </a:r>
            <a:r>
              <a:rPr b="1" lang="ca-ES" sz="1200" spc="-1" strike="noStrike">
                <a:solidFill>
                  <a:srgbClr val="000000"/>
                </a:solidFill>
                <a:latin typeface="Calibri"/>
                <a:ea typeface="Calibri"/>
              </a:rPr>
              <a:t>capacitat intel·lectual</a:t>
            </a:r>
            <a:r>
              <a:rPr b="0" lang="ca-ES" sz="1200" spc="-1" strike="noStrike">
                <a:solidFill>
                  <a:srgbClr val="000000"/>
                </a:solidFill>
                <a:latin typeface="Calibri"/>
                <a:ea typeface="Calibri"/>
              </a:rPr>
              <a:t> dels alumnes, observem que els tests multifactorials WISC-IV, WISC-V i WPPSI- III són els més utilitzats. Valorem que aquest test dóna molta confiança a la majoria dels professionals del diagnòstic i l’orientació. La valoració cognitiva s’ha fet en un 97,6% dels casos.</a:t>
            </a:r>
            <a:endParaRPr b="0" lang="ca-ES" sz="1200" spc="-1" strike="noStrike">
              <a:latin typeface="Arial"/>
            </a:endParaRPr>
          </a:p>
          <a:p>
            <a:pPr algn="just">
              <a:lnSpc>
                <a:spcPct val="115000"/>
              </a:lnSpc>
              <a:spcBef>
                <a:spcPts val="1001"/>
              </a:spcBef>
            </a:pPr>
            <a:r>
              <a:rPr b="0" lang="ca-ES" sz="1200" spc="-1" strike="noStrike">
                <a:solidFill>
                  <a:srgbClr val="000000"/>
                </a:solidFill>
                <a:latin typeface="Calibri"/>
                <a:ea typeface="Calibri"/>
              </a:rPr>
              <a:t>Pel que fa a la </a:t>
            </a:r>
            <a:r>
              <a:rPr b="1" lang="ca-ES" sz="1200" spc="-1" strike="noStrike">
                <a:solidFill>
                  <a:srgbClr val="000000"/>
                </a:solidFill>
                <a:latin typeface="Calibri"/>
                <a:ea typeface="Calibri"/>
              </a:rPr>
              <a:t>personalita</a:t>
            </a:r>
            <a:r>
              <a:rPr b="0" lang="ca-ES" sz="1200" spc="-1" strike="noStrike">
                <a:solidFill>
                  <a:srgbClr val="000000"/>
                </a:solidFill>
                <a:latin typeface="Calibri"/>
                <a:ea typeface="Calibri"/>
              </a:rPr>
              <a:t>t, cal remarcar que el 44.2% dels alumnes no tenen una valoració de personalitat. En la resta de casos, els tests més utilitzats són tests pròpiament de personalitat i tests projectius, en un 30,5%. Un 10,6% han estat valorats amb tests multidimensionals que medeixen aspectes del comportament conjuntament amb la personalitat, incloent dimensions tant positives (adaptatives) com negatives (clíniques). Cal suposar que en aquests casos els alumnes manifestaven dificultats adaptatives i/o de conducta. </a:t>
            </a:r>
            <a:r>
              <a:rPr b="0" lang="ca-ES" sz="1100" spc="-1" strike="noStrike">
                <a:solidFill>
                  <a:srgbClr val="000000"/>
                </a:solidFill>
                <a:latin typeface="Calibri"/>
                <a:ea typeface="Calibri"/>
              </a:rPr>
              <a:t> </a:t>
            </a:r>
            <a:endParaRPr b="0" lang="ca-ES" sz="1100" spc="-1" strike="noStrike">
              <a:latin typeface="Arial"/>
            </a:endParaRPr>
          </a:p>
          <a:p>
            <a:pPr algn="just">
              <a:lnSpc>
                <a:spcPct val="115000"/>
              </a:lnSpc>
              <a:spcBef>
                <a:spcPts val="1001"/>
              </a:spcBef>
            </a:pPr>
            <a:r>
              <a:rPr b="0" lang="ca-ES" sz="1200" spc="-1" strike="noStrike">
                <a:solidFill>
                  <a:srgbClr val="000000"/>
                </a:solidFill>
                <a:latin typeface="Calibri"/>
                <a:ea typeface="Calibri"/>
              </a:rPr>
              <a:t>Quant a la </a:t>
            </a:r>
            <a:r>
              <a:rPr b="1" lang="ca-ES" sz="1200" spc="-1" strike="noStrike">
                <a:solidFill>
                  <a:srgbClr val="000000"/>
                </a:solidFill>
                <a:latin typeface="Calibri"/>
                <a:ea typeface="Calibri"/>
              </a:rPr>
              <a:t>creativitat</a:t>
            </a:r>
            <a:r>
              <a:rPr b="0" lang="ca-ES" sz="1200" spc="-1" strike="noStrike">
                <a:solidFill>
                  <a:srgbClr val="000000"/>
                </a:solidFill>
                <a:latin typeface="Calibri"/>
                <a:ea typeface="Calibri"/>
              </a:rPr>
              <a:t>, ens adonem també que el 45,5% dels alumnes no han estat valorats en aquest aspecte.</a:t>
            </a:r>
            <a:endParaRPr b="0" lang="ca-ES" sz="1200" spc="-1" strike="noStrike">
              <a:latin typeface="Arial"/>
            </a:endParaRPr>
          </a:p>
          <a:p>
            <a:pPr algn="just">
              <a:lnSpc>
                <a:spcPct val="115000"/>
              </a:lnSpc>
              <a:spcBef>
                <a:spcPts val="1001"/>
              </a:spcBef>
            </a:pPr>
            <a:r>
              <a:rPr b="0" lang="ca-ES" sz="1200" spc="-1" strike="noStrike">
                <a:solidFill>
                  <a:srgbClr val="000000"/>
                </a:solidFill>
                <a:latin typeface="Calibri"/>
                <a:ea typeface="Calibri"/>
              </a:rPr>
              <a:t>En conclusió, observem que si bé la gran majoria dels alumnes d’AACC del territori han estat valorats en la capacitat cognitiva, en gairebé la meitat dels casos no han estat valorats ni de personalitat ni de creativitat. Valorar aquests aspectes és fonamental per tal de donar una resposta educativa adequada a les necessitats de l’alumne.</a:t>
            </a:r>
            <a:endParaRPr b="0" lang="ca-ES" sz="1200" spc="-1" strike="noStrike">
              <a:latin typeface="Arial"/>
            </a:endParaRPr>
          </a:p>
          <a:p>
            <a:pPr>
              <a:lnSpc>
                <a:spcPct val="100000"/>
              </a:lnSpc>
              <a:spcBef>
                <a:spcPts val="1001"/>
              </a:spcBef>
            </a:pPr>
            <a:endParaRPr b="0" lang="ca-ES" sz="1200" spc="-1" strike="noStrike">
              <a:latin typeface="Arial"/>
            </a:endParaRPr>
          </a:p>
        </p:txBody>
      </p:sp>
      <p:sp>
        <p:nvSpPr>
          <p:cNvPr id="524"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4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5" name="PlaceHolder 1"/>
          <p:cNvSpPr>
            <a:spLocks noGrp="1"/>
          </p:cNvSpPr>
          <p:nvPr>
            <p:ph type="sldImg"/>
          </p:nvPr>
        </p:nvSpPr>
        <p:spPr>
          <a:xfrm>
            <a:off x="380880" y="685800"/>
            <a:ext cx="6095520" cy="3428640"/>
          </a:xfrm>
          <a:prstGeom prst="rect">
            <a:avLst/>
          </a:prstGeom>
        </p:spPr>
      </p:sp>
      <p:sp>
        <p:nvSpPr>
          <p:cNvPr id="526" name="PlaceHolder 2"/>
          <p:cNvSpPr>
            <a:spLocks noGrp="1"/>
          </p:cNvSpPr>
          <p:nvPr>
            <p:ph type="body"/>
          </p:nvPr>
        </p:nvSpPr>
        <p:spPr>
          <a:xfrm>
            <a:off x="685800" y="4343400"/>
            <a:ext cx="5486040" cy="4114440"/>
          </a:xfrm>
          <a:prstGeom prst="rect">
            <a:avLst/>
          </a:prstGeom>
        </p:spPr>
        <p:txBody>
          <a:bodyPr>
            <a:noAutofit/>
          </a:bodyPr>
          <a:p>
            <a:endParaRPr b="0" lang="ca-ES" sz="2000" spc="-1" strike="noStrike">
              <a:latin typeface="Arial"/>
            </a:endParaRPr>
          </a:p>
        </p:txBody>
      </p:sp>
      <p:sp>
        <p:nvSpPr>
          <p:cNvPr id="527"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4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8" name="PlaceHolder 1"/>
          <p:cNvSpPr>
            <a:spLocks noGrp="1"/>
          </p:cNvSpPr>
          <p:nvPr>
            <p:ph type="sldImg"/>
          </p:nvPr>
        </p:nvSpPr>
        <p:spPr>
          <a:xfrm>
            <a:off x="380880" y="685800"/>
            <a:ext cx="6095520" cy="3428640"/>
          </a:xfrm>
          <a:prstGeom prst="rect">
            <a:avLst/>
          </a:prstGeom>
        </p:spPr>
      </p:sp>
      <p:sp>
        <p:nvSpPr>
          <p:cNvPr id="529" name="PlaceHolder 2"/>
          <p:cNvSpPr>
            <a:spLocks noGrp="1"/>
          </p:cNvSpPr>
          <p:nvPr>
            <p:ph type="body"/>
          </p:nvPr>
        </p:nvSpPr>
        <p:spPr>
          <a:xfrm>
            <a:off x="685800" y="4343400"/>
            <a:ext cx="5486040" cy="4114440"/>
          </a:xfrm>
          <a:prstGeom prst="rect">
            <a:avLst/>
          </a:prstGeom>
        </p:spPr>
        <p:txBody>
          <a:bodyPr>
            <a:noAutofit/>
          </a:bodyPr>
          <a:p>
            <a:endParaRPr b="0" lang="ca-ES" sz="2000" spc="-1" strike="noStrike">
              <a:latin typeface="Arial"/>
            </a:endParaRPr>
          </a:p>
        </p:txBody>
      </p:sp>
      <p:sp>
        <p:nvSpPr>
          <p:cNvPr id="530"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1" name="PlaceHolder 1"/>
          <p:cNvSpPr>
            <a:spLocks noGrp="1"/>
          </p:cNvSpPr>
          <p:nvPr>
            <p:ph type="sldImg"/>
          </p:nvPr>
        </p:nvSpPr>
        <p:spPr>
          <a:xfrm>
            <a:off x="380880" y="685800"/>
            <a:ext cx="6095520" cy="3428640"/>
          </a:xfrm>
          <a:prstGeom prst="rect">
            <a:avLst/>
          </a:prstGeom>
        </p:spPr>
      </p:sp>
      <p:sp>
        <p:nvSpPr>
          <p:cNvPr id="532" name="PlaceHolder 2"/>
          <p:cNvSpPr>
            <a:spLocks noGrp="1"/>
          </p:cNvSpPr>
          <p:nvPr>
            <p:ph type="body"/>
          </p:nvPr>
        </p:nvSpPr>
        <p:spPr>
          <a:xfrm>
            <a:off x="685800" y="4343400"/>
            <a:ext cx="5486040" cy="4114440"/>
          </a:xfrm>
          <a:prstGeom prst="rect">
            <a:avLst/>
          </a:prstGeom>
        </p:spPr>
        <p:txBody>
          <a:bodyPr>
            <a:noAutofit/>
          </a:bodyPr>
          <a:p>
            <a:pPr>
              <a:lnSpc>
                <a:spcPct val="100000"/>
              </a:lnSpc>
            </a:pPr>
            <a:endParaRPr b="0" lang="ca-ES" sz="2000" spc="-1" strike="noStrike">
              <a:latin typeface="Arial"/>
            </a:endParaRPr>
          </a:p>
          <a:p>
            <a:pPr>
              <a:lnSpc>
                <a:spcPct val="100000"/>
              </a:lnSpc>
            </a:pPr>
            <a:endParaRPr b="0" lang="ca-ES" sz="2000" spc="-1" strike="noStrike">
              <a:latin typeface="Arial"/>
            </a:endParaRPr>
          </a:p>
        </p:txBody>
      </p:sp>
      <p:sp>
        <p:nvSpPr>
          <p:cNvPr id="533"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5" name="PlaceHolder 1"/>
          <p:cNvSpPr>
            <a:spLocks noGrp="1"/>
          </p:cNvSpPr>
          <p:nvPr>
            <p:ph type="sldImg"/>
          </p:nvPr>
        </p:nvSpPr>
        <p:spPr>
          <a:xfrm>
            <a:off x="380880" y="685800"/>
            <a:ext cx="6095520" cy="3428640"/>
          </a:xfrm>
          <a:prstGeom prst="rect">
            <a:avLst/>
          </a:prstGeom>
        </p:spPr>
      </p:sp>
      <p:sp>
        <p:nvSpPr>
          <p:cNvPr id="406" name="PlaceHolder 2"/>
          <p:cNvSpPr>
            <a:spLocks noGrp="1"/>
          </p:cNvSpPr>
          <p:nvPr>
            <p:ph type="body"/>
          </p:nvPr>
        </p:nvSpPr>
        <p:spPr>
          <a:xfrm>
            <a:off x="685800" y="4343400"/>
            <a:ext cx="5486040" cy="4114440"/>
          </a:xfrm>
          <a:prstGeom prst="rect">
            <a:avLst/>
          </a:prstGeom>
        </p:spPr>
        <p:txBody>
          <a:bodyPr>
            <a:noAutofit/>
          </a:bodyPr>
          <a:p>
            <a:endParaRPr b="0" lang="ca-ES" sz="2000" spc="-1" strike="noStrike">
              <a:latin typeface="Arial"/>
            </a:endParaRPr>
          </a:p>
        </p:txBody>
      </p:sp>
      <p:sp>
        <p:nvSpPr>
          <p:cNvPr id="407"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8" name="PlaceHolder 1"/>
          <p:cNvSpPr>
            <a:spLocks noGrp="1"/>
          </p:cNvSpPr>
          <p:nvPr>
            <p:ph type="sldImg"/>
          </p:nvPr>
        </p:nvSpPr>
        <p:spPr>
          <a:xfrm>
            <a:off x="380880" y="685800"/>
            <a:ext cx="6095520" cy="3428640"/>
          </a:xfrm>
          <a:prstGeom prst="rect">
            <a:avLst/>
          </a:prstGeom>
        </p:spPr>
      </p:sp>
      <p:sp>
        <p:nvSpPr>
          <p:cNvPr id="409" name="PlaceHolder 2"/>
          <p:cNvSpPr>
            <a:spLocks noGrp="1"/>
          </p:cNvSpPr>
          <p:nvPr>
            <p:ph type="body"/>
          </p:nvPr>
        </p:nvSpPr>
        <p:spPr>
          <a:xfrm>
            <a:off x="685800" y="4343400"/>
            <a:ext cx="5486040" cy="4114440"/>
          </a:xfrm>
          <a:prstGeom prst="rect">
            <a:avLst/>
          </a:prstGeom>
        </p:spPr>
        <p:txBody>
          <a:bodyPr>
            <a:noAutofit/>
          </a:bodyPr>
          <a:p>
            <a:endParaRPr b="0" lang="ca-ES" sz="2000" spc="-1" strike="noStrike">
              <a:latin typeface="Arial"/>
            </a:endParaRPr>
          </a:p>
        </p:txBody>
      </p:sp>
      <p:sp>
        <p:nvSpPr>
          <p:cNvPr id="410"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1" name="PlaceHolder 1"/>
          <p:cNvSpPr>
            <a:spLocks noGrp="1"/>
          </p:cNvSpPr>
          <p:nvPr>
            <p:ph type="sldImg"/>
          </p:nvPr>
        </p:nvSpPr>
        <p:spPr>
          <a:xfrm>
            <a:off x="380880" y="685800"/>
            <a:ext cx="6095520" cy="3428640"/>
          </a:xfrm>
          <a:prstGeom prst="rect">
            <a:avLst/>
          </a:prstGeom>
        </p:spPr>
      </p:sp>
      <p:sp>
        <p:nvSpPr>
          <p:cNvPr id="412" name="PlaceHolder 2"/>
          <p:cNvSpPr>
            <a:spLocks noGrp="1"/>
          </p:cNvSpPr>
          <p:nvPr>
            <p:ph type="body"/>
          </p:nvPr>
        </p:nvSpPr>
        <p:spPr>
          <a:xfrm>
            <a:off x="685800" y="4343400"/>
            <a:ext cx="5486040" cy="4114440"/>
          </a:xfrm>
          <a:prstGeom prst="rect">
            <a:avLst/>
          </a:prstGeom>
        </p:spPr>
        <p:txBody>
          <a:bodyPr>
            <a:noAutofit/>
          </a:bodyPr>
          <a:p>
            <a:endParaRPr b="0" lang="ca-ES" sz="2000" spc="-1" strike="noStrike">
              <a:latin typeface="Arial"/>
            </a:endParaRPr>
          </a:p>
        </p:txBody>
      </p:sp>
      <p:sp>
        <p:nvSpPr>
          <p:cNvPr id="413"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4" name="PlaceHolder 1"/>
          <p:cNvSpPr>
            <a:spLocks noGrp="1"/>
          </p:cNvSpPr>
          <p:nvPr>
            <p:ph type="sldImg"/>
          </p:nvPr>
        </p:nvSpPr>
        <p:spPr>
          <a:xfrm>
            <a:off x="380880" y="685800"/>
            <a:ext cx="6095520" cy="3428640"/>
          </a:xfrm>
          <a:prstGeom prst="rect">
            <a:avLst/>
          </a:prstGeom>
        </p:spPr>
      </p:sp>
      <p:sp>
        <p:nvSpPr>
          <p:cNvPr id="415" name="PlaceHolder 2"/>
          <p:cNvSpPr>
            <a:spLocks noGrp="1"/>
          </p:cNvSpPr>
          <p:nvPr>
            <p:ph type="body"/>
          </p:nvPr>
        </p:nvSpPr>
        <p:spPr>
          <a:xfrm>
            <a:off x="685800" y="4343400"/>
            <a:ext cx="5486040" cy="4114440"/>
          </a:xfrm>
          <a:prstGeom prst="rect">
            <a:avLst/>
          </a:prstGeom>
        </p:spPr>
        <p:txBody>
          <a:bodyPr>
            <a:noAutofit/>
          </a:bodyPr>
          <a:p>
            <a:endParaRPr b="0" lang="ca-ES" sz="2000" spc="-1" strike="noStrike">
              <a:latin typeface="Arial"/>
            </a:endParaRPr>
          </a:p>
        </p:txBody>
      </p:sp>
      <p:sp>
        <p:nvSpPr>
          <p:cNvPr id="416"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7" name="PlaceHolder 1"/>
          <p:cNvSpPr>
            <a:spLocks noGrp="1"/>
          </p:cNvSpPr>
          <p:nvPr>
            <p:ph type="sldImg"/>
          </p:nvPr>
        </p:nvSpPr>
        <p:spPr>
          <a:xfrm>
            <a:off x="380880" y="685800"/>
            <a:ext cx="6095520" cy="3428640"/>
          </a:xfrm>
          <a:prstGeom prst="rect">
            <a:avLst/>
          </a:prstGeom>
        </p:spPr>
      </p:sp>
      <p:sp>
        <p:nvSpPr>
          <p:cNvPr id="418" name="PlaceHolder 2"/>
          <p:cNvSpPr>
            <a:spLocks noGrp="1"/>
          </p:cNvSpPr>
          <p:nvPr>
            <p:ph type="body"/>
          </p:nvPr>
        </p:nvSpPr>
        <p:spPr>
          <a:xfrm>
            <a:off x="685800" y="4343400"/>
            <a:ext cx="5486040" cy="4114440"/>
          </a:xfrm>
          <a:prstGeom prst="rect">
            <a:avLst/>
          </a:prstGeom>
        </p:spPr>
        <p:txBody>
          <a:bodyPr>
            <a:noAutofit/>
          </a:bodyPr>
          <a:p>
            <a:endParaRPr b="0" lang="ca-ES" sz="2000" spc="-1" strike="noStrike">
              <a:latin typeface="Arial"/>
            </a:endParaRPr>
          </a:p>
        </p:txBody>
      </p:sp>
      <p:sp>
        <p:nvSpPr>
          <p:cNvPr id="419" name="TextShape 3"/>
          <p:cNvSpPr txBox="1"/>
          <p:nvPr/>
        </p:nvSpPr>
        <p:spPr>
          <a:xfrm>
            <a:off x="0" y="0"/>
            <a:ext cx="2971440" cy="456840"/>
          </a:xfrm>
          <a:prstGeom prst="rect">
            <a:avLst/>
          </a:prstGeom>
          <a:noFill/>
          <a:ln>
            <a:noFill/>
          </a:ln>
        </p:spPr>
        <p:txBody>
          <a:bodyPr>
            <a:noAutofit/>
          </a:bodyPr>
          <a:p>
            <a:pPr>
              <a:lnSpc>
                <a:spcPct val="100000"/>
              </a:lnSpc>
            </a:pPr>
            <a:r>
              <a:rPr b="0" lang="ca-ES" sz="1200" spc="-1" strike="noStrike">
                <a:solidFill>
                  <a:srgbClr val="000000"/>
                </a:solidFill>
                <a:latin typeface="Calibri"/>
                <a:ea typeface="Calibri"/>
              </a:rPr>
              <a:t>DEPARTAMENT ENSENYAMENT</a:t>
            </a:r>
            <a:endParaRPr b="0" lang="ca-E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05920"/>
            <a:ext cx="8229240" cy="857160"/>
          </a:xfrm>
          <a:prstGeom prst="rect">
            <a:avLst/>
          </a:prstGeom>
        </p:spPr>
        <p:txBody>
          <a:bodyPr lIns="0" rIns="0" tIns="0" bIns="0" anchor="ctr">
            <a:spAutoFit/>
          </a:bodyPr>
          <a:p>
            <a:endParaRPr b="0" lang="ca-ES" sz="1400" spc="-1" strike="noStrike">
              <a:solidFill>
                <a:srgbClr val="000000"/>
              </a:solidFill>
              <a:latin typeface="Arial"/>
            </a:endParaRPr>
          </a:p>
        </p:txBody>
      </p:sp>
      <p:sp>
        <p:nvSpPr>
          <p:cNvPr id="27" name="PlaceHolder 2"/>
          <p:cNvSpPr>
            <a:spLocks noGrp="1"/>
          </p:cNvSpPr>
          <p:nvPr>
            <p:ph type="body"/>
          </p:nvPr>
        </p:nvSpPr>
        <p:spPr>
          <a:xfrm>
            <a:off x="457200" y="1200240"/>
            <a:ext cx="8229240" cy="1618920"/>
          </a:xfrm>
          <a:prstGeom prst="rect">
            <a:avLst/>
          </a:prstGeom>
        </p:spPr>
        <p:txBody>
          <a:bodyPr lIns="0" rIns="0" tIns="0" bIns="0">
            <a:normAutofit/>
          </a:bodyPr>
          <a:p>
            <a:endParaRPr b="0" lang="ca-ES" sz="1400" spc="-1" strike="noStrike">
              <a:solidFill>
                <a:srgbClr val="000000"/>
              </a:solidFill>
              <a:latin typeface="Arial"/>
            </a:endParaRPr>
          </a:p>
        </p:txBody>
      </p:sp>
      <p:sp>
        <p:nvSpPr>
          <p:cNvPr id="28" name="PlaceHolder 3"/>
          <p:cNvSpPr>
            <a:spLocks noGrp="1"/>
          </p:cNvSpPr>
          <p:nvPr>
            <p:ph type="body"/>
          </p:nvPr>
        </p:nvSpPr>
        <p:spPr>
          <a:xfrm>
            <a:off x="457200" y="2973240"/>
            <a:ext cx="8229240" cy="1618920"/>
          </a:xfrm>
          <a:prstGeom prst="rect">
            <a:avLst/>
          </a:prstGeom>
        </p:spPr>
        <p:txBody>
          <a:bodyPr lIns="0" rIns="0" tIns="0" bIns="0">
            <a:normAutofit/>
          </a:bodyPr>
          <a:p>
            <a:endParaRPr b="0" lang="ca-ES" sz="14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05920"/>
            <a:ext cx="8229240" cy="857160"/>
          </a:xfrm>
          <a:prstGeom prst="rect">
            <a:avLst/>
          </a:prstGeom>
        </p:spPr>
        <p:txBody>
          <a:bodyPr lIns="0" rIns="0" tIns="0" bIns="0" anchor="ctr">
            <a:spAutoFit/>
          </a:bodyPr>
          <a:p>
            <a:endParaRPr b="0" lang="ca-ES" sz="1400" spc="-1" strike="noStrike">
              <a:solidFill>
                <a:srgbClr val="000000"/>
              </a:solidFill>
              <a:latin typeface="Arial"/>
            </a:endParaRPr>
          </a:p>
        </p:txBody>
      </p:sp>
      <p:sp>
        <p:nvSpPr>
          <p:cNvPr id="30" name="PlaceHolder 2"/>
          <p:cNvSpPr>
            <a:spLocks noGrp="1"/>
          </p:cNvSpPr>
          <p:nvPr>
            <p:ph type="body"/>
          </p:nvPr>
        </p:nvSpPr>
        <p:spPr>
          <a:xfrm>
            <a:off x="457200" y="1200240"/>
            <a:ext cx="4015800" cy="1618920"/>
          </a:xfrm>
          <a:prstGeom prst="rect">
            <a:avLst/>
          </a:prstGeom>
        </p:spPr>
        <p:txBody>
          <a:bodyPr lIns="0" rIns="0" tIns="0" bIns="0">
            <a:normAutofit/>
          </a:bodyPr>
          <a:p>
            <a:endParaRPr b="0" lang="ca-ES" sz="1400" spc="-1" strike="noStrike">
              <a:solidFill>
                <a:srgbClr val="000000"/>
              </a:solidFill>
              <a:latin typeface="Arial"/>
            </a:endParaRPr>
          </a:p>
        </p:txBody>
      </p:sp>
      <p:sp>
        <p:nvSpPr>
          <p:cNvPr id="31" name="PlaceHolder 3"/>
          <p:cNvSpPr>
            <a:spLocks noGrp="1"/>
          </p:cNvSpPr>
          <p:nvPr>
            <p:ph type="body"/>
          </p:nvPr>
        </p:nvSpPr>
        <p:spPr>
          <a:xfrm>
            <a:off x="4674240" y="1200240"/>
            <a:ext cx="4015800" cy="1618920"/>
          </a:xfrm>
          <a:prstGeom prst="rect">
            <a:avLst/>
          </a:prstGeom>
        </p:spPr>
        <p:txBody>
          <a:bodyPr lIns="0" rIns="0" tIns="0" bIns="0">
            <a:normAutofit/>
          </a:bodyPr>
          <a:p>
            <a:endParaRPr b="0" lang="ca-ES" sz="1400" spc="-1" strike="noStrike">
              <a:solidFill>
                <a:srgbClr val="000000"/>
              </a:solidFill>
              <a:latin typeface="Arial"/>
            </a:endParaRPr>
          </a:p>
        </p:txBody>
      </p:sp>
      <p:sp>
        <p:nvSpPr>
          <p:cNvPr id="32" name="PlaceHolder 4"/>
          <p:cNvSpPr>
            <a:spLocks noGrp="1"/>
          </p:cNvSpPr>
          <p:nvPr>
            <p:ph type="body"/>
          </p:nvPr>
        </p:nvSpPr>
        <p:spPr>
          <a:xfrm>
            <a:off x="457200" y="2973240"/>
            <a:ext cx="4015800" cy="1618920"/>
          </a:xfrm>
          <a:prstGeom prst="rect">
            <a:avLst/>
          </a:prstGeom>
        </p:spPr>
        <p:txBody>
          <a:bodyPr lIns="0" rIns="0" tIns="0" bIns="0">
            <a:normAutofit/>
          </a:bodyPr>
          <a:p>
            <a:endParaRPr b="0" lang="ca-ES" sz="1400" spc="-1" strike="noStrike">
              <a:solidFill>
                <a:srgbClr val="000000"/>
              </a:solidFill>
              <a:latin typeface="Arial"/>
            </a:endParaRPr>
          </a:p>
        </p:txBody>
      </p:sp>
      <p:sp>
        <p:nvSpPr>
          <p:cNvPr id="33" name="PlaceHolder 5"/>
          <p:cNvSpPr>
            <a:spLocks noGrp="1"/>
          </p:cNvSpPr>
          <p:nvPr>
            <p:ph type="body"/>
          </p:nvPr>
        </p:nvSpPr>
        <p:spPr>
          <a:xfrm>
            <a:off x="4674240" y="2973240"/>
            <a:ext cx="4015800" cy="1618920"/>
          </a:xfrm>
          <a:prstGeom prst="rect">
            <a:avLst/>
          </a:prstGeom>
        </p:spPr>
        <p:txBody>
          <a:bodyPr lIns="0" rIns="0" tIns="0" bIns="0">
            <a:normAutofit/>
          </a:bodyPr>
          <a:p>
            <a:endParaRPr b="0" lang="ca-ES" sz="14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05920"/>
            <a:ext cx="8229240" cy="857160"/>
          </a:xfrm>
          <a:prstGeom prst="rect">
            <a:avLst/>
          </a:prstGeom>
        </p:spPr>
        <p:txBody>
          <a:bodyPr lIns="0" rIns="0" tIns="0" bIns="0" anchor="ctr">
            <a:spAutoFit/>
          </a:bodyPr>
          <a:p>
            <a:endParaRPr b="0" lang="ca-ES" sz="1400" spc="-1" strike="noStrike">
              <a:solidFill>
                <a:srgbClr val="000000"/>
              </a:solidFill>
              <a:latin typeface="Arial"/>
            </a:endParaRPr>
          </a:p>
        </p:txBody>
      </p:sp>
      <p:sp>
        <p:nvSpPr>
          <p:cNvPr id="35" name="PlaceHolder 2"/>
          <p:cNvSpPr>
            <a:spLocks noGrp="1"/>
          </p:cNvSpPr>
          <p:nvPr>
            <p:ph type="body"/>
          </p:nvPr>
        </p:nvSpPr>
        <p:spPr>
          <a:xfrm>
            <a:off x="457200" y="1200240"/>
            <a:ext cx="2649600" cy="1618920"/>
          </a:xfrm>
          <a:prstGeom prst="rect">
            <a:avLst/>
          </a:prstGeom>
        </p:spPr>
        <p:txBody>
          <a:bodyPr lIns="0" rIns="0" tIns="0" bIns="0">
            <a:normAutofit/>
          </a:bodyPr>
          <a:p>
            <a:endParaRPr b="0" lang="ca-ES" sz="1400" spc="-1" strike="noStrike">
              <a:solidFill>
                <a:srgbClr val="000000"/>
              </a:solidFill>
              <a:latin typeface="Arial"/>
            </a:endParaRPr>
          </a:p>
        </p:txBody>
      </p:sp>
      <p:sp>
        <p:nvSpPr>
          <p:cNvPr id="36" name="PlaceHolder 3"/>
          <p:cNvSpPr>
            <a:spLocks noGrp="1"/>
          </p:cNvSpPr>
          <p:nvPr>
            <p:ph type="body"/>
          </p:nvPr>
        </p:nvSpPr>
        <p:spPr>
          <a:xfrm>
            <a:off x="3239640" y="1200240"/>
            <a:ext cx="2649600" cy="1618920"/>
          </a:xfrm>
          <a:prstGeom prst="rect">
            <a:avLst/>
          </a:prstGeom>
        </p:spPr>
        <p:txBody>
          <a:bodyPr lIns="0" rIns="0" tIns="0" bIns="0">
            <a:normAutofit/>
          </a:bodyPr>
          <a:p>
            <a:endParaRPr b="0" lang="ca-ES" sz="1400" spc="-1" strike="noStrike">
              <a:solidFill>
                <a:srgbClr val="000000"/>
              </a:solidFill>
              <a:latin typeface="Arial"/>
            </a:endParaRPr>
          </a:p>
        </p:txBody>
      </p:sp>
      <p:sp>
        <p:nvSpPr>
          <p:cNvPr id="37" name="PlaceHolder 4"/>
          <p:cNvSpPr>
            <a:spLocks noGrp="1"/>
          </p:cNvSpPr>
          <p:nvPr>
            <p:ph type="body"/>
          </p:nvPr>
        </p:nvSpPr>
        <p:spPr>
          <a:xfrm>
            <a:off x="6022080" y="1200240"/>
            <a:ext cx="2649600" cy="1618920"/>
          </a:xfrm>
          <a:prstGeom prst="rect">
            <a:avLst/>
          </a:prstGeom>
        </p:spPr>
        <p:txBody>
          <a:bodyPr lIns="0" rIns="0" tIns="0" bIns="0">
            <a:normAutofit/>
          </a:bodyPr>
          <a:p>
            <a:endParaRPr b="0" lang="ca-ES" sz="1400" spc="-1" strike="noStrike">
              <a:solidFill>
                <a:srgbClr val="000000"/>
              </a:solidFill>
              <a:latin typeface="Arial"/>
            </a:endParaRPr>
          </a:p>
        </p:txBody>
      </p:sp>
      <p:sp>
        <p:nvSpPr>
          <p:cNvPr id="38" name="PlaceHolder 5"/>
          <p:cNvSpPr>
            <a:spLocks noGrp="1"/>
          </p:cNvSpPr>
          <p:nvPr>
            <p:ph type="body"/>
          </p:nvPr>
        </p:nvSpPr>
        <p:spPr>
          <a:xfrm>
            <a:off x="457200" y="2973240"/>
            <a:ext cx="2649600" cy="1618920"/>
          </a:xfrm>
          <a:prstGeom prst="rect">
            <a:avLst/>
          </a:prstGeom>
        </p:spPr>
        <p:txBody>
          <a:bodyPr lIns="0" rIns="0" tIns="0" bIns="0">
            <a:normAutofit/>
          </a:bodyPr>
          <a:p>
            <a:endParaRPr b="0" lang="ca-ES" sz="1400" spc="-1" strike="noStrike">
              <a:solidFill>
                <a:srgbClr val="000000"/>
              </a:solidFill>
              <a:latin typeface="Arial"/>
            </a:endParaRPr>
          </a:p>
        </p:txBody>
      </p:sp>
      <p:sp>
        <p:nvSpPr>
          <p:cNvPr id="39" name="PlaceHolder 6"/>
          <p:cNvSpPr>
            <a:spLocks noGrp="1"/>
          </p:cNvSpPr>
          <p:nvPr>
            <p:ph type="body"/>
          </p:nvPr>
        </p:nvSpPr>
        <p:spPr>
          <a:xfrm>
            <a:off x="3239640" y="2973240"/>
            <a:ext cx="2649600" cy="1618920"/>
          </a:xfrm>
          <a:prstGeom prst="rect">
            <a:avLst/>
          </a:prstGeom>
        </p:spPr>
        <p:txBody>
          <a:bodyPr lIns="0" rIns="0" tIns="0" bIns="0">
            <a:normAutofit/>
          </a:bodyPr>
          <a:p>
            <a:endParaRPr b="0" lang="ca-ES" sz="1400" spc="-1" strike="noStrike">
              <a:solidFill>
                <a:srgbClr val="000000"/>
              </a:solidFill>
              <a:latin typeface="Arial"/>
            </a:endParaRPr>
          </a:p>
        </p:txBody>
      </p:sp>
      <p:sp>
        <p:nvSpPr>
          <p:cNvPr id="40" name="PlaceHolder 7"/>
          <p:cNvSpPr>
            <a:spLocks noGrp="1"/>
          </p:cNvSpPr>
          <p:nvPr>
            <p:ph type="body"/>
          </p:nvPr>
        </p:nvSpPr>
        <p:spPr>
          <a:xfrm>
            <a:off x="6022080" y="2973240"/>
            <a:ext cx="2649600" cy="1618920"/>
          </a:xfrm>
          <a:prstGeom prst="rect">
            <a:avLst/>
          </a:prstGeom>
        </p:spPr>
        <p:txBody>
          <a:bodyPr lIns="0" rIns="0" tIns="0" bIns="0">
            <a:normAutofit/>
          </a:bodyPr>
          <a:p>
            <a:endParaRPr b="0" lang="ca-ES" sz="14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05920"/>
            <a:ext cx="8229240" cy="857160"/>
          </a:xfrm>
          <a:prstGeom prst="rect">
            <a:avLst/>
          </a:prstGeom>
        </p:spPr>
        <p:txBody>
          <a:bodyPr lIns="0" rIns="0" tIns="0" bIns="0" anchor="ctr">
            <a:spAutoFit/>
          </a:bodyPr>
          <a:p>
            <a:endParaRPr b="0" lang="ca-ES" sz="1400" spc="-1" strike="noStrike">
              <a:solidFill>
                <a:srgbClr val="000000"/>
              </a:solidFill>
              <a:latin typeface="Arial"/>
            </a:endParaRPr>
          </a:p>
        </p:txBody>
      </p:sp>
      <p:sp>
        <p:nvSpPr>
          <p:cNvPr id="6" name="PlaceHolder 2"/>
          <p:cNvSpPr>
            <a:spLocks noGrp="1"/>
          </p:cNvSpPr>
          <p:nvPr>
            <p:ph type="subTitle"/>
          </p:nvPr>
        </p:nvSpPr>
        <p:spPr>
          <a:xfrm>
            <a:off x="457200" y="1200240"/>
            <a:ext cx="8229240" cy="3394080"/>
          </a:xfrm>
          <a:prstGeom prst="rect">
            <a:avLst/>
          </a:prstGeom>
        </p:spPr>
        <p:txBody>
          <a:bodyPr lIns="0" rIns="0" tIns="0" bIns="0" anchor="ctr">
            <a:spAutoFit/>
          </a:bodyPr>
          <a:p>
            <a:pPr algn="ctr"/>
            <a:endParaRPr b="0" lang="ca-E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920"/>
            <a:ext cx="8229240" cy="857160"/>
          </a:xfrm>
          <a:prstGeom prst="rect">
            <a:avLst/>
          </a:prstGeom>
        </p:spPr>
        <p:txBody>
          <a:bodyPr lIns="0" rIns="0" tIns="0" bIns="0" anchor="ctr">
            <a:spAutoFit/>
          </a:bodyPr>
          <a:p>
            <a:endParaRPr b="0" lang="ca-ES" sz="1400" spc="-1" strike="noStrike">
              <a:solidFill>
                <a:srgbClr val="000000"/>
              </a:solidFill>
              <a:latin typeface="Arial"/>
            </a:endParaRPr>
          </a:p>
        </p:txBody>
      </p:sp>
      <p:sp>
        <p:nvSpPr>
          <p:cNvPr id="8" name="PlaceHolder 2"/>
          <p:cNvSpPr>
            <a:spLocks noGrp="1"/>
          </p:cNvSpPr>
          <p:nvPr>
            <p:ph type="body"/>
          </p:nvPr>
        </p:nvSpPr>
        <p:spPr>
          <a:xfrm>
            <a:off x="457200" y="1200240"/>
            <a:ext cx="8229240" cy="3394080"/>
          </a:xfrm>
          <a:prstGeom prst="rect">
            <a:avLst/>
          </a:prstGeom>
        </p:spPr>
        <p:txBody>
          <a:bodyPr lIns="0" rIns="0" tIns="0" bIns="0">
            <a:normAutofit/>
          </a:bodyPr>
          <a:p>
            <a:endParaRPr b="0" lang="ca-ES" sz="14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920"/>
            <a:ext cx="8229240" cy="857160"/>
          </a:xfrm>
          <a:prstGeom prst="rect">
            <a:avLst/>
          </a:prstGeom>
        </p:spPr>
        <p:txBody>
          <a:bodyPr lIns="0" rIns="0" tIns="0" bIns="0" anchor="ctr">
            <a:spAutoFit/>
          </a:bodyPr>
          <a:p>
            <a:endParaRPr b="0" lang="ca-ES" sz="1400" spc="-1" strike="noStrike">
              <a:solidFill>
                <a:srgbClr val="000000"/>
              </a:solidFill>
              <a:latin typeface="Arial"/>
            </a:endParaRPr>
          </a:p>
        </p:txBody>
      </p:sp>
      <p:sp>
        <p:nvSpPr>
          <p:cNvPr id="10" name="PlaceHolder 2"/>
          <p:cNvSpPr>
            <a:spLocks noGrp="1"/>
          </p:cNvSpPr>
          <p:nvPr>
            <p:ph type="body"/>
          </p:nvPr>
        </p:nvSpPr>
        <p:spPr>
          <a:xfrm>
            <a:off x="457200" y="1200240"/>
            <a:ext cx="4015800" cy="3394080"/>
          </a:xfrm>
          <a:prstGeom prst="rect">
            <a:avLst/>
          </a:prstGeom>
        </p:spPr>
        <p:txBody>
          <a:bodyPr lIns="0" rIns="0" tIns="0" bIns="0">
            <a:normAutofit/>
          </a:bodyPr>
          <a:p>
            <a:endParaRPr b="0" lang="ca-ES" sz="1400" spc="-1" strike="noStrike">
              <a:solidFill>
                <a:srgbClr val="000000"/>
              </a:solidFill>
              <a:latin typeface="Arial"/>
            </a:endParaRPr>
          </a:p>
        </p:txBody>
      </p:sp>
      <p:sp>
        <p:nvSpPr>
          <p:cNvPr id="11" name="PlaceHolder 3"/>
          <p:cNvSpPr>
            <a:spLocks noGrp="1"/>
          </p:cNvSpPr>
          <p:nvPr>
            <p:ph type="body"/>
          </p:nvPr>
        </p:nvSpPr>
        <p:spPr>
          <a:xfrm>
            <a:off x="4674240" y="1200240"/>
            <a:ext cx="4015800" cy="3394080"/>
          </a:xfrm>
          <a:prstGeom prst="rect">
            <a:avLst/>
          </a:prstGeom>
        </p:spPr>
        <p:txBody>
          <a:bodyPr lIns="0" rIns="0" tIns="0" bIns="0">
            <a:normAutofit/>
          </a:bodyPr>
          <a:p>
            <a:endParaRPr b="0" lang="ca-ES" sz="14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920"/>
            <a:ext cx="8229240" cy="857160"/>
          </a:xfrm>
          <a:prstGeom prst="rect">
            <a:avLst/>
          </a:prstGeom>
        </p:spPr>
        <p:txBody>
          <a:bodyPr lIns="0" rIns="0" tIns="0" bIns="0" anchor="ctr">
            <a:spAutoFit/>
          </a:bodyPr>
          <a:p>
            <a:endParaRPr b="0" lang="ca-ES" sz="1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05920"/>
            <a:ext cx="8229240" cy="3974760"/>
          </a:xfrm>
          <a:prstGeom prst="rect">
            <a:avLst/>
          </a:prstGeom>
        </p:spPr>
        <p:txBody>
          <a:bodyPr lIns="0" rIns="0" tIns="0" bIns="0" anchor="ctr">
            <a:spAutoFit/>
          </a:bodyPr>
          <a:p>
            <a:pPr algn="ctr"/>
            <a:endParaRPr b="0" lang="ca-E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05920"/>
            <a:ext cx="8229240" cy="857160"/>
          </a:xfrm>
          <a:prstGeom prst="rect">
            <a:avLst/>
          </a:prstGeom>
        </p:spPr>
        <p:txBody>
          <a:bodyPr lIns="0" rIns="0" tIns="0" bIns="0" anchor="ctr">
            <a:spAutoFit/>
          </a:bodyPr>
          <a:p>
            <a:endParaRPr b="0" lang="ca-ES" sz="1400" spc="-1" strike="noStrike">
              <a:solidFill>
                <a:srgbClr val="000000"/>
              </a:solidFill>
              <a:latin typeface="Arial"/>
            </a:endParaRPr>
          </a:p>
        </p:txBody>
      </p:sp>
      <p:sp>
        <p:nvSpPr>
          <p:cNvPr id="15" name="PlaceHolder 2"/>
          <p:cNvSpPr>
            <a:spLocks noGrp="1"/>
          </p:cNvSpPr>
          <p:nvPr>
            <p:ph type="body"/>
          </p:nvPr>
        </p:nvSpPr>
        <p:spPr>
          <a:xfrm>
            <a:off x="457200" y="1200240"/>
            <a:ext cx="4015800" cy="1618920"/>
          </a:xfrm>
          <a:prstGeom prst="rect">
            <a:avLst/>
          </a:prstGeom>
        </p:spPr>
        <p:txBody>
          <a:bodyPr lIns="0" rIns="0" tIns="0" bIns="0">
            <a:normAutofit/>
          </a:bodyPr>
          <a:p>
            <a:endParaRPr b="0" lang="ca-ES" sz="1400" spc="-1" strike="noStrike">
              <a:solidFill>
                <a:srgbClr val="000000"/>
              </a:solidFill>
              <a:latin typeface="Arial"/>
            </a:endParaRPr>
          </a:p>
        </p:txBody>
      </p:sp>
      <p:sp>
        <p:nvSpPr>
          <p:cNvPr id="16" name="PlaceHolder 3"/>
          <p:cNvSpPr>
            <a:spLocks noGrp="1"/>
          </p:cNvSpPr>
          <p:nvPr>
            <p:ph type="body"/>
          </p:nvPr>
        </p:nvSpPr>
        <p:spPr>
          <a:xfrm>
            <a:off x="4674240" y="1200240"/>
            <a:ext cx="4015800" cy="3394080"/>
          </a:xfrm>
          <a:prstGeom prst="rect">
            <a:avLst/>
          </a:prstGeom>
        </p:spPr>
        <p:txBody>
          <a:bodyPr lIns="0" rIns="0" tIns="0" bIns="0">
            <a:normAutofit/>
          </a:bodyPr>
          <a:p>
            <a:endParaRPr b="0" lang="ca-ES" sz="1400" spc="-1" strike="noStrike">
              <a:solidFill>
                <a:srgbClr val="000000"/>
              </a:solidFill>
              <a:latin typeface="Arial"/>
            </a:endParaRPr>
          </a:p>
        </p:txBody>
      </p:sp>
      <p:sp>
        <p:nvSpPr>
          <p:cNvPr id="17" name="PlaceHolder 4"/>
          <p:cNvSpPr>
            <a:spLocks noGrp="1"/>
          </p:cNvSpPr>
          <p:nvPr>
            <p:ph type="body"/>
          </p:nvPr>
        </p:nvSpPr>
        <p:spPr>
          <a:xfrm>
            <a:off x="457200" y="2973240"/>
            <a:ext cx="4015800" cy="1618920"/>
          </a:xfrm>
          <a:prstGeom prst="rect">
            <a:avLst/>
          </a:prstGeom>
        </p:spPr>
        <p:txBody>
          <a:bodyPr lIns="0" rIns="0" tIns="0" bIns="0">
            <a:normAutofit/>
          </a:bodyPr>
          <a:p>
            <a:endParaRPr b="0" lang="ca-ES" sz="14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05920"/>
            <a:ext cx="8229240" cy="857160"/>
          </a:xfrm>
          <a:prstGeom prst="rect">
            <a:avLst/>
          </a:prstGeom>
        </p:spPr>
        <p:txBody>
          <a:bodyPr lIns="0" rIns="0" tIns="0" bIns="0" anchor="ctr">
            <a:spAutoFit/>
          </a:bodyPr>
          <a:p>
            <a:endParaRPr b="0" lang="ca-ES" sz="1400" spc="-1" strike="noStrike">
              <a:solidFill>
                <a:srgbClr val="000000"/>
              </a:solidFill>
              <a:latin typeface="Arial"/>
            </a:endParaRPr>
          </a:p>
        </p:txBody>
      </p:sp>
      <p:sp>
        <p:nvSpPr>
          <p:cNvPr id="19" name="PlaceHolder 2"/>
          <p:cNvSpPr>
            <a:spLocks noGrp="1"/>
          </p:cNvSpPr>
          <p:nvPr>
            <p:ph type="body"/>
          </p:nvPr>
        </p:nvSpPr>
        <p:spPr>
          <a:xfrm>
            <a:off x="457200" y="1200240"/>
            <a:ext cx="4015800" cy="3394080"/>
          </a:xfrm>
          <a:prstGeom prst="rect">
            <a:avLst/>
          </a:prstGeom>
        </p:spPr>
        <p:txBody>
          <a:bodyPr lIns="0" rIns="0" tIns="0" bIns="0">
            <a:normAutofit/>
          </a:bodyPr>
          <a:p>
            <a:endParaRPr b="0" lang="ca-ES" sz="1400" spc="-1" strike="noStrike">
              <a:solidFill>
                <a:srgbClr val="000000"/>
              </a:solidFill>
              <a:latin typeface="Arial"/>
            </a:endParaRPr>
          </a:p>
        </p:txBody>
      </p:sp>
      <p:sp>
        <p:nvSpPr>
          <p:cNvPr id="20" name="PlaceHolder 3"/>
          <p:cNvSpPr>
            <a:spLocks noGrp="1"/>
          </p:cNvSpPr>
          <p:nvPr>
            <p:ph type="body"/>
          </p:nvPr>
        </p:nvSpPr>
        <p:spPr>
          <a:xfrm>
            <a:off x="4674240" y="1200240"/>
            <a:ext cx="4015800" cy="1618920"/>
          </a:xfrm>
          <a:prstGeom prst="rect">
            <a:avLst/>
          </a:prstGeom>
        </p:spPr>
        <p:txBody>
          <a:bodyPr lIns="0" rIns="0" tIns="0" bIns="0">
            <a:normAutofit/>
          </a:bodyPr>
          <a:p>
            <a:endParaRPr b="0" lang="ca-ES" sz="1400" spc="-1" strike="noStrike">
              <a:solidFill>
                <a:srgbClr val="000000"/>
              </a:solidFill>
              <a:latin typeface="Arial"/>
            </a:endParaRPr>
          </a:p>
        </p:txBody>
      </p:sp>
      <p:sp>
        <p:nvSpPr>
          <p:cNvPr id="21" name="PlaceHolder 4"/>
          <p:cNvSpPr>
            <a:spLocks noGrp="1"/>
          </p:cNvSpPr>
          <p:nvPr>
            <p:ph type="body"/>
          </p:nvPr>
        </p:nvSpPr>
        <p:spPr>
          <a:xfrm>
            <a:off x="4674240" y="2973240"/>
            <a:ext cx="4015800" cy="1618920"/>
          </a:xfrm>
          <a:prstGeom prst="rect">
            <a:avLst/>
          </a:prstGeom>
        </p:spPr>
        <p:txBody>
          <a:bodyPr lIns="0" rIns="0" tIns="0" bIns="0">
            <a:normAutofit/>
          </a:bodyPr>
          <a:p>
            <a:endParaRPr b="0" lang="ca-ES" sz="14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05920"/>
            <a:ext cx="8229240" cy="857160"/>
          </a:xfrm>
          <a:prstGeom prst="rect">
            <a:avLst/>
          </a:prstGeom>
        </p:spPr>
        <p:txBody>
          <a:bodyPr lIns="0" rIns="0" tIns="0" bIns="0" anchor="ctr">
            <a:spAutoFit/>
          </a:bodyPr>
          <a:p>
            <a:endParaRPr b="0" lang="ca-ES" sz="1400" spc="-1" strike="noStrike">
              <a:solidFill>
                <a:srgbClr val="000000"/>
              </a:solidFill>
              <a:latin typeface="Arial"/>
            </a:endParaRPr>
          </a:p>
        </p:txBody>
      </p:sp>
      <p:sp>
        <p:nvSpPr>
          <p:cNvPr id="23" name="PlaceHolder 2"/>
          <p:cNvSpPr>
            <a:spLocks noGrp="1"/>
          </p:cNvSpPr>
          <p:nvPr>
            <p:ph type="body"/>
          </p:nvPr>
        </p:nvSpPr>
        <p:spPr>
          <a:xfrm>
            <a:off x="457200" y="1200240"/>
            <a:ext cx="4015800" cy="1618920"/>
          </a:xfrm>
          <a:prstGeom prst="rect">
            <a:avLst/>
          </a:prstGeom>
        </p:spPr>
        <p:txBody>
          <a:bodyPr lIns="0" rIns="0" tIns="0" bIns="0">
            <a:normAutofit/>
          </a:bodyPr>
          <a:p>
            <a:endParaRPr b="0" lang="ca-ES" sz="1400" spc="-1" strike="noStrike">
              <a:solidFill>
                <a:srgbClr val="000000"/>
              </a:solidFill>
              <a:latin typeface="Arial"/>
            </a:endParaRPr>
          </a:p>
        </p:txBody>
      </p:sp>
      <p:sp>
        <p:nvSpPr>
          <p:cNvPr id="24" name="PlaceHolder 3"/>
          <p:cNvSpPr>
            <a:spLocks noGrp="1"/>
          </p:cNvSpPr>
          <p:nvPr>
            <p:ph type="body"/>
          </p:nvPr>
        </p:nvSpPr>
        <p:spPr>
          <a:xfrm>
            <a:off x="4674240" y="1200240"/>
            <a:ext cx="4015800" cy="1618920"/>
          </a:xfrm>
          <a:prstGeom prst="rect">
            <a:avLst/>
          </a:prstGeom>
        </p:spPr>
        <p:txBody>
          <a:bodyPr lIns="0" rIns="0" tIns="0" bIns="0">
            <a:normAutofit/>
          </a:bodyPr>
          <a:p>
            <a:endParaRPr b="0" lang="ca-ES" sz="1400" spc="-1" strike="noStrike">
              <a:solidFill>
                <a:srgbClr val="000000"/>
              </a:solidFill>
              <a:latin typeface="Arial"/>
            </a:endParaRPr>
          </a:p>
        </p:txBody>
      </p:sp>
      <p:sp>
        <p:nvSpPr>
          <p:cNvPr id="25" name="PlaceHolder 4"/>
          <p:cNvSpPr>
            <a:spLocks noGrp="1"/>
          </p:cNvSpPr>
          <p:nvPr>
            <p:ph type="body"/>
          </p:nvPr>
        </p:nvSpPr>
        <p:spPr>
          <a:xfrm>
            <a:off x="457200" y="2973240"/>
            <a:ext cx="8229240" cy="1618920"/>
          </a:xfrm>
          <a:prstGeom prst="rect">
            <a:avLst/>
          </a:prstGeom>
        </p:spPr>
        <p:txBody>
          <a:bodyPr lIns="0" rIns="0" tIns="0" bIns="0">
            <a:normAutofit/>
          </a:bodyPr>
          <a:p>
            <a:endParaRPr b="0" lang="ca-ES" sz="14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05920"/>
            <a:ext cx="8229240" cy="857160"/>
          </a:xfrm>
          <a:prstGeom prst="rect">
            <a:avLst/>
          </a:prstGeom>
        </p:spPr>
        <p:txBody>
          <a:bodyPr tIns="91440" bIns="91440" anchor="ctr">
            <a:noAutofit/>
          </a:bodyPr>
          <a:p>
            <a:r>
              <a:rPr b="0" lang="ca-ES" sz="4400" spc="-1" strike="noStrike">
                <a:solidFill>
                  <a:srgbClr val="000000"/>
                </a:solidFill>
                <a:latin typeface="Arial"/>
              </a:rPr>
              <a:t>Feu clic per editar el format del text del títol</a:t>
            </a:r>
            <a:endParaRPr b="0" lang="ca-ES" sz="4400" spc="-1" strike="noStrike">
              <a:solidFill>
                <a:srgbClr val="000000"/>
              </a:solidFill>
              <a:latin typeface="Arial"/>
            </a:endParaRPr>
          </a:p>
        </p:txBody>
      </p:sp>
      <p:sp>
        <p:nvSpPr>
          <p:cNvPr id="1" name="PlaceHolder 2"/>
          <p:cNvSpPr>
            <a:spLocks noGrp="1"/>
          </p:cNvSpPr>
          <p:nvPr>
            <p:ph type="body"/>
          </p:nvPr>
        </p:nvSpPr>
        <p:spPr>
          <a:xfrm>
            <a:off x="457200" y="1200240"/>
            <a:ext cx="8229240" cy="3394080"/>
          </a:xfrm>
          <a:prstGeom prst="rect">
            <a:avLst/>
          </a:prstGeom>
        </p:spPr>
        <p:txBody>
          <a:bodyPr tIns="91440" bIns="91440">
            <a:noAutofit/>
          </a:bodyPr>
          <a:p>
            <a:pPr marL="432000" indent="-324000">
              <a:spcBef>
                <a:spcPts val="1417"/>
              </a:spcBef>
              <a:buClr>
                <a:srgbClr val="000000"/>
              </a:buClr>
              <a:buSzPct val="45000"/>
              <a:buFont typeface="Wingdings" charset="2"/>
              <a:buChar char=""/>
            </a:pPr>
            <a:r>
              <a:rPr b="0" lang="ca-ES" sz="3200" spc="-1" strike="noStrike">
                <a:solidFill>
                  <a:srgbClr val="000000"/>
                </a:solidFill>
                <a:latin typeface="Arial"/>
              </a:rPr>
              <a:t>Feu clic per editar el format del text de l'esquema</a:t>
            </a:r>
            <a:endParaRPr b="0" lang="ca-E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ca-ES" sz="3200" spc="-1" strike="noStrike">
                <a:solidFill>
                  <a:srgbClr val="000000"/>
                </a:solidFill>
                <a:latin typeface="Arial"/>
              </a:rPr>
              <a:t>Segon nivell d'esquema</a:t>
            </a:r>
            <a:endParaRPr b="0" lang="ca-ES" sz="32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ca-ES" sz="3200" spc="-1" strike="noStrike">
                <a:solidFill>
                  <a:srgbClr val="000000"/>
                </a:solidFill>
                <a:latin typeface="Arial"/>
              </a:rPr>
              <a:t>Tercer nivell d'esquema</a:t>
            </a:r>
            <a:endParaRPr b="0" lang="ca-ES" sz="32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ca-ES" sz="3200" spc="-1" strike="noStrike">
                <a:solidFill>
                  <a:srgbClr val="000000"/>
                </a:solidFill>
                <a:latin typeface="Arial"/>
              </a:rPr>
              <a:t>Quart nivell d'esquema</a:t>
            </a:r>
            <a:endParaRPr b="0" lang="ca-ES" sz="32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ca-ES" sz="3200" spc="-1" strike="noStrike">
                <a:solidFill>
                  <a:srgbClr val="000000"/>
                </a:solidFill>
                <a:latin typeface="Arial"/>
              </a:rPr>
              <a:t>Cinquè nivell d'esquema</a:t>
            </a:r>
            <a:endParaRPr b="0" lang="ca-ES" sz="32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ca-ES" sz="3200" spc="-1" strike="noStrike">
                <a:solidFill>
                  <a:srgbClr val="000000"/>
                </a:solidFill>
                <a:latin typeface="Arial"/>
              </a:rPr>
              <a:t>Sisè nivell d'esquema</a:t>
            </a:r>
            <a:endParaRPr b="0" lang="ca-ES" sz="32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ca-ES" sz="3200" spc="-1" strike="noStrike">
                <a:solidFill>
                  <a:srgbClr val="000000"/>
                </a:solidFill>
                <a:latin typeface="Arial"/>
              </a:rPr>
              <a:t>Setè nivell d'esquema</a:t>
            </a:r>
            <a:endParaRPr b="0" lang="ca-ES" sz="3200" spc="-1" strike="noStrike">
              <a:solidFill>
                <a:srgbClr val="000000"/>
              </a:solidFill>
              <a:latin typeface="Arial"/>
            </a:endParaRPr>
          </a:p>
        </p:txBody>
      </p:sp>
      <p:sp>
        <p:nvSpPr>
          <p:cNvPr id="2" name="PlaceHolder 3"/>
          <p:cNvSpPr>
            <a:spLocks noGrp="1"/>
          </p:cNvSpPr>
          <p:nvPr>
            <p:ph type="dt"/>
          </p:nvPr>
        </p:nvSpPr>
        <p:spPr>
          <a:xfrm>
            <a:off x="457200" y="4767120"/>
            <a:ext cx="2133360" cy="273600"/>
          </a:xfrm>
          <a:prstGeom prst="rect">
            <a:avLst/>
          </a:prstGeom>
        </p:spPr>
        <p:txBody>
          <a:bodyPr tIns="91440" bIns="91440" anchor="ctr">
            <a:noAutofit/>
          </a:bodyPr>
          <a:p>
            <a:endParaRPr b="0" lang="ca-ES" sz="2400" spc="-1" strike="noStrike">
              <a:latin typeface="Times New Roman"/>
            </a:endParaRPr>
          </a:p>
        </p:txBody>
      </p:sp>
      <p:sp>
        <p:nvSpPr>
          <p:cNvPr id="3" name="PlaceHolder 4"/>
          <p:cNvSpPr>
            <a:spLocks noGrp="1"/>
          </p:cNvSpPr>
          <p:nvPr>
            <p:ph type="ftr"/>
          </p:nvPr>
        </p:nvSpPr>
        <p:spPr>
          <a:xfrm>
            <a:off x="3124080" y="4767120"/>
            <a:ext cx="2895120" cy="273600"/>
          </a:xfrm>
          <a:prstGeom prst="rect">
            <a:avLst/>
          </a:prstGeom>
        </p:spPr>
        <p:txBody>
          <a:bodyPr tIns="91440" bIns="91440" anchor="ctr">
            <a:noAutofit/>
          </a:bodyPr>
          <a:p>
            <a:endParaRPr b="0" lang="ca-ES" sz="2400" spc="-1" strike="noStrike">
              <a:latin typeface="Times New Roman"/>
            </a:endParaRPr>
          </a:p>
        </p:txBody>
      </p:sp>
      <p:sp>
        <p:nvSpPr>
          <p:cNvPr id="4" name="PlaceHolder 5"/>
          <p:cNvSpPr>
            <a:spLocks noGrp="1"/>
          </p:cNvSpPr>
          <p:nvPr>
            <p:ph type="sldNum"/>
          </p:nvPr>
        </p:nvSpPr>
        <p:spPr>
          <a:xfrm>
            <a:off x="6553080" y="4767120"/>
            <a:ext cx="2133360" cy="273600"/>
          </a:xfrm>
          <a:prstGeom prst="rect">
            <a:avLst/>
          </a:prstGeom>
        </p:spPr>
        <p:txBody>
          <a:bodyPr anchor="ctr">
            <a:noAutofit/>
          </a:bodyPr>
          <a:p>
            <a:pPr algn="r">
              <a:lnSpc>
                <a:spcPct val="100000"/>
              </a:lnSpc>
            </a:pPr>
            <a:fld id="{BBF8D74E-3908-48DD-BD5A-C6FB3B5AA8F0}" type="slidenum">
              <a:rPr b="0" lang="ca-ES" sz="1200" spc="-1" strike="noStrike">
                <a:solidFill>
                  <a:srgbClr val="888888"/>
                </a:solidFill>
                <a:latin typeface="Calibri"/>
                <a:ea typeface="Calibri"/>
              </a:rPr>
              <a:t>&lt;número&gt;</a:t>
            </a:fld>
            <a:endParaRPr b="0" lang="ca-E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slideLayout" Target="../slideLayouts/slideLayout1.xml"/><Relationship Id="rId5"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slideLayout" Target="../slideLayouts/slideLayout1.xml"/><Relationship Id="rId5"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png"/><Relationship Id="rId3" Type="http://schemas.openxmlformats.org/officeDocument/2006/relationships/slideLayout" Target="../slideLayouts/slideLayout1.xml"/><Relationship Id="rId4"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image" Target="../media/image29.png"/><Relationship Id="rId3" Type="http://schemas.openxmlformats.org/officeDocument/2006/relationships/slideLayout" Target="../slideLayouts/slideLayout1.xml"/><Relationship Id="rId4"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image" Target="../media/image31.png"/><Relationship Id="rId3" Type="http://schemas.openxmlformats.org/officeDocument/2006/relationships/slideLayout" Target="../slideLayouts/slideLayout1.xml"/><Relationship Id="rId4"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image" Target="../media/image33.png"/><Relationship Id="rId3" Type="http://schemas.openxmlformats.org/officeDocument/2006/relationships/image" Target="../media/image34.png"/><Relationship Id="rId4" Type="http://schemas.openxmlformats.org/officeDocument/2006/relationships/slideLayout" Target="../slideLayouts/slideLayout1.xml"/><Relationship Id="rId5"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36.png"/><Relationship Id="rId3" Type="http://schemas.openxmlformats.org/officeDocument/2006/relationships/image" Target="../media/image37.png"/><Relationship Id="rId4" Type="http://schemas.openxmlformats.org/officeDocument/2006/relationships/slideLayout" Target="../slideLayouts/slideLayout1.xml"/><Relationship Id="rId5"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image" Target="../media/image39.png"/><Relationship Id="rId3" Type="http://schemas.openxmlformats.org/officeDocument/2006/relationships/slideLayout" Target="../slideLayouts/slideLayout1.xml"/><Relationship Id="rId4"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image" Target="../media/image41.png"/><Relationship Id="rId3" Type="http://schemas.openxmlformats.org/officeDocument/2006/relationships/image" Target="../media/image42.png"/><Relationship Id="rId4" Type="http://schemas.openxmlformats.org/officeDocument/2006/relationships/slideLayout" Target="../slideLayouts/slideLayout1.xml"/><Relationship Id="rId5"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image" Target="../media/image44.png"/><Relationship Id="rId3" Type="http://schemas.openxmlformats.org/officeDocument/2006/relationships/image" Target="../media/image45.png"/><Relationship Id="rId4" Type="http://schemas.openxmlformats.org/officeDocument/2006/relationships/slideLayout" Target="../slideLayouts/slideLayout1.xml"/><Relationship Id="rId5"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46.jpeg"/><Relationship Id="rId2" Type="http://schemas.openxmlformats.org/officeDocument/2006/relationships/slideLayout" Target="../slideLayouts/slideLayout1.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slideLayout" Target="../slideLayouts/slideLayout1.xml"/><Relationship Id="rId3"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48.jpeg"/><Relationship Id="rId2" Type="http://schemas.openxmlformats.org/officeDocument/2006/relationships/image" Target="../media/image49.jpeg"/><Relationship Id="rId3" Type="http://schemas.openxmlformats.org/officeDocument/2006/relationships/slideLayout" Target="../slideLayouts/slideLayout1.xml"/><Relationship Id="rId4"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50.jpeg"/><Relationship Id="rId2" Type="http://schemas.openxmlformats.org/officeDocument/2006/relationships/slideLayout" Target="../slideLayouts/slideLayout1.xml"/><Relationship Id="rId3"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Relationship Id="rId3"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51.jpe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53.jpeg"/><Relationship Id="rId2" Type="http://schemas.openxmlformats.org/officeDocument/2006/relationships/image" Target="../media/image54.png"/><Relationship Id="rId3" Type="http://schemas.openxmlformats.org/officeDocument/2006/relationships/image" Target="../media/image55.png"/><Relationship Id="rId4" Type="http://schemas.openxmlformats.org/officeDocument/2006/relationships/slideLayout" Target="../slideLayouts/slideLayout1.xml"/><Relationship Id="rId5"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56.jpeg"/><Relationship Id="rId2" Type="http://schemas.openxmlformats.org/officeDocument/2006/relationships/image" Target="../media/image57.png"/><Relationship Id="rId3" Type="http://schemas.openxmlformats.org/officeDocument/2006/relationships/slideLayout" Target="../slideLayouts/slideLayout1.xml"/><Relationship Id="rId4"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58.jpeg"/><Relationship Id="rId2" Type="http://schemas.openxmlformats.org/officeDocument/2006/relationships/image" Target="../media/image59.png"/><Relationship Id="rId3" Type="http://schemas.openxmlformats.org/officeDocument/2006/relationships/slideLayout" Target="../slideLayouts/slideLayout1.xml"/><Relationship Id="rId4"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60.jpeg"/><Relationship Id="rId2" Type="http://schemas.openxmlformats.org/officeDocument/2006/relationships/image" Target="../media/image61.jpeg"/><Relationship Id="rId3" Type="http://schemas.openxmlformats.org/officeDocument/2006/relationships/slideLayout" Target="../slideLayouts/slideLayout1.xml"/><Relationship Id="rId4"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image" Target="../media/image62.jpeg"/><Relationship Id="rId2" Type="http://schemas.openxmlformats.org/officeDocument/2006/relationships/slideLayout" Target="../slideLayouts/slideLayout1.xml"/><Relationship Id="rId3"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image" Target="../media/image63.jpeg"/><Relationship Id="rId2" Type="http://schemas.openxmlformats.org/officeDocument/2006/relationships/image" Target="../media/image64.png"/><Relationship Id="rId3" Type="http://schemas.openxmlformats.org/officeDocument/2006/relationships/image" Target="../media/image65.png"/><Relationship Id="rId4" Type="http://schemas.openxmlformats.org/officeDocument/2006/relationships/slideLayout" Target="../slideLayouts/slideLayout1.xml"/><Relationship Id="rId5"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image" Target="../media/image66.jpeg"/><Relationship Id="rId2" Type="http://schemas.openxmlformats.org/officeDocument/2006/relationships/image" Target="../media/image67.png"/><Relationship Id="rId3" Type="http://schemas.openxmlformats.org/officeDocument/2006/relationships/image" Target="../media/image68.png"/><Relationship Id="rId4" Type="http://schemas.openxmlformats.org/officeDocument/2006/relationships/slideLayout" Target="../slideLayouts/slideLayout1.xml"/><Relationship Id="rId5"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image" Target="../media/image69.jpeg"/><Relationship Id="rId2" Type="http://schemas.openxmlformats.org/officeDocument/2006/relationships/image" Target="../media/image70.png"/><Relationship Id="rId3" Type="http://schemas.openxmlformats.org/officeDocument/2006/relationships/slideLayout" Target="../slideLayouts/slideLayout1.xml"/><Relationship Id="rId4"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1.xml"/><Relationship Id="rId3"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png"/><Relationship Id="rId3" Type="http://schemas.openxmlformats.org/officeDocument/2006/relationships/slideLayout" Target="../slideLayouts/slideLayout1.xml"/><Relationship Id="rId4"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image" Target="../media/image72.jpeg"/><Relationship Id="rId2" Type="http://schemas.openxmlformats.org/officeDocument/2006/relationships/image" Target="../media/image73.png"/><Relationship Id="rId3" Type="http://schemas.openxmlformats.org/officeDocument/2006/relationships/image" Target="../media/image74.png"/><Relationship Id="rId4" Type="http://schemas.openxmlformats.org/officeDocument/2006/relationships/slideLayout" Target="../slideLayouts/slideLayout1.xml"/><Relationship Id="rId5"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image" Target="../media/image75.jpeg"/><Relationship Id="rId2" Type="http://schemas.openxmlformats.org/officeDocument/2006/relationships/image" Target="../media/image76.png"/><Relationship Id="rId3" Type="http://schemas.openxmlformats.org/officeDocument/2006/relationships/image" Target="../media/image77.png"/><Relationship Id="rId4" Type="http://schemas.openxmlformats.org/officeDocument/2006/relationships/slideLayout" Target="../slideLayouts/slideLayout1.xml"/><Relationship Id="rId5"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image" Target="../media/image78.jpeg"/><Relationship Id="rId2" Type="http://schemas.openxmlformats.org/officeDocument/2006/relationships/image" Target="../media/image79.png"/><Relationship Id="rId3" Type="http://schemas.openxmlformats.org/officeDocument/2006/relationships/image" Target="../media/image80.png"/><Relationship Id="rId4" Type="http://schemas.openxmlformats.org/officeDocument/2006/relationships/slideLayout" Target="../slideLayouts/slideLayout1.xml"/><Relationship Id="rId5"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image" Target="../media/image81.jpe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image" Target="../media/image87.jpeg"/><Relationship Id="rId2" Type="http://schemas.openxmlformats.org/officeDocument/2006/relationships/slideLayout" Target="../slideLayouts/slideLayout1.xml"/><Relationship Id="rId3"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image" Target="../media/image88.jpeg"/><Relationship Id="rId2" Type="http://schemas.openxmlformats.org/officeDocument/2006/relationships/image" Target="../media/image89.png"/><Relationship Id="rId3" Type="http://schemas.openxmlformats.org/officeDocument/2006/relationships/slideLayout" Target="../slideLayouts/slideLayout1.xml"/><Relationship Id="rId4" Type="http://schemas.openxmlformats.org/officeDocument/2006/relationships/notesSlide" Target="../notesSlides/notesSlide45.xml"/>
</Relationships>
</file>

<file path=ppt/slides/_rels/slide46.xml.rels><?xml version="1.0" encoding="UTF-8"?>
<Relationships xmlns="http://schemas.openxmlformats.org/package/2006/relationships"><Relationship Id="rId1" Type="http://schemas.openxmlformats.org/officeDocument/2006/relationships/image" Target="../media/image90.jpeg"/><Relationship Id="rId2" Type="http://schemas.openxmlformats.org/officeDocument/2006/relationships/hyperlink" Target="https://www.profedeele.es/actividad/video/alike-corto-animacion-educacion/" TargetMode="External"/><Relationship Id="rId3" Type="http://schemas.openxmlformats.org/officeDocument/2006/relationships/slideLayout" Target="../slideLayouts/slideLayout1.xml"/><Relationship Id="rId4" Type="http://schemas.openxmlformats.org/officeDocument/2006/relationships/notesSlide" Target="../notesSlides/notesSlide46.xml"/>
</Relationships>
</file>

<file path=ppt/slides/_rels/slide47.xml.rels><?xml version="1.0" encoding="UTF-8"?>
<Relationships xmlns="http://schemas.openxmlformats.org/package/2006/relationships"><Relationship Id="rId1" Type="http://schemas.openxmlformats.org/officeDocument/2006/relationships/image" Target="../media/image91.jpeg"/><Relationship Id="rId2" Type="http://schemas.openxmlformats.org/officeDocument/2006/relationships/slideLayout" Target="../slideLayouts/slideLayout1.xml"/><Relationship Id="rId3" Type="http://schemas.openxmlformats.org/officeDocument/2006/relationships/notesSlide" Target="../notesSlides/notesSlide47.xml"/>
</Relationships>
</file>

<file path=ppt/slides/_rels/slide48.xml.rels><?xml version="1.0" encoding="UTF-8"?>
<Relationships xmlns="http://schemas.openxmlformats.org/package/2006/relationships"><Relationship Id="rId1" Type="http://schemas.openxmlformats.org/officeDocument/2006/relationships/image" Target="../media/image92.jpe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hyperlink" Target="http://xtec.gencat.cat/ca/curriculum/xarxacb/avaluarperaprendre/rubrica" TargetMode="External"/><Relationship Id="rId3" Type="http://schemas.openxmlformats.org/officeDocument/2006/relationships/hyperlink" Target="https://sites.google.com/site/avaluemavalueuavaluen/home" TargetMode="External"/><Relationship Id="rId4" Type="http://schemas.openxmlformats.org/officeDocument/2006/relationships/slideLayout" Target="../slideLayouts/slideLayout1.xml"/><Relationship Id="rId5"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hyperlink" Target="http://goo.gl/rsYt4s" TargetMode="External"/><Relationship Id="rId3" Type="http://schemas.openxmlformats.org/officeDocument/2006/relationships/slideLayout" Target="../slideLayouts/slideLayout1.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slideLayout" Target="../slideLayouts/slideLayout1.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48" name="Shape 131" descr="peix bo.jpg"/>
          <p:cNvPicPr/>
          <p:nvPr/>
        </p:nvPicPr>
        <p:blipFill>
          <a:blip r:embed="rId1"/>
          <a:stretch/>
        </p:blipFill>
        <p:spPr>
          <a:xfrm>
            <a:off x="0" y="0"/>
            <a:ext cx="9143640" cy="1118160"/>
          </a:xfrm>
          <a:prstGeom prst="rect">
            <a:avLst/>
          </a:prstGeom>
          <a:ln>
            <a:noFill/>
          </a:ln>
        </p:spPr>
      </p:pic>
      <p:sp>
        <p:nvSpPr>
          <p:cNvPr id="49"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1"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1" lang="ca-ES" sz="1200" spc="-1" strike="noStrike">
                <a:solidFill>
                  <a:srgbClr val="888888"/>
                </a:solidFill>
                <a:latin typeface="Calibri"/>
                <a:ea typeface="Calibri"/>
              </a:rPr>
              <a:t> </a:t>
            </a:r>
            <a:r>
              <a:rPr b="1"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50"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51" name="CustomShape 4"/>
          <p:cNvSpPr/>
          <p:nvPr/>
        </p:nvSpPr>
        <p:spPr>
          <a:xfrm>
            <a:off x="667080" y="1633320"/>
            <a:ext cx="6510960" cy="759240"/>
          </a:xfrm>
          <a:prstGeom prst="rect">
            <a:avLst/>
          </a:prstGeom>
          <a:noFill/>
          <a:ln>
            <a:noFill/>
          </a:ln>
        </p:spPr>
        <p:style>
          <a:lnRef idx="0"/>
          <a:fillRef idx="0"/>
          <a:effectRef idx="0"/>
          <a:fontRef idx="minor"/>
        </p:style>
      </p:sp>
      <p:sp>
        <p:nvSpPr>
          <p:cNvPr id="52" name="CustomShape 5"/>
          <p:cNvSpPr/>
          <p:nvPr/>
        </p:nvSpPr>
        <p:spPr>
          <a:xfrm>
            <a:off x="825480" y="1622160"/>
            <a:ext cx="6510960" cy="759240"/>
          </a:xfrm>
          <a:prstGeom prst="rect">
            <a:avLst/>
          </a:prstGeom>
          <a:noFill/>
          <a:ln>
            <a:noFill/>
          </a:ln>
        </p:spPr>
        <p:style>
          <a:lnRef idx="0"/>
          <a:fillRef idx="0"/>
          <a:effectRef idx="0"/>
          <a:fontRef idx="minor"/>
        </p:style>
      </p:sp>
      <p:pic>
        <p:nvPicPr>
          <p:cNvPr id="53" name="Shape 136" descr=""/>
          <p:cNvPicPr/>
          <p:nvPr/>
        </p:nvPicPr>
        <p:blipFill>
          <a:blip r:embed="rId2"/>
          <a:stretch/>
        </p:blipFill>
        <p:spPr>
          <a:xfrm>
            <a:off x="152280" y="1418400"/>
            <a:ext cx="3304800" cy="3036600"/>
          </a:xfrm>
          <a:prstGeom prst="rect">
            <a:avLst/>
          </a:prstGeom>
          <a:ln>
            <a:noFill/>
          </a:ln>
        </p:spPr>
      </p:pic>
      <p:sp>
        <p:nvSpPr>
          <p:cNvPr id="54" name="CustomShape 6"/>
          <p:cNvSpPr/>
          <p:nvPr/>
        </p:nvSpPr>
        <p:spPr>
          <a:xfrm>
            <a:off x="3670920" y="1418400"/>
            <a:ext cx="5285880" cy="2931840"/>
          </a:xfrm>
          <a:prstGeom prst="rect">
            <a:avLst/>
          </a:prstGeom>
          <a:noFill/>
          <a:ln>
            <a:noFill/>
          </a:ln>
        </p:spPr>
        <p:style>
          <a:lnRef idx="0"/>
          <a:fillRef idx="0"/>
          <a:effectRef idx="0"/>
          <a:fontRef idx="minor"/>
        </p:style>
        <p:txBody>
          <a:bodyPr tIns="91440" bIns="91440">
            <a:noAutofit/>
          </a:bodyPr>
          <a:p>
            <a:pPr marL="457200" indent="-342720">
              <a:lnSpc>
                <a:spcPct val="100000"/>
              </a:lnSpc>
              <a:buClr>
                <a:srgbClr val="000000"/>
              </a:buClr>
              <a:buFont typeface="Calibri"/>
              <a:buChar char="❏"/>
            </a:pPr>
            <a:r>
              <a:rPr b="0" lang="ca-ES" sz="1800" spc="-1" strike="noStrike">
                <a:solidFill>
                  <a:srgbClr val="000000"/>
                </a:solidFill>
                <a:latin typeface="Calibri"/>
                <a:ea typeface="Calibri"/>
              </a:rPr>
              <a:t>Les altes capacitats en el decret d’inclusió.</a:t>
            </a:r>
            <a:endParaRPr b="0" lang="ca-ES" sz="1800" spc="-1" strike="noStrike">
              <a:latin typeface="Arial"/>
            </a:endParaRPr>
          </a:p>
          <a:p>
            <a:pPr>
              <a:lnSpc>
                <a:spcPct val="100000"/>
              </a:lnSpc>
            </a:pPr>
            <a:endParaRPr b="0" lang="ca-ES" sz="1800" spc="-1" strike="noStrike">
              <a:latin typeface="Arial"/>
            </a:endParaRPr>
          </a:p>
          <a:p>
            <a:pPr marL="457200" indent="-342720">
              <a:lnSpc>
                <a:spcPct val="100000"/>
              </a:lnSpc>
              <a:buClr>
                <a:srgbClr val="000000"/>
              </a:buClr>
              <a:buFont typeface="Calibri"/>
              <a:buChar char="❏"/>
            </a:pPr>
            <a:r>
              <a:rPr b="0" lang="ca-ES" sz="1800" spc="-1" strike="noStrike">
                <a:solidFill>
                  <a:srgbClr val="000000"/>
                </a:solidFill>
                <a:latin typeface="Calibri"/>
                <a:ea typeface="Calibri"/>
              </a:rPr>
              <a:t>Presentació de la recerca cursos 2016-2018</a:t>
            </a:r>
            <a:endParaRPr b="0" lang="ca-ES" sz="1800" spc="-1" strike="noStrike">
              <a:latin typeface="Arial"/>
            </a:endParaRPr>
          </a:p>
          <a:p>
            <a:pPr>
              <a:lnSpc>
                <a:spcPct val="100000"/>
              </a:lnSpc>
            </a:pPr>
            <a:r>
              <a:rPr b="0" lang="ca-ES" sz="1800" spc="-1" strike="noStrike">
                <a:solidFill>
                  <a:srgbClr val="000000"/>
                </a:solidFill>
                <a:latin typeface="Calibri"/>
                <a:ea typeface="Calibri"/>
              </a:rPr>
              <a:t>_ Anàlisi de resultats. Conclusions i propostes</a:t>
            </a:r>
            <a:endParaRPr b="0" lang="ca-ES" sz="1800" spc="-1" strike="noStrike">
              <a:latin typeface="Arial"/>
            </a:endParaRPr>
          </a:p>
          <a:p>
            <a:pPr>
              <a:lnSpc>
                <a:spcPct val="100000"/>
              </a:lnSpc>
            </a:pPr>
            <a:endParaRPr b="0" lang="ca-ES" sz="1800" spc="-1" strike="noStrike">
              <a:latin typeface="Arial"/>
            </a:endParaRPr>
          </a:p>
          <a:p>
            <a:pPr marL="457200" indent="-342720">
              <a:lnSpc>
                <a:spcPct val="100000"/>
              </a:lnSpc>
              <a:buClr>
                <a:srgbClr val="000000"/>
              </a:buClr>
              <a:buFont typeface="Calibri"/>
              <a:buChar char="❏"/>
            </a:pPr>
            <a:r>
              <a:rPr b="0" lang="ca-ES" sz="1800" spc="-1" strike="noStrike">
                <a:solidFill>
                  <a:srgbClr val="000000"/>
                </a:solidFill>
                <a:latin typeface="Calibri"/>
                <a:ea typeface="Calibri"/>
              </a:rPr>
              <a:t>Experiències educatives en l’entorn d’escola inclusiva.</a:t>
            </a:r>
            <a:endParaRPr b="0" lang="ca-ES" sz="1800" spc="-1" strike="noStrike">
              <a:latin typeface="Arial"/>
            </a:endParaRPr>
          </a:p>
          <a:p>
            <a:pPr>
              <a:lnSpc>
                <a:spcPct val="100000"/>
              </a:lnSpc>
            </a:pPr>
            <a:r>
              <a:rPr b="0" lang="ca-ES" sz="1800" spc="-1" strike="noStrike">
                <a:solidFill>
                  <a:srgbClr val="000000"/>
                </a:solidFill>
                <a:latin typeface="Calibri"/>
                <a:ea typeface="Calibri"/>
              </a:rPr>
              <a:t>	</a:t>
            </a:r>
            <a:r>
              <a:rPr b="0" lang="ca-ES" sz="1800" spc="-1" strike="noStrike">
                <a:solidFill>
                  <a:srgbClr val="000000"/>
                </a:solidFill>
                <a:latin typeface="Calibri"/>
                <a:ea typeface="Calibri"/>
              </a:rPr>
              <a:t>_ SEP d’excel.lència a primària</a:t>
            </a:r>
            <a:endParaRPr b="0" lang="ca-ES" sz="1800" spc="-1" strike="noStrike">
              <a:latin typeface="Arial"/>
            </a:endParaRPr>
          </a:p>
          <a:p>
            <a:pPr>
              <a:lnSpc>
                <a:spcPct val="100000"/>
              </a:lnSpc>
            </a:pPr>
            <a:r>
              <a:rPr b="0" lang="ca-ES" sz="1800" spc="-1" strike="noStrike">
                <a:solidFill>
                  <a:srgbClr val="000000"/>
                </a:solidFill>
                <a:latin typeface="Calibri"/>
                <a:ea typeface="Calibri"/>
              </a:rPr>
              <a:t>	</a:t>
            </a:r>
            <a:r>
              <a:rPr b="0" lang="ca-ES" sz="1800" spc="-1" strike="noStrike">
                <a:solidFill>
                  <a:srgbClr val="000000"/>
                </a:solidFill>
                <a:latin typeface="Calibri"/>
                <a:ea typeface="Calibri"/>
              </a:rPr>
              <a:t>_ Suport emocional a secundària</a:t>
            </a:r>
            <a:r>
              <a:rPr b="0" lang="ca-ES" sz="1400" spc="-1" strike="noStrike">
                <a:solidFill>
                  <a:srgbClr val="000000"/>
                </a:solidFill>
                <a:latin typeface="Arial"/>
                <a:ea typeface="Arial"/>
              </a:rPr>
              <a:t>.</a:t>
            </a:r>
            <a:endParaRPr b="0" lang="ca-ES" sz="1400" spc="-1" strike="noStrike">
              <a:latin typeface="Arial"/>
            </a:endParaRPr>
          </a:p>
          <a:p>
            <a:pPr>
              <a:lnSpc>
                <a:spcPct val="100000"/>
              </a:lnSpc>
            </a:pPr>
            <a:r>
              <a:rPr b="0" lang="ca-ES" sz="1400" spc="-1" strike="noStrike">
                <a:solidFill>
                  <a:srgbClr val="000000"/>
                </a:solidFill>
                <a:latin typeface="Arial"/>
                <a:ea typeface="Arial"/>
              </a:rPr>
              <a:t> </a:t>
            </a:r>
            <a:endParaRPr b="0" lang="ca-ES" sz="14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119" name="Shape 188" descr="peix bo.jpg"/>
          <p:cNvPicPr/>
          <p:nvPr/>
        </p:nvPicPr>
        <p:blipFill>
          <a:blip r:embed="rId1"/>
          <a:stretch/>
        </p:blipFill>
        <p:spPr>
          <a:xfrm>
            <a:off x="0" y="0"/>
            <a:ext cx="9143640" cy="1118160"/>
          </a:xfrm>
          <a:prstGeom prst="rect">
            <a:avLst/>
          </a:prstGeom>
          <a:ln>
            <a:noFill/>
          </a:ln>
        </p:spPr>
      </p:pic>
      <p:sp>
        <p:nvSpPr>
          <p:cNvPr id="120"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1"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1" lang="ca-ES" sz="1200" spc="-1" strike="noStrike">
                <a:solidFill>
                  <a:srgbClr val="888888"/>
                </a:solidFill>
                <a:latin typeface="Calibri"/>
                <a:ea typeface="Calibri"/>
              </a:rPr>
              <a:t> </a:t>
            </a:r>
            <a:r>
              <a:rPr b="1"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121"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122" name="CustomShape 4"/>
          <p:cNvSpPr/>
          <p:nvPr/>
        </p:nvSpPr>
        <p:spPr>
          <a:xfrm>
            <a:off x="506160" y="1147680"/>
            <a:ext cx="8229240" cy="3842280"/>
          </a:xfrm>
          <a:prstGeom prst="rect">
            <a:avLst/>
          </a:prstGeom>
          <a:noFill/>
          <a:ln>
            <a:noFill/>
          </a:ln>
        </p:spPr>
        <p:style>
          <a:lnRef idx="0"/>
          <a:fillRef idx="0"/>
          <a:effectRef idx="0"/>
          <a:fontRef idx="minor"/>
        </p:style>
        <p:txBody>
          <a:bodyPr>
            <a:noAutofit/>
          </a:bodyPr>
          <a:p>
            <a:pPr algn="ctr">
              <a:lnSpc>
                <a:spcPct val="100000"/>
              </a:lnSpc>
            </a:pPr>
            <a:r>
              <a:rPr b="1" lang="ca-ES" sz="3000" spc="-1" strike="noStrike">
                <a:solidFill>
                  <a:srgbClr val="0075a2"/>
                </a:solidFill>
                <a:latin typeface="Calibri"/>
                <a:ea typeface="Calibri"/>
              </a:rPr>
              <a:t>Objectius</a:t>
            </a:r>
            <a:endParaRPr b="0" lang="ca-ES" sz="3000" spc="-1" strike="noStrike">
              <a:latin typeface="Arial"/>
            </a:endParaRPr>
          </a:p>
          <a:p>
            <a:pPr algn="just">
              <a:lnSpc>
                <a:spcPct val="100000"/>
              </a:lnSpc>
            </a:pPr>
            <a:r>
              <a:rPr b="1" lang="ca-ES" sz="1800" spc="-1" strike="noStrike">
                <a:solidFill>
                  <a:srgbClr val="0075a2"/>
                </a:solidFill>
                <a:latin typeface="Calibri"/>
                <a:ea typeface="Calibri"/>
              </a:rPr>
              <a:t>1. Conèixer la realitat educativa d’aquests alumnes pel que fa a:</a:t>
            </a:r>
            <a:endParaRPr b="0" lang="ca-ES" sz="1800" spc="-1" strike="noStrike">
              <a:latin typeface="Arial"/>
            </a:endParaRPr>
          </a:p>
          <a:p>
            <a:pPr algn="just">
              <a:lnSpc>
                <a:spcPct val="100000"/>
              </a:lnSpc>
              <a:spcBef>
                <a:spcPts val="1001"/>
              </a:spcBef>
            </a:pPr>
            <a:r>
              <a:rPr b="0" lang="ca-ES" sz="1800" spc="-1" strike="noStrike">
                <a:solidFill>
                  <a:srgbClr val="0075a2"/>
                </a:solidFill>
                <a:latin typeface="Calibri"/>
                <a:ea typeface="Calibri"/>
              </a:rPr>
              <a:t>* La demanda de valoració</a:t>
            </a:r>
            <a:endParaRPr b="0" lang="ca-ES" sz="1800" spc="-1" strike="noStrike">
              <a:latin typeface="Arial"/>
            </a:endParaRPr>
          </a:p>
          <a:p>
            <a:pPr algn="just">
              <a:lnSpc>
                <a:spcPct val="100000"/>
              </a:lnSpc>
              <a:spcBef>
                <a:spcPts val="1001"/>
              </a:spcBef>
            </a:pPr>
            <a:r>
              <a:rPr b="0" lang="ca-ES" sz="1800" spc="-1" strike="noStrike">
                <a:solidFill>
                  <a:srgbClr val="0075a2"/>
                </a:solidFill>
                <a:latin typeface="Calibri"/>
                <a:ea typeface="Calibri"/>
              </a:rPr>
              <a:t>* El diagnòstic</a:t>
            </a:r>
            <a:endParaRPr b="0" lang="ca-ES" sz="1800" spc="-1" strike="noStrike">
              <a:latin typeface="Arial"/>
            </a:endParaRPr>
          </a:p>
          <a:p>
            <a:pPr algn="just">
              <a:lnSpc>
                <a:spcPct val="100000"/>
              </a:lnSpc>
              <a:spcBef>
                <a:spcPts val="1001"/>
              </a:spcBef>
            </a:pPr>
            <a:r>
              <a:rPr b="0" lang="ca-ES" sz="1800" spc="-1" strike="noStrike">
                <a:solidFill>
                  <a:srgbClr val="0075a2"/>
                </a:solidFill>
                <a:latin typeface="Calibri"/>
                <a:ea typeface="Calibri"/>
              </a:rPr>
              <a:t>* Les mesures d’intervenció</a:t>
            </a:r>
            <a:endParaRPr b="0" lang="ca-ES" sz="1800" spc="-1" strike="noStrike">
              <a:latin typeface="Arial"/>
            </a:endParaRPr>
          </a:p>
          <a:p>
            <a:pPr algn="just">
              <a:lnSpc>
                <a:spcPct val="100000"/>
              </a:lnSpc>
              <a:spcBef>
                <a:spcPts val="1001"/>
              </a:spcBef>
            </a:pPr>
            <a:r>
              <a:rPr b="0" lang="ca-ES" sz="1800" spc="-1" strike="noStrike">
                <a:solidFill>
                  <a:srgbClr val="0075a2"/>
                </a:solidFill>
                <a:latin typeface="Calibri"/>
                <a:ea typeface="Calibri"/>
              </a:rPr>
              <a:t>* Les AC en relació de gènere</a:t>
            </a:r>
            <a:endParaRPr b="0" lang="ca-ES" sz="1800" spc="-1" strike="noStrike">
              <a:latin typeface="Arial"/>
            </a:endParaRPr>
          </a:p>
          <a:p>
            <a:pPr algn="just">
              <a:lnSpc>
                <a:spcPct val="100000"/>
              </a:lnSpc>
              <a:spcBef>
                <a:spcPts val="1001"/>
              </a:spcBef>
              <a:spcAft>
                <a:spcPts val="1001"/>
              </a:spcAft>
            </a:pPr>
            <a:r>
              <a:rPr b="1" lang="ca-ES" sz="1800" spc="-1" strike="noStrike">
                <a:solidFill>
                  <a:srgbClr val="0075a2"/>
                </a:solidFill>
                <a:latin typeface="Calibri"/>
                <a:ea typeface="Calibri"/>
              </a:rPr>
              <a:t>2. Valorar els aspectes en els què cal incidir per a poder donar una millor resposta a les necessitats educatives dels alumnes amb AC. </a:t>
            </a:r>
            <a:endParaRPr b="0" lang="ca-ES" sz="1800" spc="-1" strike="noStrike">
              <a:latin typeface="Arial"/>
            </a:endParaRPr>
          </a:p>
        </p:txBody>
      </p:sp>
    </p:spTree>
  </p:cSld>
  <mc:AlternateContent>
    <mc:Choice Requires="p14">
      <p:transition spd="slow" p14:dur="2000"/>
    </mc:Choice>
    <mc:Fallback>
      <p:transition spd="slow"/>
    </mc:Fallback>
  </mc:AlternateContent>
  <p:timing>
    <p:tnLst>
      <p:par>
        <p:cTn id="8" dur="indefinite" restart="never" nodeType="tmRoot">
          <p:childTnLst>
            <p:seq>
              <p:cTn id="9" dur="indefinite" nodeType="mainSeq">
                <p:childTnLst>
                  <p:par>
                    <p:cTn id="10" fill="hold">
                      <p:stCondLst>
                        <p:cond delay="0"/>
                      </p:stCondLst>
                      <p:childTnLst>
                        <p:par>
                          <p:cTn id="11" fill="hold">
                            <p:stCondLst>
                              <p:cond delay="0"/>
                            </p:stCondLst>
                            <p:childTnLst>
                              <p:par>
                                <p:cTn id="12" nodeType="afterEffect" fill="hold" presetClass="entr" presetID="2" presetSubtype="8">
                                  <p:stCondLst>
                                    <p:cond delay="0"/>
                                  </p:stCondLst>
                                  <p:childTnLst>
                                    <p:set>
                                      <p:cBhvr>
                                        <p:cTn id="13" dur="1" fill="hold">
                                          <p:stCondLst>
                                            <p:cond delay="0"/>
                                          </p:stCondLst>
                                        </p:cTn>
                                        <p:tgtEl>
                                          <p:spTgt spid="122">
                                            <p:txEl>
                                              <p:pRg st="0" end="0"/>
                                            </p:txEl>
                                          </p:spTgt>
                                        </p:tgtEl>
                                        <p:attrNameLst>
                                          <p:attrName>style.visibility</p:attrName>
                                        </p:attrNameLst>
                                      </p:cBhvr>
                                      <p:to>
                                        <p:strVal val="visible"/>
                                      </p:to>
                                    </p:set>
                                    <p:anim calcmode="lin" valueType="num">
                                      <p:cBhvr additive="repl">
                                        <p:cTn id="14" dur="3600"/>
                                        <p:tgtEl>
                                          <p:spTgt spid="122">
                                            <p:txEl>
                                              <p:pRg st="0" end="0"/>
                                            </p:txEl>
                                          </p:spTgt>
                                        </p:tgtEl>
                                        <p:attrNameLst>
                                          <p:attrName>ppt_x</p:attrName>
                                        </p:attrNameLst>
                                      </p:cBhvr>
                                      <p:tavLst>
                                        <p:tav tm="0">
                                          <p:val>
                                            <p:strVal val="#ppt_x-1"/>
                                          </p:val>
                                        </p:tav>
                                        <p:tav tm="100000">
                                          <p:val>
                                            <p:strVal val="#ppt_x"/>
                                          </p:val>
                                        </p:tav>
                                      </p:tavLst>
                                    </p:anim>
                                  </p:childTnLst>
                                </p:cTn>
                              </p:par>
                            </p:childTnLst>
                          </p:cTn>
                        </p:par>
                        <p:par>
                          <p:cTn id="15" fill="hold">
                            <p:stCondLst>
                              <p:cond delay="3600"/>
                            </p:stCondLst>
                            <p:childTnLst>
                              <p:par>
                                <p:cTn id="16" nodeType="afterEffect" fill="hold" presetClass="entr" presetID="2" presetSubtype="8">
                                  <p:stCondLst>
                                    <p:cond delay="0"/>
                                  </p:stCondLst>
                                  <p:childTnLst>
                                    <p:set>
                                      <p:cBhvr>
                                        <p:cTn id="17" dur="1" fill="hold">
                                          <p:stCondLst>
                                            <p:cond delay="0"/>
                                          </p:stCondLst>
                                        </p:cTn>
                                        <p:tgtEl>
                                          <p:spTgt spid="122">
                                            <p:txEl>
                                              <p:pRg st="1" end="1"/>
                                            </p:txEl>
                                          </p:spTgt>
                                        </p:tgtEl>
                                        <p:attrNameLst>
                                          <p:attrName>style.visibility</p:attrName>
                                        </p:attrNameLst>
                                      </p:cBhvr>
                                      <p:to>
                                        <p:strVal val="visible"/>
                                      </p:to>
                                    </p:set>
                                    <p:anim calcmode="lin" valueType="num">
                                      <p:cBhvr additive="repl">
                                        <p:cTn id="18" dur="3600"/>
                                        <p:tgtEl>
                                          <p:spTgt spid="122">
                                            <p:txEl>
                                              <p:pRg st="1" end="1"/>
                                            </p:txEl>
                                          </p:spTgt>
                                        </p:tgtEl>
                                        <p:attrNameLst>
                                          <p:attrName>ppt_x</p:attrName>
                                        </p:attrNameLst>
                                      </p:cBhvr>
                                      <p:tavLst>
                                        <p:tav tm="0">
                                          <p:val>
                                            <p:strVal val="#ppt_x-1"/>
                                          </p:val>
                                        </p:tav>
                                        <p:tav tm="100000">
                                          <p:val>
                                            <p:strVal val="#ppt_x"/>
                                          </p:val>
                                        </p:tav>
                                      </p:tavLst>
                                    </p:anim>
                                  </p:childTnLst>
                                </p:cTn>
                              </p:par>
                            </p:childTnLst>
                          </p:cTn>
                        </p:par>
                        <p:par>
                          <p:cTn id="19" fill="hold">
                            <p:stCondLst>
                              <p:cond delay="7200"/>
                            </p:stCondLst>
                            <p:childTnLst>
                              <p:par>
                                <p:cTn id="20" nodeType="afterEffect" fill="hold" presetClass="entr" presetID="2" presetSubtype="8">
                                  <p:stCondLst>
                                    <p:cond delay="0"/>
                                  </p:stCondLst>
                                  <p:childTnLst>
                                    <p:set>
                                      <p:cBhvr>
                                        <p:cTn id="21" dur="1" fill="hold">
                                          <p:stCondLst>
                                            <p:cond delay="0"/>
                                          </p:stCondLst>
                                        </p:cTn>
                                        <p:tgtEl>
                                          <p:spTgt spid="122">
                                            <p:txEl>
                                              <p:pRg st="2" end="2"/>
                                            </p:txEl>
                                          </p:spTgt>
                                        </p:tgtEl>
                                        <p:attrNameLst>
                                          <p:attrName>style.visibility</p:attrName>
                                        </p:attrNameLst>
                                      </p:cBhvr>
                                      <p:to>
                                        <p:strVal val="visible"/>
                                      </p:to>
                                    </p:set>
                                    <p:anim calcmode="lin" valueType="num">
                                      <p:cBhvr additive="repl">
                                        <p:cTn id="22" dur="3600"/>
                                        <p:tgtEl>
                                          <p:spTgt spid="122">
                                            <p:txEl>
                                              <p:pRg st="2" end="2"/>
                                            </p:txEl>
                                          </p:spTgt>
                                        </p:tgtEl>
                                        <p:attrNameLst>
                                          <p:attrName>ppt_x</p:attrName>
                                        </p:attrNameLst>
                                      </p:cBhvr>
                                      <p:tavLst>
                                        <p:tav tm="0">
                                          <p:val>
                                            <p:strVal val="#ppt_x-1"/>
                                          </p:val>
                                        </p:tav>
                                        <p:tav tm="100000">
                                          <p:val>
                                            <p:strVal val="#ppt_x"/>
                                          </p:val>
                                        </p:tav>
                                      </p:tavLst>
                                    </p:anim>
                                  </p:childTnLst>
                                </p:cTn>
                              </p:par>
                            </p:childTnLst>
                          </p:cTn>
                        </p:par>
                        <p:par>
                          <p:cTn id="23" fill="hold">
                            <p:stCondLst>
                              <p:cond delay="10800"/>
                            </p:stCondLst>
                            <p:childTnLst>
                              <p:par>
                                <p:cTn id="24" nodeType="afterEffect" fill="hold" presetClass="entr" presetID="2" presetSubtype="8">
                                  <p:stCondLst>
                                    <p:cond delay="0"/>
                                  </p:stCondLst>
                                  <p:childTnLst>
                                    <p:set>
                                      <p:cBhvr>
                                        <p:cTn id="25" dur="1" fill="hold">
                                          <p:stCondLst>
                                            <p:cond delay="0"/>
                                          </p:stCondLst>
                                        </p:cTn>
                                        <p:tgtEl>
                                          <p:spTgt spid="122">
                                            <p:txEl>
                                              <p:pRg st="3" end="3"/>
                                            </p:txEl>
                                          </p:spTgt>
                                        </p:tgtEl>
                                        <p:attrNameLst>
                                          <p:attrName>style.visibility</p:attrName>
                                        </p:attrNameLst>
                                      </p:cBhvr>
                                      <p:to>
                                        <p:strVal val="visible"/>
                                      </p:to>
                                    </p:set>
                                    <p:anim calcmode="lin" valueType="num">
                                      <p:cBhvr additive="repl">
                                        <p:cTn id="26" dur="3600"/>
                                        <p:tgtEl>
                                          <p:spTgt spid="122">
                                            <p:txEl>
                                              <p:pRg st="3" end="3"/>
                                            </p:txEl>
                                          </p:spTgt>
                                        </p:tgtEl>
                                        <p:attrNameLst>
                                          <p:attrName>ppt_x</p:attrName>
                                        </p:attrNameLst>
                                      </p:cBhvr>
                                      <p:tavLst>
                                        <p:tav tm="0">
                                          <p:val>
                                            <p:strVal val="#ppt_x-1"/>
                                          </p:val>
                                        </p:tav>
                                        <p:tav tm="100000">
                                          <p:val>
                                            <p:strVal val="#ppt_x"/>
                                          </p:val>
                                        </p:tav>
                                      </p:tavLst>
                                    </p:anim>
                                  </p:childTnLst>
                                </p:cTn>
                              </p:par>
                            </p:childTnLst>
                          </p:cTn>
                        </p:par>
                        <p:par>
                          <p:cTn id="27" fill="hold">
                            <p:stCondLst>
                              <p:cond delay="14400"/>
                            </p:stCondLst>
                            <p:childTnLst>
                              <p:par>
                                <p:cTn id="28" nodeType="afterEffect" fill="hold" presetClass="entr" presetID="2" presetSubtype="8">
                                  <p:stCondLst>
                                    <p:cond delay="0"/>
                                  </p:stCondLst>
                                  <p:childTnLst>
                                    <p:set>
                                      <p:cBhvr>
                                        <p:cTn id="29" dur="1" fill="hold">
                                          <p:stCondLst>
                                            <p:cond delay="0"/>
                                          </p:stCondLst>
                                        </p:cTn>
                                        <p:tgtEl>
                                          <p:spTgt spid="122">
                                            <p:txEl>
                                              <p:pRg st="4" end="4"/>
                                            </p:txEl>
                                          </p:spTgt>
                                        </p:tgtEl>
                                        <p:attrNameLst>
                                          <p:attrName>style.visibility</p:attrName>
                                        </p:attrNameLst>
                                      </p:cBhvr>
                                      <p:to>
                                        <p:strVal val="visible"/>
                                      </p:to>
                                    </p:set>
                                    <p:anim calcmode="lin" valueType="num">
                                      <p:cBhvr additive="repl">
                                        <p:cTn id="30" dur="3600"/>
                                        <p:tgtEl>
                                          <p:spTgt spid="122">
                                            <p:txEl>
                                              <p:pRg st="4" end="4"/>
                                            </p:txEl>
                                          </p:spTgt>
                                        </p:tgtEl>
                                        <p:attrNameLst>
                                          <p:attrName>ppt_x</p:attrName>
                                        </p:attrNameLst>
                                      </p:cBhvr>
                                      <p:tavLst>
                                        <p:tav tm="0">
                                          <p:val>
                                            <p:strVal val="#ppt_x-1"/>
                                          </p:val>
                                        </p:tav>
                                        <p:tav tm="100000">
                                          <p:val>
                                            <p:strVal val="#ppt_x"/>
                                          </p:val>
                                        </p:tav>
                                      </p:tavLst>
                                    </p:anim>
                                  </p:childTnLst>
                                </p:cTn>
                              </p:par>
                            </p:childTnLst>
                          </p:cTn>
                        </p:par>
                        <p:par>
                          <p:cTn id="31" fill="hold">
                            <p:stCondLst>
                              <p:cond delay="18000"/>
                            </p:stCondLst>
                            <p:childTnLst>
                              <p:par>
                                <p:cTn id="32" nodeType="afterEffect" fill="hold" presetClass="entr" presetID="2" presetSubtype="8">
                                  <p:stCondLst>
                                    <p:cond delay="0"/>
                                  </p:stCondLst>
                                  <p:childTnLst>
                                    <p:set>
                                      <p:cBhvr>
                                        <p:cTn id="33" dur="1" fill="hold">
                                          <p:stCondLst>
                                            <p:cond delay="0"/>
                                          </p:stCondLst>
                                        </p:cTn>
                                        <p:tgtEl>
                                          <p:spTgt spid="122">
                                            <p:txEl>
                                              <p:pRg st="5" end="5"/>
                                            </p:txEl>
                                          </p:spTgt>
                                        </p:tgtEl>
                                        <p:attrNameLst>
                                          <p:attrName>style.visibility</p:attrName>
                                        </p:attrNameLst>
                                      </p:cBhvr>
                                      <p:to>
                                        <p:strVal val="visible"/>
                                      </p:to>
                                    </p:set>
                                    <p:anim calcmode="lin" valueType="num">
                                      <p:cBhvr additive="repl">
                                        <p:cTn id="34" dur="3600"/>
                                        <p:tgtEl>
                                          <p:spTgt spid="122">
                                            <p:txEl>
                                              <p:pRg st="5" end="5"/>
                                            </p:txEl>
                                          </p:spTgt>
                                        </p:tgtEl>
                                        <p:attrNameLst>
                                          <p:attrName>ppt_x</p:attrName>
                                        </p:attrNameLst>
                                      </p:cBhvr>
                                      <p:tavLst>
                                        <p:tav tm="0">
                                          <p:val>
                                            <p:strVal val="#ppt_x-1"/>
                                          </p:val>
                                        </p:tav>
                                        <p:tav tm="100000">
                                          <p:val>
                                            <p:strVal val="#ppt_x"/>
                                          </p:val>
                                        </p:tav>
                                      </p:tavLst>
                                    </p:anim>
                                  </p:childTnLst>
                                </p:cTn>
                              </p:par>
                            </p:childTnLst>
                          </p:cTn>
                        </p:par>
                        <p:par>
                          <p:cTn id="35" fill="hold">
                            <p:stCondLst>
                              <p:cond delay="21600"/>
                            </p:stCondLst>
                            <p:childTnLst>
                              <p:par>
                                <p:cTn id="36" nodeType="afterEffect" fill="hold" presetClass="entr" presetID="2" presetSubtype="8">
                                  <p:stCondLst>
                                    <p:cond delay="0"/>
                                  </p:stCondLst>
                                  <p:childTnLst>
                                    <p:set>
                                      <p:cBhvr>
                                        <p:cTn id="37" dur="1" fill="hold">
                                          <p:stCondLst>
                                            <p:cond delay="0"/>
                                          </p:stCondLst>
                                        </p:cTn>
                                        <p:tgtEl>
                                          <p:spTgt spid="122">
                                            <p:txEl>
                                              <p:pRg st="6" end="6"/>
                                            </p:txEl>
                                          </p:spTgt>
                                        </p:tgtEl>
                                        <p:attrNameLst>
                                          <p:attrName>style.visibility</p:attrName>
                                        </p:attrNameLst>
                                      </p:cBhvr>
                                      <p:to>
                                        <p:strVal val="visible"/>
                                      </p:to>
                                    </p:set>
                                    <p:anim calcmode="lin" valueType="num">
                                      <p:cBhvr additive="repl">
                                        <p:cTn id="38" dur="3600"/>
                                        <p:tgtEl>
                                          <p:spTgt spid="122">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124" name="Shape 198" descr="peix bo.jpg"/>
          <p:cNvPicPr/>
          <p:nvPr/>
        </p:nvPicPr>
        <p:blipFill>
          <a:blip r:embed="rId1"/>
          <a:stretch/>
        </p:blipFill>
        <p:spPr>
          <a:xfrm>
            <a:off x="0" y="0"/>
            <a:ext cx="9143640" cy="1118160"/>
          </a:xfrm>
          <a:prstGeom prst="rect">
            <a:avLst/>
          </a:prstGeom>
          <a:ln>
            <a:noFill/>
          </a:ln>
        </p:spPr>
      </p:pic>
      <p:sp>
        <p:nvSpPr>
          <p:cNvPr id="125"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1"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1" lang="ca-ES" sz="1200" spc="-1" strike="noStrike">
                <a:solidFill>
                  <a:srgbClr val="888888"/>
                </a:solidFill>
                <a:latin typeface="Calibri"/>
                <a:ea typeface="Calibri"/>
              </a:rPr>
              <a:t> </a:t>
            </a:r>
            <a:r>
              <a:rPr b="1"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126"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127" name="CustomShape 4"/>
          <p:cNvSpPr/>
          <p:nvPr/>
        </p:nvSpPr>
        <p:spPr>
          <a:xfrm>
            <a:off x="282600" y="1224000"/>
            <a:ext cx="8756640" cy="3304080"/>
          </a:xfrm>
          <a:prstGeom prst="rect">
            <a:avLst/>
          </a:prstGeom>
          <a:noFill/>
          <a:ln>
            <a:noFill/>
          </a:ln>
        </p:spPr>
        <p:style>
          <a:lnRef idx="0"/>
          <a:fillRef idx="0"/>
          <a:effectRef idx="0"/>
          <a:fontRef idx="minor"/>
        </p:style>
        <p:txBody>
          <a:bodyPr>
            <a:noAutofit/>
          </a:bodyPr>
          <a:p>
            <a:pPr algn="ctr">
              <a:lnSpc>
                <a:spcPct val="100000"/>
              </a:lnSpc>
            </a:pPr>
            <a:r>
              <a:rPr b="1" lang="ca-ES" sz="3000" spc="-1" strike="noStrike">
                <a:solidFill>
                  <a:srgbClr val="0075a2"/>
                </a:solidFill>
                <a:latin typeface="Calibri"/>
                <a:ea typeface="Calibri"/>
              </a:rPr>
              <a:t>Temporització</a:t>
            </a:r>
            <a:endParaRPr b="0" lang="ca-ES" sz="3000" spc="-1" strike="noStrike">
              <a:latin typeface="Arial"/>
            </a:endParaRPr>
          </a:p>
          <a:p>
            <a:pPr algn="just">
              <a:lnSpc>
                <a:spcPct val="100000"/>
              </a:lnSpc>
            </a:pPr>
            <a:r>
              <a:rPr b="1" lang="ca-ES" sz="2400" spc="-1" strike="noStrike">
                <a:solidFill>
                  <a:srgbClr val="0075a2"/>
                </a:solidFill>
                <a:latin typeface="Calibri"/>
                <a:ea typeface="Calibri"/>
              </a:rPr>
              <a:t>Curs 16-17:</a:t>
            </a:r>
            <a:endParaRPr b="0" lang="ca-ES" sz="2400" spc="-1" strike="noStrike">
              <a:latin typeface="Arial"/>
            </a:endParaRPr>
          </a:p>
          <a:p>
            <a:pPr algn="just">
              <a:lnSpc>
                <a:spcPct val="100000"/>
              </a:lnSpc>
              <a:spcBef>
                <a:spcPts val="1001"/>
              </a:spcBef>
            </a:pPr>
            <a:r>
              <a:rPr b="0" lang="ca-ES" sz="1800" spc="-1" strike="noStrike">
                <a:solidFill>
                  <a:srgbClr val="0075a2"/>
                </a:solidFill>
                <a:latin typeface="Calibri"/>
                <a:ea typeface="Calibri"/>
              </a:rPr>
              <a:t>*Plantejament de l’estudi, concreció dels objectius a assolir i el mètode per poder-lo realitzar </a:t>
            </a:r>
            <a:endParaRPr b="0" lang="ca-ES" sz="1800" spc="-1" strike="noStrike">
              <a:latin typeface="Arial"/>
            </a:endParaRPr>
          </a:p>
          <a:p>
            <a:pPr algn="just">
              <a:lnSpc>
                <a:spcPct val="100000"/>
              </a:lnSpc>
              <a:spcBef>
                <a:spcPts val="1001"/>
              </a:spcBef>
            </a:pPr>
            <a:r>
              <a:rPr b="0" lang="ca-ES" sz="1800" spc="-1" strike="noStrike">
                <a:solidFill>
                  <a:srgbClr val="0075a2"/>
                </a:solidFill>
                <a:latin typeface="Calibri"/>
                <a:ea typeface="Calibri"/>
              </a:rPr>
              <a:t>*Elaboració de l’instrument de recollida de dades de tots els centres públics, concertats i Zer dels Serveis Territorials de Tarragona </a:t>
            </a:r>
            <a:endParaRPr b="0" lang="ca-ES" sz="1800" spc="-1" strike="noStrike">
              <a:latin typeface="Arial"/>
            </a:endParaRPr>
          </a:p>
          <a:p>
            <a:pPr algn="just">
              <a:lnSpc>
                <a:spcPct val="100000"/>
              </a:lnSpc>
              <a:spcBef>
                <a:spcPts val="1001"/>
              </a:spcBef>
            </a:pPr>
            <a:r>
              <a:rPr b="0" lang="ca-ES" sz="1800" spc="-1" strike="noStrike">
                <a:solidFill>
                  <a:srgbClr val="0075a2"/>
                </a:solidFill>
                <a:latin typeface="Calibri"/>
                <a:ea typeface="Calibri"/>
              </a:rPr>
              <a:t>*Anàlisi de dades recollides</a:t>
            </a:r>
            <a:endParaRPr b="0" lang="ca-ES" sz="1800" spc="-1" strike="noStrike">
              <a:latin typeface="Arial"/>
            </a:endParaRPr>
          </a:p>
          <a:p>
            <a:pPr>
              <a:lnSpc>
                <a:spcPct val="100000"/>
              </a:lnSpc>
              <a:spcBef>
                <a:spcPts val="1001"/>
              </a:spcBef>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spTree>
  </p:cSld>
  <mc:AlternateContent>
    <mc:Choice Requires="p14">
      <p:transition spd="slow" p14:dur="2000"/>
    </mc:Choice>
    <mc:Fallback>
      <p:transition spd="slow"/>
    </mc:Fallback>
  </mc:AlternateContent>
  <p:timing>
    <p:tnLst>
      <p:par>
        <p:cTn id="39" dur="indefinite" restart="never" nodeType="tmRoot">
          <p:childTnLst>
            <p:seq>
              <p:cTn id="40" dur="indefinite" nodeType="mainSeq">
                <p:childTnLst>
                  <p:par>
                    <p:cTn id="41" fill="hold">
                      <p:stCondLst>
                        <p:cond delay="0"/>
                      </p:stCondLst>
                      <p:childTnLst>
                        <p:par>
                          <p:cTn id="42" fill="hold">
                            <p:stCondLst>
                              <p:cond delay="0"/>
                            </p:stCondLst>
                            <p:childTnLst>
                              <p:par>
                                <p:cTn id="43" nodeType="afterEffect" fill="hold" presetClass="entr" presetID="2" presetSubtype="1">
                                  <p:stCondLst>
                                    <p:cond delay="0"/>
                                  </p:stCondLst>
                                  <p:childTnLst>
                                    <p:set>
                                      <p:cBhvr>
                                        <p:cTn id="44" dur="1" fill="hold">
                                          <p:stCondLst>
                                            <p:cond delay="0"/>
                                          </p:stCondLst>
                                        </p:cTn>
                                        <p:tgtEl>
                                          <p:spTgt spid="127">
                                            <p:txEl>
                                              <p:pRg st="0" end="0"/>
                                            </p:txEl>
                                          </p:spTgt>
                                        </p:tgtEl>
                                        <p:attrNameLst>
                                          <p:attrName>style.visibility</p:attrName>
                                        </p:attrNameLst>
                                      </p:cBhvr>
                                      <p:to>
                                        <p:strVal val="visible"/>
                                      </p:to>
                                    </p:set>
                                    <p:anim calcmode="lin" valueType="num">
                                      <p:cBhvr additive="repl">
                                        <p:cTn id="45" dur="3600"/>
                                        <p:tgtEl>
                                          <p:spTgt spid="127">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3600"/>
                            </p:stCondLst>
                            <p:childTnLst>
                              <p:par>
                                <p:cTn id="47" nodeType="afterEffect" fill="hold" presetClass="entr" presetID="2" presetSubtype="1">
                                  <p:stCondLst>
                                    <p:cond delay="0"/>
                                  </p:stCondLst>
                                  <p:childTnLst>
                                    <p:set>
                                      <p:cBhvr>
                                        <p:cTn id="48" dur="1" fill="hold">
                                          <p:stCondLst>
                                            <p:cond delay="0"/>
                                          </p:stCondLst>
                                        </p:cTn>
                                        <p:tgtEl>
                                          <p:spTgt spid="127">
                                            <p:txEl>
                                              <p:pRg st="1" end="1"/>
                                            </p:txEl>
                                          </p:spTgt>
                                        </p:tgtEl>
                                        <p:attrNameLst>
                                          <p:attrName>style.visibility</p:attrName>
                                        </p:attrNameLst>
                                      </p:cBhvr>
                                      <p:to>
                                        <p:strVal val="visible"/>
                                      </p:to>
                                    </p:set>
                                    <p:anim calcmode="lin" valueType="num">
                                      <p:cBhvr additive="repl">
                                        <p:cTn id="49" dur="3600"/>
                                        <p:tgtEl>
                                          <p:spTgt spid="127">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7200"/>
                            </p:stCondLst>
                            <p:childTnLst>
                              <p:par>
                                <p:cTn id="51" nodeType="afterEffect" fill="hold" presetClass="entr" presetID="2" presetSubtype="1">
                                  <p:stCondLst>
                                    <p:cond delay="0"/>
                                  </p:stCondLst>
                                  <p:childTnLst>
                                    <p:set>
                                      <p:cBhvr>
                                        <p:cTn id="52" dur="1" fill="hold">
                                          <p:stCondLst>
                                            <p:cond delay="0"/>
                                          </p:stCondLst>
                                        </p:cTn>
                                        <p:tgtEl>
                                          <p:spTgt spid="127">
                                            <p:txEl>
                                              <p:pRg st="2" end="2"/>
                                            </p:txEl>
                                          </p:spTgt>
                                        </p:tgtEl>
                                        <p:attrNameLst>
                                          <p:attrName>style.visibility</p:attrName>
                                        </p:attrNameLst>
                                      </p:cBhvr>
                                      <p:to>
                                        <p:strVal val="visible"/>
                                      </p:to>
                                    </p:set>
                                    <p:anim calcmode="lin" valueType="num">
                                      <p:cBhvr additive="repl">
                                        <p:cTn id="53" dur="3600"/>
                                        <p:tgtEl>
                                          <p:spTgt spid="127">
                                            <p:txEl>
                                              <p:pRg st="2" end="2"/>
                                            </p:txEl>
                                          </p:spTgt>
                                        </p:tgtEl>
                                        <p:attrNameLst>
                                          <p:attrName>ppt_y</p:attrName>
                                        </p:attrNameLst>
                                      </p:cBhvr>
                                      <p:tavLst>
                                        <p:tav tm="0">
                                          <p:val>
                                            <p:strVal val="#ppt_y-1"/>
                                          </p:val>
                                        </p:tav>
                                        <p:tav tm="100000">
                                          <p:val>
                                            <p:strVal val="#ppt_y"/>
                                          </p:val>
                                        </p:tav>
                                      </p:tavLst>
                                    </p:anim>
                                  </p:childTnLst>
                                </p:cTn>
                              </p:par>
                            </p:childTnLst>
                          </p:cTn>
                        </p:par>
                        <p:par>
                          <p:cTn id="54" fill="hold">
                            <p:stCondLst>
                              <p:cond delay="10800"/>
                            </p:stCondLst>
                            <p:childTnLst>
                              <p:par>
                                <p:cTn id="55" nodeType="afterEffect" fill="hold" presetClass="entr" presetID="2" presetSubtype="1">
                                  <p:stCondLst>
                                    <p:cond delay="0"/>
                                  </p:stCondLst>
                                  <p:childTnLst>
                                    <p:set>
                                      <p:cBhvr>
                                        <p:cTn id="56" dur="1" fill="hold">
                                          <p:stCondLst>
                                            <p:cond delay="0"/>
                                          </p:stCondLst>
                                        </p:cTn>
                                        <p:tgtEl>
                                          <p:spTgt spid="127">
                                            <p:txEl>
                                              <p:pRg st="3" end="3"/>
                                            </p:txEl>
                                          </p:spTgt>
                                        </p:tgtEl>
                                        <p:attrNameLst>
                                          <p:attrName>style.visibility</p:attrName>
                                        </p:attrNameLst>
                                      </p:cBhvr>
                                      <p:to>
                                        <p:strVal val="visible"/>
                                      </p:to>
                                    </p:set>
                                    <p:anim calcmode="lin" valueType="num">
                                      <p:cBhvr additive="repl">
                                        <p:cTn id="57" dur="3600"/>
                                        <p:tgtEl>
                                          <p:spTgt spid="127">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14400"/>
                            </p:stCondLst>
                            <p:childTnLst>
                              <p:par>
                                <p:cTn id="59" nodeType="afterEffect" fill="hold" presetClass="entr" presetID="2" presetSubtype="1">
                                  <p:stCondLst>
                                    <p:cond delay="0"/>
                                  </p:stCondLst>
                                  <p:childTnLst>
                                    <p:set>
                                      <p:cBhvr>
                                        <p:cTn id="60" dur="1" fill="hold">
                                          <p:stCondLst>
                                            <p:cond delay="0"/>
                                          </p:stCondLst>
                                        </p:cTn>
                                        <p:tgtEl>
                                          <p:spTgt spid="127">
                                            <p:txEl>
                                              <p:pRg st="4" end="4"/>
                                            </p:txEl>
                                          </p:spTgt>
                                        </p:tgtEl>
                                        <p:attrNameLst>
                                          <p:attrName>style.visibility</p:attrName>
                                        </p:attrNameLst>
                                      </p:cBhvr>
                                      <p:to>
                                        <p:strVal val="visible"/>
                                      </p:to>
                                    </p:set>
                                    <p:anim calcmode="lin" valueType="num">
                                      <p:cBhvr additive="repl">
                                        <p:cTn id="61" dur="3600"/>
                                        <p:tgtEl>
                                          <p:spTgt spid="127">
                                            <p:txEl>
                                              <p:pRg st="4" end="4"/>
                                            </p:txEl>
                                          </p:spTgt>
                                        </p:tgtEl>
                                        <p:attrNameLst>
                                          <p:attrName>ppt_y</p:attrName>
                                        </p:attrNameLst>
                                      </p:cBhvr>
                                      <p:tavLst>
                                        <p:tav tm="0">
                                          <p:val>
                                            <p:strVal val="#ppt_y-1"/>
                                          </p:val>
                                        </p:tav>
                                        <p:tav tm="100000">
                                          <p:val>
                                            <p:strVal val="#ppt_y"/>
                                          </p:val>
                                        </p:tav>
                                      </p:tavLst>
                                    </p:anim>
                                  </p:childTnLst>
                                </p:cTn>
                              </p:par>
                            </p:childTnLst>
                          </p:cTn>
                        </p:par>
                        <p:par>
                          <p:cTn id="62" fill="hold">
                            <p:stCondLst>
                              <p:cond delay="18000"/>
                            </p:stCondLst>
                            <p:childTnLst>
                              <p:par>
                                <p:cTn id="63" nodeType="afterEffect" fill="hold" presetClass="entr" presetID="2" presetSubtype="1">
                                  <p:stCondLst>
                                    <p:cond delay="0"/>
                                  </p:stCondLst>
                                  <p:childTnLst>
                                    <p:set>
                                      <p:cBhvr>
                                        <p:cTn id="64" dur="1" fill="hold">
                                          <p:stCondLst>
                                            <p:cond delay="0"/>
                                          </p:stCondLst>
                                        </p:cTn>
                                        <p:tgtEl>
                                          <p:spTgt spid="127">
                                            <p:txEl>
                                              <p:pRg st="5" end="5"/>
                                            </p:txEl>
                                          </p:spTgt>
                                        </p:tgtEl>
                                        <p:attrNameLst>
                                          <p:attrName>style.visibility</p:attrName>
                                        </p:attrNameLst>
                                      </p:cBhvr>
                                      <p:to>
                                        <p:strVal val="visible"/>
                                      </p:to>
                                    </p:set>
                                    <p:anim calcmode="lin" valueType="num">
                                      <p:cBhvr additive="repl">
                                        <p:cTn id="65" dur="3600"/>
                                        <p:tgtEl>
                                          <p:spTgt spid="127">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21600"/>
                            </p:stCondLst>
                            <p:childTnLst>
                              <p:par>
                                <p:cTn id="67" nodeType="afterEffect" fill="hold" presetClass="entr" presetID="2" presetSubtype="1">
                                  <p:stCondLst>
                                    <p:cond delay="0"/>
                                  </p:stCondLst>
                                  <p:childTnLst>
                                    <p:set>
                                      <p:cBhvr>
                                        <p:cTn id="68" dur="1" fill="hold">
                                          <p:stCondLst>
                                            <p:cond delay="0"/>
                                          </p:stCondLst>
                                        </p:cTn>
                                        <p:tgtEl>
                                          <p:spTgt spid="127">
                                            <p:txEl>
                                              <p:pRg st="6" end="6"/>
                                            </p:txEl>
                                          </p:spTgt>
                                        </p:tgtEl>
                                        <p:attrNameLst>
                                          <p:attrName>style.visibility</p:attrName>
                                        </p:attrNameLst>
                                      </p:cBhvr>
                                      <p:to>
                                        <p:strVal val="visible"/>
                                      </p:to>
                                    </p:set>
                                    <p:anim calcmode="lin" valueType="num">
                                      <p:cBhvr additive="repl">
                                        <p:cTn id="69" dur="3600"/>
                                        <p:tgtEl>
                                          <p:spTgt spid="127">
                                            <p:txEl>
                                              <p:pRg st="6" end="6"/>
                                            </p:txEl>
                                          </p:spTgt>
                                        </p:tgtEl>
                                        <p:attrNameLst>
                                          <p:attrName>ppt_y</p:attrName>
                                        </p:attrNameLst>
                                      </p:cBhvr>
                                      <p:tavLst>
                                        <p:tav tm="0">
                                          <p:val>
                                            <p:strVal val="#ppt_y-1"/>
                                          </p:val>
                                        </p:tav>
                                        <p:tav tm="100000">
                                          <p:val>
                                            <p:strVal val="#ppt_y"/>
                                          </p:val>
                                        </p:tav>
                                      </p:tavLst>
                                    </p:anim>
                                  </p:childTnLst>
                                </p:cTn>
                              </p:par>
                            </p:childTnLst>
                          </p:cTn>
                        </p:par>
                        <p:par>
                          <p:cTn id="70" fill="hold">
                            <p:stCondLst>
                              <p:cond delay="25200"/>
                            </p:stCondLst>
                            <p:childTnLst>
                              <p:par>
                                <p:cTn id="71" nodeType="afterEffect" fill="hold" presetClass="entr" presetID="2" presetSubtype="1">
                                  <p:stCondLst>
                                    <p:cond delay="0"/>
                                  </p:stCondLst>
                                  <p:childTnLst>
                                    <p:set>
                                      <p:cBhvr>
                                        <p:cTn id="72" dur="1" fill="hold">
                                          <p:stCondLst>
                                            <p:cond delay="0"/>
                                          </p:stCondLst>
                                        </p:cTn>
                                        <p:tgtEl>
                                          <p:spTgt spid="127">
                                            <p:txEl>
                                              <p:pRg st="7" end="7"/>
                                            </p:txEl>
                                          </p:spTgt>
                                        </p:tgtEl>
                                        <p:attrNameLst>
                                          <p:attrName>style.visibility</p:attrName>
                                        </p:attrNameLst>
                                      </p:cBhvr>
                                      <p:to>
                                        <p:strVal val="visible"/>
                                      </p:to>
                                    </p:set>
                                    <p:anim calcmode="lin" valueType="num">
                                      <p:cBhvr additive="repl">
                                        <p:cTn id="73" dur="3600"/>
                                        <p:tgtEl>
                                          <p:spTgt spid="127">
                                            <p:txEl>
                                              <p:pRg st="7" end="7"/>
                                            </p:txEl>
                                          </p:spTgt>
                                        </p:tgtEl>
                                        <p:attrNameLst>
                                          <p:attrName>ppt_y</p:attrName>
                                        </p:attrNameLst>
                                      </p:cBhvr>
                                      <p:tavLst>
                                        <p:tav tm="0">
                                          <p:val>
                                            <p:strVal val="#ppt_y-1"/>
                                          </p:val>
                                        </p:tav>
                                        <p:tav tm="100000">
                                          <p:val>
                                            <p:strVal val="#ppt_y"/>
                                          </p:val>
                                        </p:tav>
                                      </p:tavLst>
                                    </p:anim>
                                  </p:childTnLst>
                                </p:cTn>
                              </p:par>
                            </p:childTnLst>
                          </p:cTn>
                        </p:par>
                        <p:par>
                          <p:cTn id="74" fill="hold">
                            <p:stCondLst>
                              <p:cond delay="28800"/>
                            </p:stCondLst>
                            <p:childTnLst>
                              <p:par>
                                <p:cTn id="75" nodeType="afterEffect" fill="hold" presetClass="entr" presetID="2" presetSubtype="1">
                                  <p:stCondLst>
                                    <p:cond delay="0"/>
                                  </p:stCondLst>
                                  <p:childTnLst>
                                    <p:set>
                                      <p:cBhvr>
                                        <p:cTn id="76" dur="1" fill="hold">
                                          <p:stCondLst>
                                            <p:cond delay="0"/>
                                          </p:stCondLst>
                                        </p:cTn>
                                        <p:tgtEl>
                                          <p:spTgt spid="127">
                                            <p:txEl>
                                              <p:pRg st="8" end="8"/>
                                            </p:txEl>
                                          </p:spTgt>
                                        </p:tgtEl>
                                        <p:attrNameLst>
                                          <p:attrName>style.visibility</p:attrName>
                                        </p:attrNameLst>
                                      </p:cBhvr>
                                      <p:to>
                                        <p:strVal val="visible"/>
                                      </p:to>
                                    </p:set>
                                    <p:anim calcmode="lin" valueType="num">
                                      <p:cBhvr additive="repl">
                                        <p:cTn id="77" dur="3600"/>
                                        <p:tgtEl>
                                          <p:spTgt spid="127">
                                            <p:txEl>
                                              <p:pRg st="8" end="8"/>
                                            </p:txEl>
                                          </p:spTgt>
                                        </p:tgtEl>
                                        <p:attrNameLst>
                                          <p:attrName>ppt_y</p:attrName>
                                        </p:attrNameLst>
                                      </p:cBhvr>
                                      <p:tavLst>
                                        <p:tav tm="0">
                                          <p:val>
                                            <p:strVal val="#ppt_y-1"/>
                                          </p:val>
                                        </p:tav>
                                        <p:tav tm="100000">
                                          <p:val>
                                            <p:strVal val="#ppt_y"/>
                                          </p:val>
                                        </p:tav>
                                      </p:tavLst>
                                    </p:anim>
                                  </p:childTnLst>
                                </p:cTn>
                              </p:par>
                            </p:childTnLst>
                          </p:cTn>
                        </p:par>
                        <p:par>
                          <p:cTn id="78" fill="hold">
                            <p:stCondLst>
                              <p:cond delay="32400"/>
                            </p:stCondLst>
                            <p:childTnLst>
                              <p:par>
                                <p:cTn id="79" nodeType="afterEffect" fill="hold" presetClass="entr" presetID="2" presetSubtype="1">
                                  <p:stCondLst>
                                    <p:cond delay="0"/>
                                  </p:stCondLst>
                                  <p:childTnLst>
                                    <p:set>
                                      <p:cBhvr>
                                        <p:cTn id="80" dur="1" fill="hold">
                                          <p:stCondLst>
                                            <p:cond delay="0"/>
                                          </p:stCondLst>
                                        </p:cTn>
                                        <p:tgtEl>
                                          <p:spTgt spid="127">
                                            <p:txEl>
                                              <p:pRg st="9" end="9"/>
                                            </p:txEl>
                                          </p:spTgt>
                                        </p:tgtEl>
                                        <p:attrNameLst>
                                          <p:attrName>style.visibility</p:attrName>
                                        </p:attrNameLst>
                                      </p:cBhvr>
                                      <p:to>
                                        <p:strVal val="visible"/>
                                      </p:to>
                                    </p:set>
                                    <p:anim calcmode="lin" valueType="num">
                                      <p:cBhvr additive="repl">
                                        <p:cTn id="81" dur="3600"/>
                                        <p:tgtEl>
                                          <p:spTgt spid="127">
                                            <p:txEl>
                                              <p:pRg st="9" end="9"/>
                                            </p:txEl>
                                          </p:spTgt>
                                        </p:tgtEl>
                                        <p:attrNameLst>
                                          <p:attrName>ppt_y</p:attrName>
                                        </p:attrNameLst>
                                      </p:cBhvr>
                                      <p:tavLst>
                                        <p:tav tm="0">
                                          <p:val>
                                            <p:strVal val="#ppt_y-1"/>
                                          </p:val>
                                        </p:tav>
                                        <p:tav tm="100000">
                                          <p:val>
                                            <p:strVal val="#ppt_y"/>
                                          </p:val>
                                        </p:tav>
                                      </p:tavLst>
                                    </p:anim>
                                  </p:childTnLst>
                                </p:cTn>
                              </p:par>
                            </p:childTnLst>
                          </p:cTn>
                        </p:par>
                        <p:par>
                          <p:cTn id="82" fill="hold">
                            <p:stCondLst>
                              <p:cond delay="36000"/>
                            </p:stCondLst>
                            <p:childTnLst>
                              <p:par>
                                <p:cTn id="83" nodeType="afterEffect" fill="hold" presetClass="entr" presetID="2" presetSubtype="1">
                                  <p:stCondLst>
                                    <p:cond delay="0"/>
                                  </p:stCondLst>
                                  <p:childTnLst>
                                    <p:set>
                                      <p:cBhvr>
                                        <p:cTn id="84" dur="1" fill="hold">
                                          <p:stCondLst>
                                            <p:cond delay="0"/>
                                          </p:stCondLst>
                                        </p:cTn>
                                        <p:tgtEl>
                                          <p:spTgt spid="127">
                                            <p:txEl>
                                              <p:pRg st="10" end="10"/>
                                            </p:txEl>
                                          </p:spTgt>
                                        </p:tgtEl>
                                        <p:attrNameLst>
                                          <p:attrName>style.visibility</p:attrName>
                                        </p:attrNameLst>
                                      </p:cBhvr>
                                      <p:to>
                                        <p:strVal val="visible"/>
                                      </p:to>
                                    </p:set>
                                    <p:anim calcmode="lin" valueType="num">
                                      <p:cBhvr additive="repl">
                                        <p:cTn id="85" dur="3600"/>
                                        <p:tgtEl>
                                          <p:spTgt spid="127">
                                            <p:txEl>
                                              <p:pRg st="10" end="10"/>
                                            </p:txEl>
                                          </p:spTgt>
                                        </p:tgtEl>
                                        <p:attrNameLst>
                                          <p:attrName>ppt_y</p:attrName>
                                        </p:attrNameLst>
                                      </p:cBhvr>
                                      <p:tavLst>
                                        <p:tav tm="0">
                                          <p:val>
                                            <p:strVal val="#ppt_y-1"/>
                                          </p:val>
                                        </p:tav>
                                        <p:tav tm="100000">
                                          <p:val>
                                            <p:strVal val="#ppt_y"/>
                                          </p:val>
                                        </p:tav>
                                      </p:tavLst>
                                    </p:anim>
                                  </p:childTnLst>
                                </p:cTn>
                              </p:par>
                            </p:childTnLst>
                          </p:cTn>
                        </p:par>
                        <p:par>
                          <p:cTn id="86" fill="hold">
                            <p:stCondLst>
                              <p:cond delay="39600"/>
                            </p:stCondLst>
                            <p:childTnLst>
                              <p:par>
                                <p:cTn id="87" nodeType="afterEffect" fill="hold" presetClass="entr" presetID="2" presetSubtype="1">
                                  <p:stCondLst>
                                    <p:cond delay="0"/>
                                  </p:stCondLst>
                                  <p:childTnLst>
                                    <p:set>
                                      <p:cBhvr>
                                        <p:cTn id="88" dur="1" fill="hold">
                                          <p:stCondLst>
                                            <p:cond delay="0"/>
                                          </p:stCondLst>
                                        </p:cTn>
                                        <p:tgtEl>
                                          <p:spTgt spid="127">
                                            <p:txEl>
                                              <p:pRg st="11" end="11"/>
                                            </p:txEl>
                                          </p:spTgt>
                                        </p:tgtEl>
                                        <p:attrNameLst>
                                          <p:attrName>style.visibility</p:attrName>
                                        </p:attrNameLst>
                                      </p:cBhvr>
                                      <p:to>
                                        <p:strVal val="visible"/>
                                      </p:to>
                                    </p:set>
                                    <p:anim calcmode="lin" valueType="num">
                                      <p:cBhvr additive="repl">
                                        <p:cTn id="89" dur="3600"/>
                                        <p:tgtEl>
                                          <p:spTgt spid="127">
                                            <p:txEl>
                                              <p:pRg st="11" end="11"/>
                                            </p:txEl>
                                          </p:spTgt>
                                        </p:tgtEl>
                                        <p:attrNameLst>
                                          <p:attrName>ppt_y</p:attrName>
                                        </p:attrNameLst>
                                      </p:cBhvr>
                                      <p:tavLst>
                                        <p:tav tm="0">
                                          <p:val>
                                            <p:strVal val="#ppt_y-1"/>
                                          </p:val>
                                        </p:tav>
                                        <p:tav tm="100000">
                                          <p:val>
                                            <p:strVal val="#ppt_y"/>
                                          </p:val>
                                        </p:tav>
                                      </p:tavLst>
                                    </p:anim>
                                  </p:childTnLst>
                                </p:cTn>
                              </p:par>
                            </p:childTnLst>
                          </p:cTn>
                        </p:par>
                        <p:par>
                          <p:cTn id="90" fill="hold">
                            <p:stCondLst>
                              <p:cond delay="43200"/>
                            </p:stCondLst>
                            <p:childTnLst>
                              <p:par>
                                <p:cTn id="91" nodeType="afterEffect" fill="hold" presetClass="entr" presetID="2" presetSubtype="1">
                                  <p:stCondLst>
                                    <p:cond delay="0"/>
                                  </p:stCondLst>
                                  <p:childTnLst>
                                    <p:set>
                                      <p:cBhvr>
                                        <p:cTn id="92" dur="1" fill="hold">
                                          <p:stCondLst>
                                            <p:cond delay="0"/>
                                          </p:stCondLst>
                                        </p:cTn>
                                        <p:tgtEl>
                                          <p:spTgt spid="127">
                                            <p:txEl>
                                              <p:pRg st="12" end="12"/>
                                            </p:txEl>
                                          </p:spTgt>
                                        </p:tgtEl>
                                        <p:attrNameLst>
                                          <p:attrName>style.visibility</p:attrName>
                                        </p:attrNameLst>
                                      </p:cBhvr>
                                      <p:to>
                                        <p:strVal val="visible"/>
                                      </p:to>
                                    </p:set>
                                    <p:anim calcmode="lin" valueType="num">
                                      <p:cBhvr additive="repl">
                                        <p:cTn id="93" dur="3600"/>
                                        <p:tgtEl>
                                          <p:spTgt spid="127">
                                            <p:txEl>
                                              <p:pRg st="12" end="12"/>
                                            </p:txEl>
                                          </p:spTgt>
                                        </p:tgtEl>
                                        <p:attrNameLst>
                                          <p:attrName>ppt_y</p:attrName>
                                        </p:attrNameLst>
                                      </p:cBhvr>
                                      <p:tavLst>
                                        <p:tav tm="0">
                                          <p:val>
                                            <p:strVal val="#ppt_y-1"/>
                                          </p:val>
                                        </p:tav>
                                        <p:tav tm="100000">
                                          <p:val>
                                            <p:strVal val="#ppt_y"/>
                                          </p:val>
                                        </p:tav>
                                      </p:tavLst>
                                    </p:anim>
                                  </p:childTnLst>
                                </p:cTn>
                              </p:par>
                            </p:childTnLst>
                          </p:cTn>
                        </p:par>
                        <p:par>
                          <p:cTn id="94" fill="hold">
                            <p:stCondLst>
                              <p:cond delay="46800"/>
                            </p:stCondLst>
                            <p:childTnLst>
                              <p:par>
                                <p:cTn id="95" nodeType="afterEffect" fill="hold" presetClass="entr" presetID="2" presetSubtype="1">
                                  <p:stCondLst>
                                    <p:cond delay="0"/>
                                  </p:stCondLst>
                                  <p:childTnLst>
                                    <p:set>
                                      <p:cBhvr>
                                        <p:cTn id="96" dur="1" fill="hold">
                                          <p:stCondLst>
                                            <p:cond delay="0"/>
                                          </p:stCondLst>
                                        </p:cTn>
                                        <p:tgtEl>
                                          <p:spTgt spid="127">
                                            <p:txEl>
                                              <p:pRg st="13" end="13"/>
                                            </p:txEl>
                                          </p:spTgt>
                                        </p:tgtEl>
                                        <p:attrNameLst>
                                          <p:attrName>style.visibility</p:attrName>
                                        </p:attrNameLst>
                                      </p:cBhvr>
                                      <p:to>
                                        <p:strVal val="visible"/>
                                      </p:to>
                                    </p:set>
                                    <p:anim calcmode="lin" valueType="num">
                                      <p:cBhvr additive="repl">
                                        <p:cTn id="97" dur="3600"/>
                                        <p:tgtEl>
                                          <p:spTgt spid="127">
                                            <p:txEl>
                                              <p:pRg st="13" end="13"/>
                                            </p:txEl>
                                          </p:spTgt>
                                        </p:tgtEl>
                                        <p:attrNameLst>
                                          <p:attrName>ppt_y</p:attrName>
                                        </p:attrNameLst>
                                      </p:cBhvr>
                                      <p:tavLst>
                                        <p:tav tm="0">
                                          <p:val>
                                            <p:strVal val="#ppt_y-1"/>
                                          </p:val>
                                        </p:tav>
                                        <p:tav tm="100000">
                                          <p:val>
                                            <p:strVal val="#ppt_y"/>
                                          </p:val>
                                        </p:tav>
                                      </p:tavLst>
                                    </p:anim>
                                  </p:childTnLst>
                                </p:cTn>
                              </p:par>
                            </p:childTnLst>
                          </p:cTn>
                        </p:par>
                        <p:par>
                          <p:cTn id="98" fill="hold">
                            <p:stCondLst>
                              <p:cond delay="50400"/>
                            </p:stCondLst>
                            <p:childTnLst>
                              <p:par>
                                <p:cTn id="99" nodeType="afterEffect" fill="hold" presetClass="entr" presetID="2" presetSubtype="1">
                                  <p:stCondLst>
                                    <p:cond delay="0"/>
                                  </p:stCondLst>
                                  <p:childTnLst>
                                    <p:set>
                                      <p:cBhvr>
                                        <p:cTn id="100" dur="1" fill="hold">
                                          <p:stCondLst>
                                            <p:cond delay="0"/>
                                          </p:stCondLst>
                                        </p:cTn>
                                        <p:tgtEl>
                                          <p:spTgt spid="127">
                                            <p:txEl>
                                              <p:pRg st="14" end="14"/>
                                            </p:txEl>
                                          </p:spTgt>
                                        </p:tgtEl>
                                        <p:attrNameLst>
                                          <p:attrName>style.visibility</p:attrName>
                                        </p:attrNameLst>
                                      </p:cBhvr>
                                      <p:to>
                                        <p:strVal val="visible"/>
                                      </p:to>
                                    </p:set>
                                    <p:anim calcmode="lin" valueType="num">
                                      <p:cBhvr additive="repl">
                                        <p:cTn id="101" dur="3600"/>
                                        <p:tgtEl>
                                          <p:spTgt spid="127">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129" name="Shape 208" descr="peix bo.jpg"/>
          <p:cNvPicPr/>
          <p:nvPr/>
        </p:nvPicPr>
        <p:blipFill>
          <a:blip r:embed="rId1"/>
          <a:stretch/>
        </p:blipFill>
        <p:spPr>
          <a:xfrm>
            <a:off x="0" y="0"/>
            <a:ext cx="9143640" cy="1118160"/>
          </a:xfrm>
          <a:prstGeom prst="rect">
            <a:avLst/>
          </a:prstGeom>
          <a:ln>
            <a:noFill/>
          </a:ln>
        </p:spPr>
      </p:pic>
      <p:sp>
        <p:nvSpPr>
          <p:cNvPr id="130"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1"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1" lang="ca-ES" sz="1200" spc="-1" strike="noStrike">
                <a:solidFill>
                  <a:srgbClr val="888888"/>
                </a:solidFill>
                <a:latin typeface="Calibri"/>
                <a:ea typeface="Calibri"/>
              </a:rPr>
              <a:t> </a:t>
            </a:r>
            <a:r>
              <a:rPr b="1"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131"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132" name="CustomShape 4"/>
          <p:cNvSpPr/>
          <p:nvPr/>
        </p:nvSpPr>
        <p:spPr>
          <a:xfrm>
            <a:off x="329400" y="1247760"/>
            <a:ext cx="8438760" cy="3359520"/>
          </a:xfrm>
          <a:prstGeom prst="rect">
            <a:avLst/>
          </a:prstGeom>
          <a:noFill/>
          <a:ln>
            <a:noFill/>
          </a:ln>
        </p:spPr>
        <p:style>
          <a:lnRef idx="0"/>
          <a:fillRef idx="0"/>
          <a:effectRef idx="0"/>
          <a:fontRef idx="minor"/>
        </p:style>
        <p:txBody>
          <a:bodyPr>
            <a:noAutofit/>
          </a:bodyPr>
          <a:p>
            <a:pPr algn="ctr">
              <a:lnSpc>
                <a:spcPct val="100000"/>
              </a:lnSpc>
            </a:pPr>
            <a:r>
              <a:rPr b="1" lang="ca-ES" sz="3000" spc="-1" strike="noStrike">
                <a:solidFill>
                  <a:srgbClr val="0075a2"/>
                </a:solidFill>
                <a:latin typeface="Calibri"/>
                <a:ea typeface="Calibri"/>
              </a:rPr>
              <a:t>Temporització</a:t>
            </a:r>
            <a:endParaRPr b="0" lang="ca-ES" sz="3000" spc="-1" strike="noStrike">
              <a:latin typeface="Arial"/>
            </a:endParaRPr>
          </a:p>
          <a:p>
            <a:pPr algn="just">
              <a:lnSpc>
                <a:spcPct val="100000"/>
              </a:lnSpc>
            </a:pPr>
            <a:endParaRPr b="0" lang="ca-ES" sz="3000" spc="-1" strike="noStrike">
              <a:latin typeface="Arial"/>
            </a:endParaRPr>
          </a:p>
          <a:p>
            <a:pPr algn="just">
              <a:lnSpc>
                <a:spcPct val="100000"/>
              </a:lnSpc>
              <a:spcBef>
                <a:spcPts val="1001"/>
              </a:spcBef>
            </a:pPr>
            <a:r>
              <a:rPr b="1" lang="ca-ES" sz="2400" spc="-1" strike="noStrike">
                <a:solidFill>
                  <a:srgbClr val="0075a2"/>
                </a:solidFill>
                <a:latin typeface="Calibri"/>
                <a:ea typeface="Calibri"/>
              </a:rPr>
              <a:t>Curs 17- 18:</a:t>
            </a:r>
            <a:endParaRPr b="0" lang="ca-ES" sz="2400" spc="-1" strike="noStrike">
              <a:latin typeface="Arial"/>
            </a:endParaRPr>
          </a:p>
          <a:p>
            <a:pPr algn="just">
              <a:lnSpc>
                <a:spcPct val="100000"/>
              </a:lnSpc>
              <a:spcBef>
                <a:spcPts val="1001"/>
              </a:spcBef>
            </a:pPr>
            <a:r>
              <a:rPr b="0" lang="ca-ES" sz="1800" spc="-1" strike="noStrike">
                <a:solidFill>
                  <a:srgbClr val="0075a2"/>
                </a:solidFill>
                <a:latin typeface="Calibri"/>
                <a:ea typeface="Calibri"/>
              </a:rPr>
              <a:t>*Anàlisi dels resultats obtinguts</a:t>
            </a:r>
            <a:endParaRPr b="0" lang="ca-ES" sz="1800" spc="-1" strike="noStrike">
              <a:latin typeface="Arial"/>
            </a:endParaRPr>
          </a:p>
          <a:p>
            <a:pPr algn="just">
              <a:lnSpc>
                <a:spcPct val="100000"/>
              </a:lnSpc>
              <a:spcBef>
                <a:spcPts val="1001"/>
              </a:spcBef>
            </a:pPr>
            <a:r>
              <a:rPr b="0" lang="ca-ES" sz="1800" spc="-1" strike="noStrike">
                <a:solidFill>
                  <a:srgbClr val="0075a2"/>
                </a:solidFill>
                <a:latin typeface="Calibri"/>
                <a:ea typeface="Calibri"/>
              </a:rPr>
              <a:t>*Valoracions i propostes de millora per a  les actuacions i intervencions amb els alumnes d’altes capacitats</a:t>
            </a:r>
            <a:endParaRPr b="0" lang="ca-ES" sz="1800" spc="-1" strike="noStrike">
              <a:latin typeface="Arial"/>
            </a:endParaRPr>
          </a:p>
          <a:p>
            <a:pPr algn="just">
              <a:lnSpc>
                <a:spcPct val="100000"/>
              </a:lnSpc>
              <a:spcBef>
                <a:spcPts val="1001"/>
              </a:spcBef>
            </a:pPr>
            <a:r>
              <a:rPr b="0" lang="ca-ES" sz="1800" spc="-1" strike="noStrike">
                <a:solidFill>
                  <a:srgbClr val="0075a2"/>
                </a:solidFill>
                <a:latin typeface="Calibri"/>
                <a:ea typeface="Calibri"/>
              </a:rPr>
              <a:t>*Preparació i presentació de la recerca a la II Jornada d’Altes Capacitats</a:t>
            </a:r>
            <a:endParaRPr b="0" lang="ca-ES" sz="1800" spc="-1" strike="noStrike">
              <a:latin typeface="Arial"/>
            </a:endParaRPr>
          </a:p>
          <a:p>
            <a:pPr>
              <a:lnSpc>
                <a:spcPct val="100000"/>
              </a:lnSpc>
              <a:spcBef>
                <a:spcPts val="1001"/>
              </a:spcBef>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spTree>
  </p:cSld>
  <mc:AlternateContent>
    <mc:Choice Requires="p14">
      <p:transition spd="slow" p14:dur="2000"/>
    </mc:Choice>
    <mc:Fallback>
      <p:transition spd="slow"/>
    </mc:Fallback>
  </mc:AlternateContent>
  <p:timing>
    <p:tnLst>
      <p:par>
        <p:cTn id="102" dur="indefinite" restart="never" nodeType="tmRoot">
          <p:childTnLst>
            <p:seq>
              <p:cTn id="103" dur="indefinite" nodeType="mainSeq">
                <p:childTnLst>
                  <p:par>
                    <p:cTn id="104" fill="hold">
                      <p:stCondLst>
                        <p:cond delay="0"/>
                      </p:stCondLst>
                      <p:childTnLst>
                        <p:par>
                          <p:cTn id="105" fill="hold">
                            <p:stCondLst>
                              <p:cond delay="0"/>
                            </p:stCondLst>
                            <p:childTnLst>
                              <p:par>
                                <p:cTn id="106" nodeType="afterEffect" fill="hold" presetClass="entr" presetID="2" presetSubtype="1">
                                  <p:stCondLst>
                                    <p:cond delay="0"/>
                                  </p:stCondLst>
                                  <p:childTnLst>
                                    <p:set>
                                      <p:cBhvr>
                                        <p:cTn id="107" dur="1" fill="hold">
                                          <p:stCondLst>
                                            <p:cond delay="0"/>
                                          </p:stCondLst>
                                        </p:cTn>
                                        <p:tgtEl>
                                          <p:spTgt spid="132">
                                            <p:txEl>
                                              <p:pRg st="0" end="0"/>
                                            </p:txEl>
                                          </p:spTgt>
                                        </p:tgtEl>
                                        <p:attrNameLst>
                                          <p:attrName>style.visibility</p:attrName>
                                        </p:attrNameLst>
                                      </p:cBhvr>
                                      <p:to>
                                        <p:strVal val="visible"/>
                                      </p:to>
                                    </p:set>
                                    <p:anim calcmode="lin" valueType="num">
                                      <p:cBhvr additive="repl">
                                        <p:cTn id="108" dur="3700"/>
                                        <p:tgtEl>
                                          <p:spTgt spid="132">
                                            <p:txEl>
                                              <p:pRg st="0" end="0"/>
                                            </p:txEl>
                                          </p:spTgt>
                                        </p:tgtEl>
                                        <p:attrNameLst>
                                          <p:attrName>ppt_y</p:attrName>
                                        </p:attrNameLst>
                                      </p:cBhvr>
                                      <p:tavLst>
                                        <p:tav tm="0">
                                          <p:val>
                                            <p:strVal val="#ppt_y-1"/>
                                          </p:val>
                                        </p:tav>
                                        <p:tav tm="100000">
                                          <p:val>
                                            <p:strVal val="#ppt_y"/>
                                          </p:val>
                                        </p:tav>
                                      </p:tavLst>
                                    </p:anim>
                                  </p:childTnLst>
                                </p:cTn>
                              </p:par>
                            </p:childTnLst>
                          </p:cTn>
                        </p:par>
                        <p:par>
                          <p:cTn id="109" fill="hold">
                            <p:stCondLst>
                              <p:cond delay="3700"/>
                            </p:stCondLst>
                            <p:childTnLst>
                              <p:par>
                                <p:cTn id="110" nodeType="afterEffect" fill="hold" presetClass="entr" presetID="2" presetSubtype="1">
                                  <p:stCondLst>
                                    <p:cond delay="0"/>
                                  </p:stCondLst>
                                  <p:childTnLst>
                                    <p:set>
                                      <p:cBhvr>
                                        <p:cTn id="111" dur="1" fill="hold">
                                          <p:stCondLst>
                                            <p:cond delay="0"/>
                                          </p:stCondLst>
                                        </p:cTn>
                                        <p:tgtEl>
                                          <p:spTgt spid="132">
                                            <p:txEl>
                                              <p:pRg st="1" end="1"/>
                                            </p:txEl>
                                          </p:spTgt>
                                        </p:tgtEl>
                                        <p:attrNameLst>
                                          <p:attrName>style.visibility</p:attrName>
                                        </p:attrNameLst>
                                      </p:cBhvr>
                                      <p:to>
                                        <p:strVal val="visible"/>
                                      </p:to>
                                    </p:set>
                                    <p:anim calcmode="lin" valueType="num">
                                      <p:cBhvr additive="repl">
                                        <p:cTn id="112" dur="3700"/>
                                        <p:tgtEl>
                                          <p:spTgt spid="132">
                                            <p:txEl>
                                              <p:pRg st="1" end="1"/>
                                            </p:txEl>
                                          </p:spTgt>
                                        </p:tgtEl>
                                        <p:attrNameLst>
                                          <p:attrName>ppt_y</p:attrName>
                                        </p:attrNameLst>
                                      </p:cBhvr>
                                      <p:tavLst>
                                        <p:tav tm="0">
                                          <p:val>
                                            <p:strVal val="#ppt_y-1"/>
                                          </p:val>
                                        </p:tav>
                                        <p:tav tm="100000">
                                          <p:val>
                                            <p:strVal val="#ppt_y"/>
                                          </p:val>
                                        </p:tav>
                                      </p:tavLst>
                                    </p:anim>
                                  </p:childTnLst>
                                </p:cTn>
                              </p:par>
                            </p:childTnLst>
                          </p:cTn>
                        </p:par>
                        <p:par>
                          <p:cTn id="113" fill="hold">
                            <p:stCondLst>
                              <p:cond delay="7400"/>
                            </p:stCondLst>
                            <p:childTnLst>
                              <p:par>
                                <p:cTn id="114" nodeType="afterEffect" fill="hold" presetClass="entr" presetID="2" presetSubtype="1">
                                  <p:stCondLst>
                                    <p:cond delay="0"/>
                                  </p:stCondLst>
                                  <p:childTnLst>
                                    <p:set>
                                      <p:cBhvr>
                                        <p:cTn id="115" dur="1" fill="hold">
                                          <p:stCondLst>
                                            <p:cond delay="0"/>
                                          </p:stCondLst>
                                        </p:cTn>
                                        <p:tgtEl>
                                          <p:spTgt spid="132">
                                            <p:txEl>
                                              <p:pRg st="2" end="2"/>
                                            </p:txEl>
                                          </p:spTgt>
                                        </p:tgtEl>
                                        <p:attrNameLst>
                                          <p:attrName>style.visibility</p:attrName>
                                        </p:attrNameLst>
                                      </p:cBhvr>
                                      <p:to>
                                        <p:strVal val="visible"/>
                                      </p:to>
                                    </p:set>
                                    <p:anim calcmode="lin" valueType="num">
                                      <p:cBhvr additive="repl">
                                        <p:cTn id="116" dur="3700"/>
                                        <p:tgtEl>
                                          <p:spTgt spid="132">
                                            <p:txEl>
                                              <p:pRg st="2" end="2"/>
                                            </p:txEl>
                                          </p:spTgt>
                                        </p:tgtEl>
                                        <p:attrNameLst>
                                          <p:attrName>ppt_y</p:attrName>
                                        </p:attrNameLst>
                                      </p:cBhvr>
                                      <p:tavLst>
                                        <p:tav tm="0">
                                          <p:val>
                                            <p:strVal val="#ppt_y-1"/>
                                          </p:val>
                                        </p:tav>
                                        <p:tav tm="100000">
                                          <p:val>
                                            <p:strVal val="#ppt_y"/>
                                          </p:val>
                                        </p:tav>
                                      </p:tavLst>
                                    </p:anim>
                                  </p:childTnLst>
                                </p:cTn>
                              </p:par>
                            </p:childTnLst>
                          </p:cTn>
                        </p:par>
                        <p:par>
                          <p:cTn id="117" fill="hold">
                            <p:stCondLst>
                              <p:cond delay="11100"/>
                            </p:stCondLst>
                            <p:childTnLst>
                              <p:par>
                                <p:cTn id="118" nodeType="afterEffect" fill="hold" presetClass="entr" presetID="2" presetSubtype="1">
                                  <p:stCondLst>
                                    <p:cond delay="0"/>
                                  </p:stCondLst>
                                  <p:childTnLst>
                                    <p:set>
                                      <p:cBhvr>
                                        <p:cTn id="119" dur="1" fill="hold">
                                          <p:stCondLst>
                                            <p:cond delay="0"/>
                                          </p:stCondLst>
                                        </p:cTn>
                                        <p:tgtEl>
                                          <p:spTgt spid="132">
                                            <p:txEl>
                                              <p:pRg st="3" end="3"/>
                                            </p:txEl>
                                          </p:spTgt>
                                        </p:tgtEl>
                                        <p:attrNameLst>
                                          <p:attrName>style.visibility</p:attrName>
                                        </p:attrNameLst>
                                      </p:cBhvr>
                                      <p:to>
                                        <p:strVal val="visible"/>
                                      </p:to>
                                    </p:set>
                                    <p:anim calcmode="lin" valueType="num">
                                      <p:cBhvr additive="repl">
                                        <p:cTn id="120" dur="3700"/>
                                        <p:tgtEl>
                                          <p:spTgt spid="132">
                                            <p:txEl>
                                              <p:pRg st="3" end="3"/>
                                            </p:txEl>
                                          </p:spTgt>
                                        </p:tgtEl>
                                        <p:attrNameLst>
                                          <p:attrName>ppt_y</p:attrName>
                                        </p:attrNameLst>
                                      </p:cBhvr>
                                      <p:tavLst>
                                        <p:tav tm="0">
                                          <p:val>
                                            <p:strVal val="#ppt_y-1"/>
                                          </p:val>
                                        </p:tav>
                                        <p:tav tm="100000">
                                          <p:val>
                                            <p:strVal val="#ppt_y"/>
                                          </p:val>
                                        </p:tav>
                                      </p:tavLst>
                                    </p:anim>
                                  </p:childTnLst>
                                </p:cTn>
                              </p:par>
                            </p:childTnLst>
                          </p:cTn>
                        </p:par>
                        <p:par>
                          <p:cTn id="121" fill="hold">
                            <p:stCondLst>
                              <p:cond delay="14800"/>
                            </p:stCondLst>
                            <p:childTnLst>
                              <p:par>
                                <p:cTn id="122" nodeType="afterEffect" fill="hold" presetClass="entr" presetID="2" presetSubtype="1">
                                  <p:stCondLst>
                                    <p:cond delay="0"/>
                                  </p:stCondLst>
                                  <p:childTnLst>
                                    <p:set>
                                      <p:cBhvr>
                                        <p:cTn id="123" dur="1" fill="hold">
                                          <p:stCondLst>
                                            <p:cond delay="0"/>
                                          </p:stCondLst>
                                        </p:cTn>
                                        <p:tgtEl>
                                          <p:spTgt spid="132">
                                            <p:txEl>
                                              <p:pRg st="4" end="4"/>
                                            </p:txEl>
                                          </p:spTgt>
                                        </p:tgtEl>
                                        <p:attrNameLst>
                                          <p:attrName>style.visibility</p:attrName>
                                        </p:attrNameLst>
                                      </p:cBhvr>
                                      <p:to>
                                        <p:strVal val="visible"/>
                                      </p:to>
                                    </p:set>
                                    <p:anim calcmode="lin" valueType="num">
                                      <p:cBhvr additive="repl">
                                        <p:cTn id="124" dur="3700"/>
                                        <p:tgtEl>
                                          <p:spTgt spid="132">
                                            <p:txEl>
                                              <p:pRg st="4" end="4"/>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500"/>
                            </p:stCondLst>
                            <p:childTnLst>
                              <p:par>
                                <p:cTn id="126" nodeType="afterEffect" fill="hold" presetClass="entr" presetID="2" presetSubtype="1">
                                  <p:stCondLst>
                                    <p:cond delay="0"/>
                                  </p:stCondLst>
                                  <p:childTnLst>
                                    <p:set>
                                      <p:cBhvr>
                                        <p:cTn id="127" dur="1" fill="hold">
                                          <p:stCondLst>
                                            <p:cond delay="0"/>
                                          </p:stCondLst>
                                        </p:cTn>
                                        <p:tgtEl>
                                          <p:spTgt spid="132">
                                            <p:txEl>
                                              <p:pRg st="5" end="5"/>
                                            </p:txEl>
                                          </p:spTgt>
                                        </p:tgtEl>
                                        <p:attrNameLst>
                                          <p:attrName>style.visibility</p:attrName>
                                        </p:attrNameLst>
                                      </p:cBhvr>
                                      <p:to>
                                        <p:strVal val="visible"/>
                                      </p:to>
                                    </p:set>
                                    <p:anim calcmode="lin" valueType="num">
                                      <p:cBhvr additive="repl">
                                        <p:cTn id="128" dur="3700"/>
                                        <p:tgtEl>
                                          <p:spTgt spid="132">
                                            <p:txEl>
                                              <p:pRg st="5" end="5"/>
                                            </p:txEl>
                                          </p:spTgt>
                                        </p:tgtEl>
                                        <p:attrNameLst>
                                          <p:attrName>ppt_y</p:attrName>
                                        </p:attrNameLst>
                                      </p:cBhvr>
                                      <p:tavLst>
                                        <p:tav tm="0">
                                          <p:val>
                                            <p:strVal val="#ppt_y-1"/>
                                          </p:val>
                                        </p:tav>
                                        <p:tav tm="100000">
                                          <p:val>
                                            <p:strVal val="#ppt_y"/>
                                          </p:val>
                                        </p:tav>
                                      </p:tavLst>
                                    </p:anim>
                                  </p:childTnLst>
                                </p:cTn>
                              </p:par>
                            </p:childTnLst>
                          </p:cTn>
                        </p:par>
                        <p:par>
                          <p:cTn id="129" fill="hold">
                            <p:stCondLst>
                              <p:cond delay="22200"/>
                            </p:stCondLst>
                            <p:childTnLst>
                              <p:par>
                                <p:cTn id="130" nodeType="afterEffect" fill="hold" presetClass="entr" presetID="2" presetSubtype="1">
                                  <p:stCondLst>
                                    <p:cond delay="0"/>
                                  </p:stCondLst>
                                  <p:childTnLst>
                                    <p:set>
                                      <p:cBhvr>
                                        <p:cTn id="131" dur="1" fill="hold">
                                          <p:stCondLst>
                                            <p:cond delay="0"/>
                                          </p:stCondLst>
                                        </p:cTn>
                                        <p:tgtEl>
                                          <p:spTgt spid="132">
                                            <p:txEl>
                                              <p:pRg st="6" end="6"/>
                                            </p:txEl>
                                          </p:spTgt>
                                        </p:tgtEl>
                                        <p:attrNameLst>
                                          <p:attrName>style.visibility</p:attrName>
                                        </p:attrNameLst>
                                      </p:cBhvr>
                                      <p:to>
                                        <p:strVal val="visible"/>
                                      </p:to>
                                    </p:set>
                                    <p:anim calcmode="lin" valueType="num">
                                      <p:cBhvr additive="repl">
                                        <p:cTn id="132" dur="3700"/>
                                        <p:tgtEl>
                                          <p:spTgt spid="132">
                                            <p:txEl>
                                              <p:pRg st="6" end="6"/>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5900"/>
                            </p:stCondLst>
                            <p:childTnLst>
                              <p:par>
                                <p:cTn id="134" nodeType="afterEffect" fill="hold" presetClass="entr" presetID="2" presetSubtype="1">
                                  <p:stCondLst>
                                    <p:cond delay="0"/>
                                  </p:stCondLst>
                                  <p:childTnLst>
                                    <p:set>
                                      <p:cBhvr>
                                        <p:cTn id="135" dur="1" fill="hold">
                                          <p:stCondLst>
                                            <p:cond delay="0"/>
                                          </p:stCondLst>
                                        </p:cTn>
                                        <p:tgtEl>
                                          <p:spTgt spid="132">
                                            <p:txEl>
                                              <p:pRg st="7" end="7"/>
                                            </p:txEl>
                                          </p:spTgt>
                                        </p:tgtEl>
                                        <p:attrNameLst>
                                          <p:attrName>style.visibility</p:attrName>
                                        </p:attrNameLst>
                                      </p:cBhvr>
                                      <p:to>
                                        <p:strVal val="visible"/>
                                      </p:to>
                                    </p:set>
                                    <p:anim calcmode="lin" valueType="num">
                                      <p:cBhvr additive="repl">
                                        <p:cTn id="136" dur="3700"/>
                                        <p:tgtEl>
                                          <p:spTgt spid="132">
                                            <p:txEl>
                                              <p:pRg st="7" end="7"/>
                                            </p:txEl>
                                          </p:spTgt>
                                        </p:tgtEl>
                                        <p:attrNameLst>
                                          <p:attrName>ppt_y</p:attrName>
                                        </p:attrNameLst>
                                      </p:cBhvr>
                                      <p:tavLst>
                                        <p:tav tm="0">
                                          <p:val>
                                            <p:strVal val="#ppt_y-1"/>
                                          </p:val>
                                        </p:tav>
                                        <p:tav tm="100000">
                                          <p:val>
                                            <p:strVal val="#ppt_y"/>
                                          </p:val>
                                        </p:tav>
                                      </p:tavLst>
                                    </p:anim>
                                  </p:childTnLst>
                                </p:cTn>
                              </p:par>
                            </p:childTnLst>
                          </p:cTn>
                        </p:par>
                        <p:par>
                          <p:cTn id="137" fill="hold">
                            <p:stCondLst>
                              <p:cond delay="29600"/>
                            </p:stCondLst>
                            <p:childTnLst>
                              <p:par>
                                <p:cTn id="138" nodeType="afterEffect" fill="hold" presetClass="entr" presetID="2" presetSubtype="1">
                                  <p:stCondLst>
                                    <p:cond delay="0"/>
                                  </p:stCondLst>
                                  <p:childTnLst>
                                    <p:set>
                                      <p:cBhvr>
                                        <p:cTn id="139" dur="1" fill="hold">
                                          <p:stCondLst>
                                            <p:cond delay="0"/>
                                          </p:stCondLst>
                                        </p:cTn>
                                        <p:tgtEl>
                                          <p:spTgt spid="132">
                                            <p:txEl>
                                              <p:pRg st="8" end="8"/>
                                            </p:txEl>
                                          </p:spTgt>
                                        </p:tgtEl>
                                        <p:attrNameLst>
                                          <p:attrName>style.visibility</p:attrName>
                                        </p:attrNameLst>
                                      </p:cBhvr>
                                      <p:to>
                                        <p:strVal val="visible"/>
                                      </p:to>
                                    </p:set>
                                    <p:anim calcmode="lin" valueType="num">
                                      <p:cBhvr additive="repl">
                                        <p:cTn id="140" dur="3700"/>
                                        <p:tgtEl>
                                          <p:spTgt spid="132">
                                            <p:txEl>
                                              <p:pRg st="8" end="8"/>
                                            </p:txEl>
                                          </p:spTgt>
                                        </p:tgtEl>
                                        <p:attrNameLst>
                                          <p:attrName>ppt_y</p:attrName>
                                        </p:attrNameLst>
                                      </p:cBhvr>
                                      <p:tavLst>
                                        <p:tav tm="0">
                                          <p:val>
                                            <p:strVal val="#ppt_y-1"/>
                                          </p:val>
                                        </p:tav>
                                        <p:tav tm="100000">
                                          <p:val>
                                            <p:strVal val="#ppt_y"/>
                                          </p:val>
                                        </p:tav>
                                      </p:tavLst>
                                    </p:anim>
                                  </p:childTnLst>
                                </p:cTn>
                              </p:par>
                            </p:childTnLst>
                          </p:cTn>
                        </p:par>
                        <p:par>
                          <p:cTn id="141" fill="hold">
                            <p:stCondLst>
                              <p:cond delay="33300"/>
                            </p:stCondLst>
                            <p:childTnLst>
                              <p:par>
                                <p:cTn id="142" nodeType="afterEffect" fill="hold" presetClass="entr" presetID="2" presetSubtype="1">
                                  <p:stCondLst>
                                    <p:cond delay="0"/>
                                  </p:stCondLst>
                                  <p:childTnLst>
                                    <p:set>
                                      <p:cBhvr>
                                        <p:cTn id="143" dur="1" fill="hold">
                                          <p:stCondLst>
                                            <p:cond delay="0"/>
                                          </p:stCondLst>
                                        </p:cTn>
                                        <p:tgtEl>
                                          <p:spTgt spid="132">
                                            <p:txEl>
                                              <p:pRg st="9" end="9"/>
                                            </p:txEl>
                                          </p:spTgt>
                                        </p:tgtEl>
                                        <p:attrNameLst>
                                          <p:attrName>style.visibility</p:attrName>
                                        </p:attrNameLst>
                                      </p:cBhvr>
                                      <p:to>
                                        <p:strVal val="visible"/>
                                      </p:to>
                                    </p:set>
                                    <p:anim calcmode="lin" valueType="num">
                                      <p:cBhvr additive="repl">
                                        <p:cTn id="144" dur="3700"/>
                                        <p:tgtEl>
                                          <p:spTgt spid="132">
                                            <p:txEl>
                                              <p:pRg st="9" end="9"/>
                                            </p:txEl>
                                          </p:spTgt>
                                        </p:tgtEl>
                                        <p:attrNameLst>
                                          <p:attrName>ppt_y</p:attrName>
                                        </p:attrNameLst>
                                      </p:cBhvr>
                                      <p:tavLst>
                                        <p:tav tm="0">
                                          <p:val>
                                            <p:strVal val="#ppt_y-1"/>
                                          </p:val>
                                        </p:tav>
                                        <p:tav tm="100000">
                                          <p:val>
                                            <p:strVal val="#ppt_y"/>
                                          </p:val>
                                        </p:tav>
                                      </p:tavLst>
                                    </p:anim>
                                  </p:childTnLst>
                                </p:cTn>
                              </p:par>
                            </p:childTnLst>
                          </p:cTn>
                        </p:par>
                        <p:par>
                          <p:cTn id="145" fill="hold">
                            <p:stCondLst>
                              <p:cond delay="37000"/>
                            </p:stCondLst>
                            <p:childTnLst>
                              <p:par>
                                <p:cTn id="146" nodeType="afterEffect" fill="hold" presetClass="entr" presetID="2" presetSubtype="1">
                                  <p:stCondLst>
                                    <p:cond delay="0"/>
                                  </p:stCondLst>
                                  <p:childTnLst>
                                    <p:set>
                                      <p:cBhvr>
                                        <p:cTn id="147" dur="1" fill="hold">
                                          <p:stCondLst>
                                            <p:cond delay="0"/>
                                          </p:stCondLst>
                                        </p:cTn>
                                        <p:tgtEl>
                                          <p:spTgt spid="132">
                                            <p:txEl>
                                              <p:pRg st="10" end="10"/>
                                            </p:txEl>
                                          </p:spTgt>
                                        </p:tgtEl>
                                        <p:attrNameLst>
                                          <p:attrName>style.visibility</p:attrName>
                                        </p:attrNameLst>
                                      </p:cBhvr>
                                      <p:to>
                                        <p:strVal val="visible"/>
                                      </p:to>
                                    </p:set>
                                    <p:anim calcmode="lin" valueType="num">
                                      <p:cBhvr additive="repl">
                                        <p:cTn id="148" dur="3700"/>
                                        <p:tgtEl>
                                          <p:spTgt spid="132">
                                            <p:txEl>
                                              <p:pRg st="10" end="1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40700"/>
                            </p:stCondLst>
                            <p:childTnLst>
                              <p:par>
                                <p:cTn id="150" nodeType="afterEffect" fill="hold" presetClass="entr" presetID="2" presetSubtype="1">
                                  <p:stCondLst>
                                    <p:cond delay="0"/>
                                  </p:stCondLst>
                                  <p:childTnLst>
                                    <p:set>
                                      <p:cBhvr>
                                        <p:cTn id="151" dur="1" fill="hold">
                                          <p:stCondLst>
                                            <p:cond delay="0"/>
                                          </p:stCondLst>
                                        </p:cTn>
                                        <p:tgtEl>
                                          <p:spTgt spid="132">
                                            <p:txEl>
                                              <p:pRg st="11" end="11"/>
                                            </p:txEl>
                                          </p:spTgt>
                                        </p:tgtEl>
                                        <p:attrNameLst>
                                          <p:attrName>style.visibility</p:attrName>
                                        </p:attrNameLst>
                                      </p:cBhvr>
                                      <p:to>
                                        <p:strVal val="visible"/>
                                      </p:to>
                                    </p:set>
                                    <p:anim calcmode="lin" valueType="num">
                                      <p:cBhvr additive="repl">
                                        <p:cTn id="152" dur="3700"/>
                                        <p:tgtEl>
                                          <p:spTgt spid="132">
                                            <p:txEl>
                                              <p:pRg st="11" end="11"/>
                                            </p:txEl>
                                          </p:spTgt>
                                        </p:tgtEl>
                                        <p:attrNameLst>
                                          <p:attrName>ppt_y</p:attrName>
                                        </p:attrNameLst>
                                      </p:cBhvr>
                                      <p:tavLst>
                                        <p:tav tm="0">
                                          <p:val>
                                            <p:strVal val="#ppt_y-1"/>
                                          </p:val>
                                        </p:tav>
                                        <p:tav tm="100000">
                                          <p:val>
                                            <p:strVal val="#ppt_y"/>
                                          </p:val>
                                        </p:tav>
                                      </p:tavLst>
                                    </p:anim>
                                  </p:childTnLst>
                                </p:cTn>
                              </p:par>
                            </p:childTnLst>
                          </p:cTn>
                        </p:par>
                        <p:par>
                          <p:cTn id="153" fill="hold">
                            <p:stCondLst>
                              <p:cond delay="44400"/>
                            </p:stCondLst>
                            <p:childTnLst>
                              <p:par>
                                <p:cTn id="154" nodeType="afterEffect" fill="hold" presetClass="entr" presetID="2" presetSubtype="1">
                                  <p:stCondLst>
                                    <p:cond delay="0"/>
                                  </p:stCondLst>
                                  <p:childTnLst>
                                    <p:set>
                                      <p:cBhvr>
                                        <p:cTn id="155" dur="1" fill="hold">
                                          <p:stCondLst>
                                            <p:cond delay="0"/>
                                          </p:stCondLst>
                                        </p:cTn>
                                        <p:tgtEl>
                                          <p:spTgt spid="132">
                                            <p:txEl>
                                              <p:pRg st="12" end="12"/>
                                            </p:txEl>
                                          </p:spTgt>
                                        </p:tgtEl>
                                        <p:attrNameLst>
                                          <p:attrName>style.visibility</p:attrName>
                                        </p:attrNameLst>
                                      </p:cBhvr>
                                      <p:to>
                                        <p:strVal val="visible"/>
                                      </p:to>
                                    </p:set>
                                    <p:anim calcmode="lin" valueType="num">
                                      <p:cBhvr additive="repl">
                                        <p:cTn id="156" dur="3700"/>
                                        <p:tgtEl>
                                          <p:spTgt spid="132">
                                            <p:txEl>
                                              <p:pRg st="12" end="12"/>
                                            </p:txEl>
                                          </p:spTgt>
                                        </p:tgtEl>
                                        <p:attrNameLst>
                                          <p:attrName>ppt_y</p:attrName>
                                        </p:attrNameLst>
                                      </p:cBhvr>
                                      <p:tavLst>
                                        <p:tav tm="0">
                                          <p:val>
                                            <p:strVal val="#ppt_y-1"/>
                                          </p:val>
                                        </p:tav>
                                        <p:tav tm="100000">
                                          <p:val>
                                            <p:strVal val="#ppt_y"/>
                                          </p:val>
                                        </p:tav>
                                      </p:tavLst>
                                    </p:anim>
                                  </p:childTnLst>
                                </p:cTn>
                              </p:par>
                            </p:childTnLst>
                          </p:cTn>
                        </p:par>
                        <p:par>
                          <p:cTn id="157" fill="hold">
                            <p:stCondLst>
                              <p:cond delay="48100"/>
                            </p:stCondLst>
                            <p:childTnLst>
                              <p:par>
                                <p:cTn id="158" nodeType="afterEffect" fill="hold" presetClass="entr" presetID="2" presetSubtype="1">
                                  <p:stCondLst>
                                    <p:cond delay="0"/>
                                  </p:stCondLst>
                                  <p:childTnLst>
                                    <p:set>
                                      <p:cBhvr>
                                        <p:cTn id="159" dur="1" fill="hold">
                                          <p:stCondLst>
                                            <p:cond delay="0"/>
                                          </p:stCondLst>
                                        </p:cTn>
                                        <p:tgtEl>
                                          <p:spTgt spid="132">
                                            <p:txEl>
                                              <p:pRg st="13" end="13"/>
                                            </p:txEl>
                                          </p:spTgt>
                                        </p:tgtEl>
                                        <p:attrNameLst>
                                          <p:attrName>style.visibility</p:attrName>
                                        </p:attrNameLst>
                                      </p:cBhvr>
                                      <p:to>
                                        <p:strVal val="visible"/>
                                      </p:to>
                                    </p:set>
                                    <p:anim calcmode="lin" valueType="num">
                                      <p:cBhvr additive="repl">
                                        <p:cTn id="160" dur="3700"/>
                                        <p:tgtEl>
                                          <p:spTgt spid="132">
                                            <p:txEl>
                                              <p:pRg st="13" end="13"/>
                                            </p:txEl>
                                          </p:spTgt>
                                        </p:tgtEl>
                                        <p:attrNameLst>
                                          <p:attrName>ppt_y</p:attrName>
                                        </p:attrNameLst>
                                      </p:cBhvr>
                                      <p:tavLst>
                                        <p:tav tm="0">
                                          <p:val>
                                            <p:strVal val="#ppt_y-1"/>
                                          </p:val>
                                        </p:tav>
                                        <p:tav tm="100000">
                                          <p:val>
                                            <p:strVal val="#ppt_y"/>
                                          </p:val>
                                        </p:tav>
                                      </p:tavLst>
                                    </p:anim>
                                  </p:childTnLst>
                                </p:cTn>
                              </p:par>
                            </p:childTnLst>
                          </p:cTn>
                        </p:par>
                        <p:par>
                          <p:cTn id="161" fill="hold">
                            <p:stCondLst>
                              <p:cond delay="51800"/>
                            </p:stCondLst>
                            <p:childTnLst>
                              <p:par>
                                <p:cTn id="162" nodeType="afterEffect" fill="hold" presetClass="entr" presetID="2" presetSubtype="1">
                                  <p:stCondLst>
                                    <p:cond delay="0"/>
                                  </p:stCondLst>
                                  <p:childTnLst>
                                    <p:set>
                                      <p:cBhvr>
                                        <p:cTn id="163" dur="1" fill="hold">
                                          <p:stCondLst>
                                            <p:cond delay="0"/>
                                          </p:stCondLst>
                                        </p:cTn>
                                        <p:tgtEl>
                                          <p:spTgt spid="132">
                                            <p:txEl>
                                              <p:pRg st="14" end="14"/>
                                            </p:txEl>
                                          </p:spTgt>
                                        </p:tgtEl>
                                        <p:attrNameLst>
                                          <p:attrName>style.visibility</p:attrName>
                                        </p:attrNameLst>
                                      </p:cBhvr>
                                      <p:to>
                                        <p:strVal val="visible"/>
                                      </p:to>
                                    </p:set>
                                    <p:anim calcmode="lin" valueType="num">
                                      <p:cBhvr additive="repl">
                                        <p:cTn id="164" dur="3700"/>
                                        <p:tgtEl>
                                          <p:spTgt spid="132">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134" name="Shape 218" descr="peix bo.jpg"/>
          <p:cNvPicPr/>
          <p:nvPr/>
        </p:nvPicPr>
        <p:blipFill>
          <a:blip r:embed="rId1"/>
          <a:stretch/>
        </p:blipFill>
        <p:spPr>
          <a:xfrm>
            <a:off x="0" y="0"/>
            <a:ext cx="9143640" cy="1118160"/>
          </a:xfrm>
          <a:prstGeom prst="rect">
            <a:avLst/>
          </a:prstGeom>
          <a:ln>
            <a:noFill/>
          </a:ln>
        </p:spPr>
      </p:pic>
      <p:sp>
        <p:nvSpPr>
          <p:cNvPr id="135"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1"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1" lang="ca-ES" sz="1200" spc="-1" strike="noStrike">
                <a:solidFill>
                  <a:srgbClr val="888888"/>
                </a:solidFill>
                <a:latin typeface="Calibri"/>
                <a:ea typeface="Calibri"/>
              </a:rPr>
              <a:t> </a:t>
            </a:r>
            <a:r>
              <a:rPr b="1"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136"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137" name="CustomShape 4"/>
          <p:cNvSpPr/>
          <p:nvPr/>
        </p:nvSpPr>
        <p:spPr>
          <a:xfrm>
            <a:off x="388440" y="1209240"/>
            <a:ext cx="8462520" cy="3321720"/>
          </a:xfrm>
          <a:prstGeom prst="rect">
            <a:avLst/>
          </a:prstGeom>
          <a:noFill/>
          <a:ln>
            <a:noFill/>
          </a:ln>
        </p:spPr>
        <p:style>
          <a:lnRef idx="0"/>
          <a:fillRef idx="0"/>
          <a:effectRef idx="0"/>
          <a:fontRef idx="minor"/>
        </p:style>
        <p:txBody>
          <a:bodyPr>
            <a:noAutofit/>
          </a:bodyPr>
          <a:p>
            <a:pPr algn="ctr">
              <a:lnSpc>
                <a:spcPct val="100000"/>
              </a:lnSpc>
            </a:pPr>
            <a:endParaRPr b="0" lang="ca-ES" sz="1800" spc="-1" strike="noStrike">
              <a:latin typeface="Arial"/>
            </a:endParaRPr>
          </a:p>
          <a:p>
            <a:pPr algn="ctr">
              <a:lnSpc>
                <a:spcPct val="100000"/>
              </a:lnSpc>
            </a:pPr>
            <a:r>
              <a:rPr b="1" lang="ca-ES" sz="3000" spc="-1" strike="noStrike">
                <a:solidFill>
                  <a:srgbClr val="04617b"/>
                </a:solidFill>
                <a:latin typeface="Calibri"/>
                <a:ea typeface="Calibri"/>
              </a:rPr>
              <a:t>Instrument de recollida d’informació</a:t>
            </a:r>
            <a:endParaRPr b="0" lang="ca-ES" sz="3000" spc="-1" strike="noStrike">
              <a:latin typeface="Arial"/>
            </a:endParaRPr>
          </a:p>
          <a:p>
            <a:pPr marL="457200">
              <a:lnSpc>
                <a:spcPct val="115000"/>
              </a:lnSpc>
            </a:pPr>
            <a:endParaRPr b="0" lang="ca-ES" sz="3000" spc="-1" strike="noStrike">
              <a:latin typeface="Arial"/>
            </a:endParaRPr>
          </a:p>
          <a:p>
            <a:pPr>
              <a:lnSpc>
                <a:spcPct val="100000"/>
              </a:lnSpc>
            </a:pPr>
            <a:endParaRPr b="0" lang="ca-ES" sz="3000" spc="-1" strike="noStrike">
              <a:latin typeface="Arial"/>
            </a:endParaRPr>
          </a:p>
          <a:p>
            <a:pPr>
              <a:lnSpc>
                <a:spcPct val="100000"/>
              </a:lnSpc>
            </a:pPr>
            <a:endParaRPr b="0" lang="ca-ES" sz="3000" spc="-1" strike="noStrike">
              <a:latin typeface="Arial"/>
            </a:endParaRPr>
          </a:p>
          <a:p>
            <a:pPr>
              <a:lnSpc>
                <a:spcPct val="100000"/>
              </a:lnSpc>
            </a:pPr>
            <a:endParaRPr b="0" lang="ca-ES" sz="3000" spc="-1" strike="noStrike">
              <a:latin typeface="Arial"/>
            </a:endParaRPr>
          </a:p>
          <a:p>
            <a:pPr>
              <a:lnSpc>
                <a:spcPct val="100000"/>
              </a:lnSpc>
            </a:pPr>
            <a:endParaRPr b="0" lang="ca-ES" sz="3000" spc="-1" strike="noStrike">
              <a:latin typeface="Arial"/>
            </a:endParaRPr>
          </a:p>
          <a:p>
            <a:pPr>
              <a:lnSpc>
                <a:spcPct val="100000"/>
              </a:lnSpc>
            </a:pPr>
            <a:endParaRPr b="0" lang="ca-ES" sz="3000" spc="-1" strike="noStrike">
              <a:latin typeface="Arial"/>
            </a:endParaRPr>
          </a:p>
          <a:p>
            <a:pPr>
              <a:lnSpc>
                <a:spcPct val="100000"/>
              </a:lnSpc>
            </a:pPr>
            <a:endParaRPr b="0" lang="ca-ES" sz="3000" spc="-1" strike="noStrike">
              <a:latin typeface="Arial"/>
            </a:endParaRPr>
          </a:p>
          <a:p>
            <a:pPr>
              <a:lnSpc>
                <a:spcPct val="100000"/>
              </a:lnSpc>
            </a:pPr>
            <a:endParaRPr b="0" lang="ca-ES" sz="3000" spc="-1" strike="noStrike">
              <a:latin typeface="Arial"/>
            </a:endParaRPr>
          </a:p>
          <a:p>
            <a:pPr>
              <a:lnSpc>
                <a:spcPct val="100000"/>
              </a:lnSpc>
            </a:pPr>
            <a:endParaRPr b="0" lang="ca-ES" sz="30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spTree>
  </p:cSld>
  <mc:AlternateContent>
    <mc:Choice Requires="p14">
      <p:transition spd="slow" p14:dur="2000"/>
    </mc:Choice>
    <mc:Fallback>
      <p:transition spd="slow"/>
    </mc:Fallback>
  </mc:AlternateContent>
  <p:timing>
    <p:tnLst>
      <p:par>
        <p:cTn id="165" dur="indefinite" restart="never" nodeType="tmRoot">
          <p:childTnLst>
            <p:seq>
              <p:cTn id="166" dur="indefinite" nodeType="mainSeq">
                <p:childTnLst>
                  <p:par>
                    <p:cTn id="167" fill="hold">
                      <p:stCondLst>
                        <p:cond delay="0"/>
                      </p:stCondLst>
                      <p:childTnLst>
                        <p:par>
                          <p:cTn id="168" fill="hold">
                            <p:stCondLst>
                              <p:cond delay="0"/>
                            </p:stCondLst>
                            <p:childTnLst>
                              <p:par>
                                <p:cTn id="169" nodeType="afterEffect" fill="hold" presetClass="entr" presetID="23" presetSubtype="16">
                                  <p:stCondLst>
                                    <p:cond delay="0"/>
                                  </p:stCondLst>
                                  <p:childTnLst>
                                    <p:set>
                                      <p:cBhvr>
                                        <p:cTn id="170" dur="1" fill="hold">
                                          <p:stCondLst>
                                            <p:cond delay="0"/>
                                          </p:stCondLst>
                                        </p:cTn>
                                        <p:tgtEl>
                                          <p:spTgt spid="137"/>
                                        </p:tgtEl>
                                        <p:attrNameLst>
                                          <p:attrName>style.visibility</p:attrName>
                                        </p:attrNameLst>
                                      </p:cBhvr>
                                      <p:to>
                                        <p:strVal val="visible"/>
                                      </p:to>
                                    </p:set>
                                    <p:anim calcmode="lin" valueType="num">
                                      <p:cBhvr additive="repl">
                                        <p:cTn id="171" dur="3700"/>
                                        <p:tgtEl>
                                          <p:spTgt spid="137"/>
                                        </p:tgtEl>
                                        <p:attrNameLst>
                                          <p:attrName>ppt_w</p:attrName>
                                        </p:attrNameLst>
                                      </p:cBhvr>
                                      <p:tavLst>
                                        <p:tav tm="0">
                                          <p:val>
                                            <p:strVal val="0"/>
                                          </p:val>
                                        </p:tav>
                                        <p:tav tm="100000">
                                          <p:val>
                                            <p:strVal val="#ppt_w"/>
                                          </p:val>
                                        </p:tav>
                                      </p:tavLst>
                                    </p:anim>
                                    <p:anim calcmode="lin" valueType="num">
                                      <p:cBhvr additive="repl">
                                        <p:cTn id="172" dur="3700"/>
                                        <p:tgtEl>
                                          <p:spTgt spid="13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139" name="Shape 228" descr="peix bo.jpg"/>
          <p:cNvPicPr/>
          <p:nvPr/>
        </p:nvPicPr>
        <p:blipFill>
          <a:blip r:embed="rId1"/>
          <a:stretch/>
        </p:blipFill>
        <p:spPr>
          <a:xfrm>
            <a:off x="0" y="0"/>
            <a:ext cx="9143640" cy="1118160"/>
          </a:xfrm>
          <a:prstGeom prst="rect">
            <a:avLst/>
          </a:prstGeom>
          <a:ln>
            <a:noFill/>
          </a:ln>
        </p:spPr>
      </p:pic>
      <p:sp>
        <p:nvSpPr>
          <p:cNvPr id="140"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1"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1" lang="ca-ES" sz="1200" spc="-1" strike="noStrike">
                <a:solidFill>
                  <a:srgbClr val="888888"/>
                </a:solidFill>
                <a:latin typeface="Calibri"/>
                <a:ea typeface="Calibri"/>
              </a:rPr>
              <a:t> </a:t>
            </a:r>
            <a:r>
              <a:rPr b="1"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141"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142" name="CustomShape 4"/>
          <p:cNvSpPr/>
          <p:nvPr/>
        </p:nvSpPr>
        <p:spPr>
          <a:xfrm>
            <a:off x="150480" y="1206000"/>
            <a:ext cx="8906760" cy="3811680"/>
          </a:xfrm>
          <a:prstGeom prst="rect">
            <a:avLst/>
          </a:prstGeom>
          <a:noFill/>
          <a:ln>
            <a:noFill/>
          </a:ln>
        </p:spPr>
        <p:style>
          <a:lnRef idx="0"/>
          <a:fillRef idx="0"/>
          <a:effectRef idx="0"/>
          <a:fontRef idx="minor"/>
        </p:style>
        <p:txBody>
          <a:bodyPr>
            <a:noAutofit/>
          </a:bodyPr>
          <a:p>
            <a:pPr algn="ctr">
              <a:lnSpc>
                <a:spcPct val="100000"/>
              </a:lnSpc>
            </a:pPr>
            <a:r>
              <a:rPr b="1" lang="ca-ES" sz="3000" spc="-1" strike="noStrike">
                <a:solidFill>
                  <a:srgbClr val="0075a2"/>
                </a:solidFill>
                <a:latin typeface="Calibri"/>
                <a:ea typeface="Calibri"/>
              </a:rPr>
              <a:t>Anàlisi de resultats</a:t>
            </a:r>
            <a:endParaRPr b="0" lang="ca-ES" sz="3000" spc="-1" strike="noStrike">
              <a:latin typeface="Arial"/>
            </a:endParaRPr>
          </a:p>
          <a:p>
            <a:pPr algn="ctr">
              <a:lnSpc>
                <a:spcPct val="100000"/>
              </a:lnSpc>
            </a:pPr>
            <a:endParaRPr b="0" lang="ca-ES" sz="3000" spc="-1" strike="noStrike">
              <a:latin typeface="Arial"/>
            </a:endParaRPr>
          </a:p>
          <a:p>
            <a:pPr algn="ctr">
              <a:lnSpc>
                <a:spcPct val="115000"/>
              </a:lnSpc>
            </a:pPr>
            <a:r>
              <a:rPr b="0" lang="ca-ES" sz="2400" spc="-1" strike="noStrike">
                <a:solidFill>
                  <a:srgbClr val="0075a2"/>
                </a:solidFill>
                <a:latin typeface="Calibri"/>
                <a:ea typeface="Calibri"/>
              </a:rPr>
              <a:t>Mostra 209 qüestionaris = 0,24 % del total de la població d’alumnes escolaritzats als Serveis Territorials de Tarragona</a:t>
            </a:r>
            <a:endParaRPr b="0" lang="ca-ES" sz="2400" spc="-1" strike="noStrike">
              <a:latin typeface="Arial"/>
            </a:endParaRPr>
          </a:p>
          <a:p>
            <a:pPr>
              <a:lnSpc>
                <a:spcPct val="100000"/>
              </a:lnSpc>
              <a:spcBef>
                <a:spcPts val="1001"/>
              </a:spcBef>
            </a:pPr>
            <a:endParaRPr b="0" lang="ca-ES" sz="2400" spc="-1" strike="noStrike">
              <a:latin typeface="Arial"/>
            </a:endParaRPr>
          </a:p>
          <a:p>
            <a:pPr>
              <a:lnSpc>
                <a:spcPct val="100000"/>
              </a:lnSpc>
            </a:pPr>
            <a:endParaRPr b="0" lang="ca-ES" sz="2400" spc="-1" strike="noStrike">
              <a:latin typeface="Arial"/>
            </a:endParaRPr>
          </a:p>
          <a:p>
            <a:pPr>
              <a:lnSpc>
                <a:spcPct val="100000"/>
              </a:lnSpc>
            </a:pPr>
            <a:endParaRPr b="0" lang="ca-ES" sz="2400" spc="-1" strike="noStrike">
              <a:latin typeface="Arial"/>
            </a:endParaRPr>
          </a:p>
          <a:p>
            <a:pPr>
              <a:lnSpc>
                <a:spcPct val="100000"/>
              </a:lnSpc>
            </a:pPr>
            <a:endParaRPr b="0" lang="ca-ES" sz="2400" spc="-1" strike="noStrike">
              <a:latin typeface="Arial"/>
            </a:endParaRPr>
          </a:p>
          <a:p>
            <a:pPr>
              <a:lnSpc>
                <a:spcPct val="100000"/>
              </a:lnSpc>
            </a:pPr>
            <a:endParaRPr b="0" lang="ca-ES" sz="2400" spc="-1" strike="noStrike">
              <a:latin typeface="Arial"/>
            </a:endParaRPr>
          </a:p>
          <a:p>
            <a:pPr>
              <a:lnSpc>
                <a:spcPct val="100000"/>
              </a:lnSpc>
            </a:pPr>
            <a:endParaRPr b="0" lang="ca-ES" sz="24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spTree>
  </p:cSld>
  <mc:AlternateContent>
    <mc:Choice Requires="p14">
      <p:transition spd="slow" p14:dur="2000"/>
    </mc:Choice>
    <mc:Fallback>
      <p:transition spd="slow"/>
    </mc:Fallback>
  </mc:AlternateContent>
  <p:timing>
    <p:tnLst>
      <p:par>
        <p:cTn id="173" dur="indefinite" restart="never" nodeType="tmRoot">
          <p:childTnLst>
            <p:seq>
              <p:cTn id="174" dur="indefinite" nodeType="mainSeq">
                <p:childTnLst>
                  <p:par>
                    <p:cTn id="175" fill="hold">
                      <p:stCondLst>
                        <p:cond delay="0"/>
                      </p:stCondLst>
                      <p:childTnLst>
                        <p:par>
                          <p:cTn id="176" fill="hold">
                            <p:stCondLst>
                              <p:cond delay="0"/>
                            </p:stCondLst>
                            <p:childTnLst>
                              <p:par>
                                <p:cTn id="177" nodeType="afterEffect" fill="hold" presetClass="entr" presetID="23" presetSubtype="16">
                                  <p:stCondLst>
                                    <p:cond delay="0"/>
                                  </p:stCondLst>
                                  <p:childTnLst>
                                    <p:set>
                                      <p:cBhvr>
                                        <p:cTn id="178" dur="1" fill="hold">
                                          <p:stCondLst>
                                            <p:cond delay="0"/>
                                          </p:stCondLst>
                                        </p:cTn>
                                        <p:tgtEl>
                                          <p:spTgt spid="142"/>
                                        </p:tgtEl>
                                        <p:attrNameLst>
                                          <p:attrName>style.visibility</p:attrName>
                                        </p:attrNameLst>
                                      </p:cBhvr>
                                      <p:to>
                                        <p:strVal val="visible"/>
                                      </p:to>
                                    </p:set>
                                    <p:anim calcmode="lin" valueType="num">
                                      <p:cBhvr additive="repl">
                                        <p:cTn id="179" dur="3700"/>
                                        <p:tgtEl>
                                          <p:spTgt spid="142"/>
                                        </p:tgtEl>
                                        <p:attrNameLst>
                                          <p:attrName>ppt_w</p:attrName>
                                        </p:attrNameLst>
                                      </p:cBhvr>
                                      <p:tavLst>
                                        <p:tav tm="0">
                                          <p:val>
                                            <p:strVal val="0"/>
                                          </p:val>
                                        </p:tav>
                                        <p:tav tm="100000">
                                          <p:val>
                                            <p:strVal val="#ppt_w"/>
                                          </p:val>
                                        </p:tav>
                                      </p:tavLst>
                                    </p:anim>
                                    <p:anim calcmode="lin" valueType="num">
                                      <p:cBhvr additive="repl">
                                        <p:cTn id="180" dur="3700"/>
                                        <p:tgtEl>
                                          <p:spTgt spid="14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144" name="Shape 238" descr="peix bo.jpg"/>
          <p:cNvPicPr/>
          <p:nvPr/>
        </p:nvPicPr>
        <p:blipFill>
          <a:blip r:embed="rId1"/>
          <a:stretch/>
        </p:blipFill>
        <p:spPr>
          <a:xfrm>
            <a:off x="0" y="0"/>
            <a:ext cx="9143640" cy="1118160"/>
          </a:xfrm>
          <a:prstGeom prst="rect">
            <a:avLst/>
          </a:prstGeom>
          <a:ln>
            <a:noFill/>
          </a:ln>
        </p:spPr>
      </p:pic>
      <p:sp>
        <p:nvSpPr>
          <p:cNvPr id="145"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1"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1" lang="ca-ES" sz="1200" spc="-1" strike="noStrike">
                <a:solidFill>
                  <a:srgbClr val="888888"/>
                </a:solidFill>
                <a:latin typeface="Calibri"/>
                <a:ea typeface="Calibri"/>
              </a:rPr>
              <a:t> </a:t>
            </a:r>
            <a:r>
              <a:rPr b="1"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146"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147" name="CustomShape 4"/>
          <p:cNvSpPr/>
          <p:nvPr/>
        </p:nvSpPr>
        <p:spPr>
          <a:xfrm>
            <a:off x="457200" y="1355040"/>
            <a:ext cx="7730640" cy="3368520"/>
          </a:xfrm>
          <a:prstGeom prst="rect">
            <a:avLst/>
          </a:prstGeom>
          <a:noFill/>
          <a:ln>
            <a:noFill/>
          </a:ln>
        </p:spPr>
        <p:style>
          <a:lnRef idx="0"/>
          <a:fillRef idx="0"/>
          <a:effectRef idx="0"/>
          <a:fontRef idx="minor"/>
        </p:style>
        <p:txBody>
          <a:bodyPr>
            <a:noAutofit/>
          </a:bodyPr>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pic>
        <p:nvPicPr>
          <p:cNvPr id="148" name="Shape 242" descr=""/>
          <p:cNvPicPr/>
          <p:nvPr/>
        </p:nvPicPr>
        <p:blipFill>
          <a:blip r:embed="rId2"/>
          <a:stretch/>
        </p:blipFill>
        <p:spPr>
          <a:xfrm>
            <a:off x="2829600" y="1494360"/>
            <a:ext cx="6068160" cy="2681640"/>
          </a:xfrm>
          <a:prstGeom prst="rect">
            <a:avLst/>
          </a:prstGeom>
          <a:ln>
            <a:noFill/>
          </a:ln>
        </p:spPr>
      </p:pic>
      <p:pic>
        <p:nvPicPr>
          <p:cNvPr id="149" name="Shape 243" descr=""/>
          <p:cNvPicPr/>
          <p:nvPr/>
        </p:nvPicPr>
        <p:blipFill>
          <a:blip r:embed="rId3"/>
          <a:stretch/>
        </p:blipFill>
        <p:spPr>
          <a:xfrm>
            <a:off x="258480" y="1494360"/>
            <a:ext cx="2295000" cy="2838240"/>
          </a:xfrm>
          <a:prstGeom prst="rect">
            <a:avLst/>
          </a:prstGeom>
          <a:ln>
            <a:noFill/>
          </a:ln>
        </p:spPr>
      </p:pic>
    </p:spTree>
  </p:cSld>
  <mc:AlternateContent>
    <mc:Choice Requires="p14">
      <p:transition spd="slow" p14:dur="2000"/>
    </mc:Choice>
    <mc:Fallback>
      <p:transition spd="slow"/>
    </mc:Fallback>
  </mc:AlternateContent>
  <p:timing>
    <p:tnLst>
      <p:par>
        <p:cTn id="181" dur="indefinite" restart="never" nodeType="tmRoot">
          <p:childTnLst>
            <p:seq>
              <p:cTn id="182" dur="indefinite" nodeType="mainSeq">
                <p:childTnLst>
                  <p:par>
                    <p:cTn id="183" fill="hold">
                      <p:stCondLst>
                        <p:cond delay="0"/>
                      </p:stCondLst>
                      <p:childTnLst>
                        <p:par>
                          <p:cTn id="184" fill="hold">
                            <p:stCondLst>
                              <p:cond delay="0"/>
                            </p:stCondLst>
                            <p:childTnLst>
                              <p:par>
                                <p:cTn id="185" nodeType="afterEffect" fill="hold" presetClass="entr" presetID="2" presetSubtype="2">
                                  <p:stCondLst>
                                    <p:cond delay="0"/>
                                  </p:stCondLst>
                                  <p:childTnLst>
                                    <p:set>
                                      <p:cBhvr>
                                        <p:cTn id="186" dur="1" fill="hold">
                                          <p:stCondLst>
                                            <p:cond delay="0"/>
                                          </p:stCondLst>
                                        </p:cTn>
                                        <p:tgtEl>
                                          <p:spTgt spid="147"/>
                                        </p:tgtEl>
                                        <p:attrNameLst>
                                          <p:attrName>style.visibility</p:attrName>
                                        </p:attrNameLst>
                                      </p:cBhvr>
                                      <p:to>
                                        <p:strVal val="visible"/>
                                      </p:to>
                                    </p:set>
                                    <p:anim calcmode="lin" valueType="num">
                                      <p:cBhvr additive="repl">
                                        <p:cTn id="187" dur="1500"/>
                                        <p:tgtEl>
                                          <p:spTgt spid="147"/>
                                        </p:tgtEl>
                                        <p:attrNameLst>
                                          <p:attrName>ppt_x</p:attrName>
                                        </p:attrNameLst>
                                      </p:cBhvr>
                                      <p:tavLst>
                                        <p:tav tm="0">
                                          <p:val>
                                            <p:strVal val="#ppt_x+1"/>
                                          </p:val>
                                        </p:tav>
                                        <p:tav tm="100000">
                                          <p:val>
                                            <p:strVal val="#ppt_x"/>
                                          </p:val>
                                        </p:tav>
                                      </p:tavLst>
                                    </p:anim>
                                  </p:childTnLst>
                                </p:cTn>
                              </p:par>
                              <p:par>
                                <p:cTn id="188" nodeType="withEffect" fill="hold" presetClass="entr" presetID="10">
                                  <p:stCondLst>
                                    <p:cond delay="0"/>
                                  </p:stCondLst>
                                  <p:childTnLst>
                                    <p:set>
                                      <p:cBhvr>
                                        <p:cTn id="189" dur="1" fill="hold">
                                          <p:stCondLst>
                                            <p:cond delay="0"/>
                                          </p:stCondLst>
                                        </p:cTn>
                                        <p:tgtEl>
                                          <p:spTgt spid="148"/>
                                        </p:tgtEl>
                                        <p:attrNameLst>
                                          <p:attrName>style.visibility</p:attrName>
                                        </p:attrNameLst>
                                      </p:cBhvr>
                                      <p:to>
                                        <p:strVal val="visible"/>
                                      </p:to>
                                    </p:set>
                                    <p:animEffect filter="fade" transition="in">
                                      <p:cBhvr additive="repl">
                                        <p:cTn id="190" dur="16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151" name="Shape 250" descr="peix bo.jpg"/>
          <p:cNvPicPr/>
          <p:nvPr/>
        </p:nvPicPr>
        <p:blipFill>
          <a:blip r:embed="rId1"/>
          <a:stretch/>
        </p:blipFill>
        <p:spPr>
          <a:xfrm>
            <a:off x="0" y="0"/>
            <a:ext cx="9143640" cy="1118160"/>
          </a:xfrm>
          <a:prstGeom prst="rect">
            <a:avLst/>
          </a:prstGeom>
          <a:ln>
            <a:noFill/>
          </a:ln>
        </p:spPr>
      </p:pic>
      <p:sp>
        <p:nvSpPr>
          <p:cNvPr id="152"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1"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1" lang="ca-ES" sz="1200" spc="-1" strike="noStrike">
                <a:solidFill>
                  <a:srgbClr val="888888"/>
                </a:solidFill>
                <a:latin typeface="Calibri"/>
                <a:ea typeface="Calibri"/>
              </a:rPr>
              <a:t> </a:t>
            </a:r>
            <a:r>
              <a:rPr b="1"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153"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154" name="CustomShape 4"/>
          <p:cNvSpPr/>
          <p:nvPr/>
        </p:nvSpPr>
        <p:spPr>
          <a:xfrm>
            <a:off x="457200" y="1378800"/>
            <a:ext cx="8537400" cy="3626280"/>
          </a:xfrm>
          <a:prstGeom prst="rect">
            <a:avLst/>
          </a:prstGeom>
          <a:noFill/>
          <a:ln>
            <a:noFill/>
          </a:ln>
        </p:spPr>
        <p:style>
          <a:lnRef idx="0"/>
          <a:fillRef idx="0"/>
          <a:effectRef idx="0"/>
          <a:fontRef idx="minor"/>
        </p:style>
        <p:txBody>
          <a:bodyPr>
            <a:noAutofit/>
          </a:bodyPr>
          <a:p>
            <a:pPr algn="ctr">
              <a:lnSpc>
                <a:spcPct val="100000"/>
              </a:lnSpc>
            </a:pPr>
            <a:r>
              <a:rPr b="1" lang="ca-ES" sz="3000" spc="-1" strike="noStrike">
                <a:solidFill>
                  <a:srgbClr val="0075a2"/>
                </a:solidFill>
                <a:latin typeface="Calibri"/>
                <a:ea typeface="Calibri"/>
              </a:rPr>
              <a:t>Les Altes Capacitats en relació al gènere</a:t>
            </a:r>
            <a:endParaRPr b="0" lang="ca-ES" sz="3000" spc="-1" strike="noStrike">
              <a:latin typeface="Arial"/>
            </a:endParaRPr>
          </a:p>
          <a:p>
            <a:pPr algn="ctr">
              <a:lnSpc>
                <a:spcPct val="100000"/>
              </a:lnSpc>
            </a:pPr>
            <a:endParaRPr b="0" lang="ca-ES" sz="3000" spc="-1" strike="noStrike">
              <a:latin typeface="Arial"/>
            </a:endParaRPr>
          </a:p>
          <a:p>
            <a:pPr marL="457200" indent="457200">
              <a:lnSpc>
                <a:spcPct val="115000"/>
              </a:lnSpc>
            </a:pPr>
            <a:r>
              <a:rPr b="0" lang="ca-ES" sz="1800" spc="-1" strike="noStrike">
                <a:solidFill>
                  <a:srgbClr val="04617b"/>
                </a:solidFill>
                <a:latin typeface="Calibri"/>
                <a:ea typeface="Calibri"/>
              </a:rPr>
              <a:t>*GÈNERE</a:t>
            </a:r>
            <a:endParaRPr b="0" lang="ca-ES" sz="1800" spc="-1" strike="noStrike">
              <a:latin typeface="Arial"/>
            </a:endParaRPr>
          </a:p>
          <a:p>
            <a:pPr marL="457200" indent="457200">
              <a:lnSpc>
                <a:spcPct val="115000"/>
              </a:lnSpc>
            </a:pPr>
            <a:r>
              <a:rPr b="0" lang="ca-ES" sz="1800" spc="-1" strike="noStrike">
                <a:solidFill>
                  <a:srgbClr val="04617b"/>
                </a:solidFill>
                <a:latin typeface="Calibri"/>
                <a:ea typeface="Calibri"/>
              </a:rPr>
              <a:t>*DIAGNÒSTIC</a:t>
            </a:r>
            <a:endParaRPr b="0" lang="ca-ES" sz="1800" spc="-1" strike="noStrike">
              <a:latin typeface="Arial"/>
            </a:endParaRPr>
          </a:p>
          <a:p>
            <a:pPr marL="457200" indent="457200">
              <a:lnSpc>
                <a:spcPct val="115000"/>
              </a:lnSpc>
            </a:pPr>
            <a:r>
              <a:rPr b="0" lang="ca-ES" sz="1800" spc="-1" strike="noStrike">
                <a:solidFill>
                  <a:srgbClr val="04617b"/>
                </a:solidFill>
                <a:latin typeface="Calibri"/>
                <a:ea typeface="Calibri"/>
              </a:rPr>
              <a:t>*EN CAS DE TENIR-LO QUI EL VA FER</a:t>
            </a:r>
            <a:endParaRPr b="0" lang="ca-ES" sz="1800" spc="-1" strike="noStrike">
              <a:latin typeface="Arial"/>
            </a:endParaRPr>
          </a:p>
          <a:p>
            <a:pPr marL="457200" indent="457200">
              <a:lnSpc>
                <a:spcPct val="115000"/>
              </a:lnSpc>
            </a:pPr>
            <a:r>
              <a:rPr b="0" lang="ca-ES" sz="1800" spc="-1" strike="noStrike">
                <a:solidFill>
                  <a:srgbClr val="04617b"/>
                </a:solidFill>
                <a:latin typeface="Calibri"/>
                <a:ea typeface="Calibri"/>
              </a:rPr>
              <a:t>*CURS EN QUÈ ES VA DUR A TERME EL DIAGNÒSTIC</a:t>
            </a:r>
            <a:endParaRPr b="0" lang="ca-ES" sz="1800" spc="-1" strike="noStrike">
              <a:latin typeface="Arial"/>
            </a:endParaRPr>
          </a:p>
          <a:p>
            <a:pPr marL="457200" indent="457200">
              <a:lnSpc>
                <a:spcPct val="115000"/>
              </a:lnSpc>
            </a:pPr>
            <a:r>
              <a:rPr b="0" lang="ca-ES" sz="1800" spc="-1" strike="noStrike">
                <a:solidFill>
                  <a:srgbClr val="04617b"/>
                </a:solidFill>
                <a:latin typeface="Calibri"/>
                <a:ea typeface="Calibri"/>
              </a:rPr>
              <a:t>*QUI VA FER LA DEMANDA DE DIAGNÒSTIC</a:t>
            </a:r>
            <a:endParaRPr b="0" lang="ca-ES" sz="1800" spc="-1" strike="noStrike">
              <a:latin typeface="Arial"/>
            </a:endParaRPr>
          </a:p>
          <a:p>
            <a:pPr marL="457200" indent="457200">
              <a:lnSpc>
                <a:spcPct val="115000"/>
              </a:lnSpc>
            </a:pPr>
            <a:r>
              <a:rPr b="0" lang="ca-ES" sz="1800" spc="-1" strike="noStrike">
                <a:solidFill>
                  <a:srgbClr val="04617b"/>
                </a:solidFill>
                <a:latin typeface="Calibri"/>
                <a:ea typeface="Calibri"/>
              </a:rPr>
              <a:t>*MOTIU DE LA DEMANDA.</a:t>
            </a:r>
            <a:endParaRPr b="0" lang="ca-ES" sz="1800" spc="-1" strike="noStrike">
              <a:latin typeface="Arial"/>
            </a:endParaRPr>
          </a:p>
          <a:p>
            <a:pPr marL="457200">
              <a:lnSpc>
                <a:spcPct val="115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spTree>
  </p:cSld>
  <mc:AlternateContent>
    <mc:Choice Requires="p14">
      <p:transition spd="slow" p14:dur="2000"/>
    </mc:Choice>
    <mc:Fallback>
      <p:transition spd="slow"/>
    </mc:Fallback>
  </mc:AlternateContent>
  <p:timing>
    <p:tnLst>
      <p:par>
        <p:cTn id="191" dur="indefinite" restart="never" nodeType="tmRoot">
          <p:childTnLst>
            <p:seq>
              <p:cTn id="192" dur="indefinite" nodeType="mainSeq">
                <p:childTnLst>
                  <p:par>
                    <p:cTn id="193" fill="hold">
                      <p:stCondLst>
                        <p:cond delay="0"/>
                      </p:stCondLst>
                      <p:childTnLst>
                        <p:par>
                          <p:cTn id="194" fill="hold">
                            <p:stCondLst>
                              <p:cond delay="0"/>
                            </p:stCondLst>
                            <p:childTnLst>
                              <p:par>
                                <p:cTn id="195" nodeType="afterEffect" fill="hold" presetClass="entr" presetID="2" presetSubtype="2">
                                  <p:stCondLst>
                                    <p:cond delay="0"/>
                                  </p:stCondLst>
                                  <p:childTnLst>
                                    <p:set>
                                      <p:cBhvr>
                                        <p:cTn id="196" dur="1" fill="hold">
                                          <p:stCondLst>
                                            <p:cond delay="0"/>
                                          </p:stCondLst>
                                        </p:cTn>
                                        <p:tgtEl>
                                          <p:spTgt spid="154">
                                            <p:txEl>
                                              <p:pRg st="0" end="0"/>
                                            </p:txEl>
                                          </p:spTgt>
                                        </p:tgtEl>
                                        <p:attrNameLst>
                                          <p:attrName>style.visibility</p:attrName>
                                        </p:attrNameLst>
                                      </p:cBhvr>
                                      <p:to>
                                        <p:strVal val="visible"/>
                                      </p:to>
                                    </p:set>
                                    <p:anim calcmode="lin" valueType="num">
                                      <p:cBhvr additive="repl">
                                        <p:cTn id="197" dur="3700"/>
                                        <p:tgtEl>
                                          <p:spTgt spid="154">
                                            <p:txEl>
                                              <p:pRg st="0" end="0"/>
                                            </p:txEl>
                                          </p:spTgt>
                                        </p:tgtEl>
                                        <p:attrNameLst>
                                          <p:attrName>ppt_x</p:attrName>
                                        </p:attrNameLst>
                                      </p:cBhvr>
                                      <p:tavLst>
                                        <p:tav tm="0">
                                          <p:val>
                                            <p:strVal val="#ppt_x+1"/>
                                          </p:val>
                                        </p:tav>
                                        <p:tav tm="100000">
                                          <p:val>
                                            <p:strVal val="#ppt_x"/>
                                          </p:val>
                                        </p:tav>
                                      </p:tavLst>
                                    </p:anim>
                                  </p:childTnLst>
                                </p:cTn>
                              </p:par>
                            </p:childTnLst>
                          </p:cTn>
                        </p:par>
                        <p:par>
                          <p:cTn id="198" fill="hold">
                            <p:stCondLst>
                              <p:cond delay="3700"/>
                            </p:stCondLst>
                            <p:childTnLst>
                              <p:par>
                                <p:cTn id="199" nodeType="afterEffect" fill="hold" presetClass="entr" presetID="2" presetSubtype="2">
                                  <p:stCondLst>
                                    <p:cond delay="0"/>
                                  </p:stCondLst>
                                  <p:childTnLst>
                                    <p:set>
                                      <p:cBhvr>
                                        <p:cTn id="200" dur="1" fill="hold">
                                          <p:stCondLst>
                                            <p:cond delay="0"/>
                                          </p:stCondLst>
                                        </p:cTn>
                                        <p:tgtEl>
                                          <p:spTgt spid="154">
                                            <p:txEl>
                                              <p:pRg st="1" end="1"/>
                                            </p:txEl>
                                          </p:spTgt>
                                        </p:tgtEl>
                                        <p:attrNameLst>
                                          <p:attrName>style.visibility</p:attrName>
                                        </p:attrNameLst>
                                      </p:cBhvr>
                                      <p:to>
                                        <p:strVal val="visible"/>
                                      </p:to>
                                    </p:set>
                                    <p:anim calcmode="lin" valueType="num">
                                      <p:cBhvr additive="repl">
                                        <p:cTn id="201" dur="3700"/>
                                        <p:tgtEl>
                                          <p:spTgt spid="154">
                                            <p:txEl>
                                              <p:pRg st="1" end="1"/>
                                            </p:txEl>
                                          </p:spTgt>
                                        </p:tgtEl>
                                        <p:attrNameLst>
                                          <p:attrName>ppt_x</p:attrName>
                                        </p:attrNameLst>
                                      </p:cBhvr>
                                      <p:tavLst>
                                        <p:tav tm="0">
                                          <p:val>
                                            <p:strVal val="#ppt_x+1"/>
                                          </p:val>
                                        </p:tav>
                                        <p:tav tm="100000">
                                          <p:val>
                                            <p:strVal val="#ppt_x"/>
                                          </p:val>
                                        </p:tav>
                                      </p:tavLst>
                                    </p:anim>
                                  </p:childTnLst>
                                </p:cTn>
                              </p:par>
                            </p:childTnLst>
                          </p:cTn>
                        </p:par>
                        <p:par>
                          <p:cTn id="202" fill="hold">
                            <p:stCondLst>
                              <p:cond delay="7400"/>
                            </p:stCondLst>
                            <p:childTnLst>
                              <p:par>
                                <p:cTn id="203" nodeType="afterEffect" fill="hold" presetClass="entr" presetID="2" presetSubtype="2">
                                  <p:stCondLst>
                                    <p:cond delay="0"/>
                                  </p:stCondLst>
                                  <p:childTnLst>
                                    <p:set>
                                      <p:cBhvr>
                                        <p:cTn id="204" dur="1" fill="hold">
                                          <p:stCondLst>
                                            <p:cond delay="0"/>
                                          </p:stCondLst>
                                        </p:cTn>
                                        <p:tgtEl>
                                          <p:spTgt spid="154">
                                            <p:txEl>
                                              <p:pRg st="2" end="2"/>
                                            </p:txEl>
                                          </p:spTgt>
                                        </p:tgtEl>
                                        <p:attrNameLst>
                                          <p:attrName>style.visibility</p:attrName>
                                        </p:attrNameLst>
                                      </p:cBhvr>
                                      <p:to>
                                        <p:strVal val="visible"/>
                                      </p:to>
                                    </p:set>
                                    <p:anim calcmode="lin" valueType="num">
                                      <p:cBhvr additive="repl">
                                        <p:cTn id="205" dur="3700"/>
                                        <p:tgtEl>
                                          <p:spTgt spid="154">
                                            <p:txEl>
                                              <p:pRg st="2" end="2"/>
                                            </p:txEl>
                                          </p:spTgt>
                                        </p:tgtEl>
                                        <p:attrNameLst>
                                          <p:attrName>ppt_x</p:attrName>
                                        </p:attrNameLst>
                                      </p:cBhvr>
                                      <p:tavLst>
                                        <p:tav tm="0">
                                          <p:val>
                                            <p:strVal val="#ppt_x+1"/>
                                          </p:val>
                                        </p:tav>
                                        <p:tav tm="100000">
                                          <p:val>
                                            <p:strVal val="#ppt_x"/>
                                          </p:val>
                                        </p:tav>
                                      </p:tavLst>
                                    </p:anim>
                                  </p:childTnLst>
                                </p:cTn>
                              </p:par>
                            </p:childTnLst>
                          </p:cTn>
                        </p:par>
                        <p:par>
                          <p:cTn id="206" fill="hold">
                            <p:stCondLst>
                              <p:cond delay="11100"/>
                            </p:stCondLst>
                            <p:childTnLst>
                              <p:par>
                                <p:cTn id="207" nodeType="afterEffect" fill="hold" presetClass="entr" presetID="2" presetSubtype="2">
                                  <p:stCondLst>
                                    <p:cond delay="0"/>
                                  </p:stCondLst>
                                  <p:childTnLst>
                                    <p:set>
                                      <p:cBhvr>
                                        <p:cTn id="208" dur="1" fill="hold">
                                          <p:stCondLst>
                                            <p:cond delay="0"/>
                                          </p:stCondLst>
                                        </p:cTn>
                                        <p:tgtEl>
                                          <p:spTgt spid="154">
                                            <p:txEl>
                                              <p:pRg st="3" end="3"/>
                                            </p:txEl>
                                          </p:spTgt>
                                        </p:tgtEl>
                                        <p:attrNameLst>
                                          <p:attrName>style.visibility</p:attrName>
                                        </p:attrNameLst>
                                      </p:cBhvr>
                                      <p:to>
                                        <p:strVal val="visible"/>
                                      </p:to>
                                    </p:set>
                                    <p:anim calcmode="lin" valueType="num">
                                      <p:cBhvr additive="repl">
                                        <p:cTn id="209" dur="3700"/>
                                        <p:tgtEl>
                                          <p:spTgt spid="154">
                                            <p:txEl>
                                              <p:pRg st="3" end="3"/>
                                            </p:txEl>
                                          </p:spTgt>
                                        </p:tgtEl>
                                        <p:attrNameLst>
                                          <p:attrName>ppt_x</p:attrName>
                                        </p:attrNameLst>
                                      </p:cBhvr>
                                      <p:tavLst>
                                        <p:tav tm="0">
                                          <p:val>
                                            <p:strVal val="#ppt_x+1"/>
                                          </p:val>
                                        </p:tav>
                                        <p:tav tm="100000">
                                          <p:val>
                                            <p:strVal val="#ppt_x"/>
                                          </p:val>
                                        </p:tav>
                                      </p:tavLst>
                                    </p:anim>
                                  </p:childTnLst>
                                </p:cTn>
                              </p:par>
                            </p:childTnLst>
                          </p:cTn>
                        </p:par>
                        <p:par>
                          <p:cTn id="210" fill="hold">
                            <p:stCondLst>
                              <p:cond delay="14800"/>
                            </p:stCondLst>
                            <p:childTnLst>
                              <p:par>
                                <p:cTn id="211" nodeType="afterEffect" fill="hold" presetClass="entr" presetID="2" presetSubtype="2">
                                  <p:stCondLst>
                                    <p:cond delay="0"/>
                                  </p:stCondLst>
                                  <p:childTnLst>
                                    <p:set>
                                      <p:cBhvr>
                                        <p:cTn id="212" dur="1" fill="hold">
                                          <p:stCondLst>
                                            <p:cond delay="0"/>
                                          </p:stCondLst>
                                        </p:cTn>
                                        <p:tgtEl>
                                          <p:spTgt spid="154">
                                            <p:txEl>
                                              <p:pRg st="4" end="4"/>
                                            </p:txEl>
                                          </p:spTgt>
                                        </p:tgtEl>
                                        <p:attrNameLst>
                                          <p:attrName>style.visibility</p:attrName>
                                        </p:attrNameLst>
                                      </p:cBhvr>
                                      <p:to>
                                        <p:strVal val="visible"/>
                                      </p:to>
                                    </p:set>
                                    <p:anim calcmode="lin" valueType="num">
                                      <p:cBhvr additive="repl">
                                        <p:cTn id="213" dur="3700"/>
                                        <p:tgtEl>
                                          <p:spTgt spid="154">
                                            <p:txEl>
                                              <p:pRg st="4" end="4"/>
                                            </p:txEl>
                                          </p:spTgt>
                                        </p:tgtEl>
                                        <p:attrNameLst>
                                          <p:attrName>ppt_x</p:attrName>
                                        </p:attrNameLst>
                                      </p:cBhvr>
                                      <p:tavLst>
                                        <p:tav tm="0">
                                          <p:val>
                                            <p:strVal val="#ppt_x+1"/>
                                          </p:val>
                                        </p:tav>
                                        <p:tav tm="100000">
                                          <p:val>
                                            <p:strVal val="#ppt_x"/>
                                          </p:val>
                                        </p:tav>
                                      </p:tavLst>
                                    </p:anim>
                                  </p:childTnLst>
                                </p:cTn>
                              </p:par>
                            </p:childTnLst>
                          </p:cTn>
                        </p:par>
                        <p:par>
                          <p:cTn id="214" fill="hold">
                            <p:stCondLst>
                              <p:cond delay="18500"/>
                            </p:stCondLst>
                            <p:childTnLst>
                              <p:par>
                                <p:cTn id="215" nodeType="afterEffect" fill="hold" presetClass="entr" presetID="2" presetSubtype="2">
                                  <p:stCondLst>
                                    <p:cond delay="0"/>
                                  </p:stCondLst>
                                  <p:childTnLst>
                                    <p:set>
                                      <p:cBhvr>
                                        <p:cTn id="216" dur="1" fill="hold">
                                          <p:stCondLst>
                                            <p:cond delay="0"/>
                                          </p:stCondLst>
                                        </p:cTn>
                                        <p:tgtEl>
                                          <p:spTgt spid="154">
                                            <p:txEl>
                                              <p:pRg st="5" end="5"/>
                                            </p:txEl>
                                          </p:spTgt>
                                        </p:tgtEl>
                                        <p:attrNameLst>
                                          <p:attrName>style.visibility</p:attrName>
                                        </p:attrNameLst>
                                      </p:cBhvr>
                                      <p:to>
                                        <p:strVal val="visible"/>
                                      </p:to>
                                    </p:set>
                                    <p:anim calcmode="lin" valueType="num">
                                      <p:cBhvr additive="repl">
                                        <p:cTn id="217" dur="3700"/>
                                        <p:tgtEl>
                                          <p:spTgt spid="154">
                                            <p:txEl>
                                              <p:pRg st="5" end="5"/>
                                            </p:txEl>
                                          </p:spTgt>
                                        </p:tgtEl>
                                        <p:attrNameLst>
                                          <p:attrName>ppt_x</p:attrName>
                                        </p:attrNameLst>
                                      </p:cBhvr>
                                      <p:tavLst>
                                        <p:tav tm="0">
                                          <p:val>
                                            <p:strVal val="#ppt_x+1"/>
                                          </p:val>
                                        </p:tav>
                                        <p:tav tm="100000">
                                          <p:val>
                                            <p:strVal val="#ppt_x"/>
                                          </p:val>
                                        </p:tav>
                                      </p:tavLst>
                                    </p:anim>
                                  </p:childTnLst>
                                </p:cTn>
                              </p:par>
                            </p:childTnLst>
                          </p:cTn>
                        </p:par>
                        <p:par>
                          <p:cTn id="218" fill="hold">
                            <p:stCondLst>
                              <p:cond delay="22200"/>
                            </p:stCondLst>
                            <p:childTnLst>
                              <p:par>
                                <p:cTn id="219" nodeType="afterEffect" fill="hold" presetClass="entr" presetID="2" presetSubtype="2">
                                  <p:stCondLst>
                                    <p:cond delay="0"/>
                                  </p:stCondLst>
                                  <p:childTnLst>
                                    <p:set>
                                      <p:cBhvr>
                                        <p:cTn id="220" dur="1" fill="hold">
                                          <p:stCondLst>
                                            <p:cond delay="0"/>
                                          </p:stCondLst>
                                        </p:cTn>
                                        <p:tgtEl>
                                          <p:spTgt spid="154">
                                            <p:txEl>
                                              <p:pRg st="6" end="6"/>
                                            </p:txEl>
                                          </p:spTgt>
                                        </p:tgtEl>
                                        <p:attrNameLst>
                                          <p:attrName>style.visibility</p:attrName>
                                        </p:attrNameLst>
                                      </p:cBhvr>
                                      <p:to>
                                        <p:strVal val="visible"/>
                                      </p:to>
                                    </p:set>
                                    <p:anim calcmode="lin" valueType="num">
                                      <p:cBhvr additive="repl">
                                        <p:cTn id="221" dur="3700"/>
                                        <p:tgtEl>
                                          <p:spTgt spid="154">
                                            <p:txEl>
                                              <p:pRg st="6" end="6"/>
                                            </p:txEl>
                                          </p:spTgt>
                                        </p:tgtEl>
                                        <p:attrNameLst>
                                          <p:attrName>ppt_x</p:attrName>
                                        </p:attrNameLst>
                                      </p:cBhvr>
                                      <p:tavLst>
                                        <p:tav tm="0">
                                          <p:val>
                                            <p:strVal val="#ppt_x+1"/>
                                          </p:val>
                                        </p:tav>
                                        <p:tav tm="100000">
                                          <p:val>
                                            <p:strVal val="#ppt_x"/>
                                          </p:val>
                                        </p:tav>
                                      </p:tavLst>
                                    </p:anim>
                                  </p:childTnLst>
                                </p:cTn>
                              </p:par>
                            </p:childTnLst>
                          </p:cTn>
                        </p:par>
                        <p:par>
                          <p:cTn id="222" fill="hold">
                            <p:stCondLst>
                              <p:cond delay="25900"/>
                            </p:stCondLst>
                            <p:childTnLst>
                              <p:par>
                                <p:cTn id="223" nodeType="afterEffect" fill="hold" presetClass="entr" presetID="2" presetSubtype="2">
                                  <p:stCondLst>
                                    <p:cond delay="0"/>
                                  </p:stCondLst>
                                  <p:childTnLst>
                                    <p:set>
                                      <p:cBhvr>
                                        <p:cTn id="224" dur="1" fill="hold">
                                          <p:stCondLst>
                                            <p:cond delay="0"/>
                                          </p:stCondLst>
                                        </p:cTn>
                                        <p:tgtEl>
                                          <p:spTgt spid="154">
                                            <p:txEl>
                                              <p:pRg st="7" end="7"/>
                                            </p:txEl>
                                          </p:spTgt>
                                        </p:tgtEl>
                                        <p:attrNameLst>
                                          <p:attrName>style.visibility</p:attrName>
                                        </p:attrNameLst>
                                      </p:cBhvr>
                                      <p:to>
                                        <p:strVal val="visible"/>
                                      </p:to>
                                    </p:set>
                                    <p:anim calcmode="lin" valueType="num">
                                      <p:cBhvr additive="repl">
                                        <p:cTn id="225" dur="3700"/>
                                        <p:tgtEl>
                                          <p:spTgt spid="154">
                                            <p:txEl>
                                              <p:pRg st="7" end="7"/>
                                            </p:txEl>
                                          </p:spTgt>
                                        </p:tgtEl>
                                        <p:attrNameLst>
                                          <p:attrName>ppt_x</p:attrName>
                                        </p:attrNameLst>
                                      </p:cBhvr>
                                      <p:tavLst>
                                        <p:tav tm="0">
                                          <p:val>
                                            <p:strVal val="#ppt_x+1"/>
                                          </p:val>
                                        </p:tav>
                                        <p:tav tm="100000">
                                          <p:val>
                                            <p:strVal val="#ppt_x"/>
                                          </p:val>
                                        </p:tav>
                                      </p:tavLst>
                                    </p:anim>
                                  </p:childTnLst>
                                </p:cTn>
                              </p:par>
                            </p:childTnLst>
                          </p:cTn>
                        </p:par>
                        <p:par>
                          <p:cTn id="226" fill="hold">
                            <p:stCondLst>
                              <p:cond delay="29600"/>
                            </p:stCondLst>
                            <p:childTnLst>
                              <p:par>
                                <p:cTn id="227" nodeType="afterEffect" fill="hold" presetClass="entr" presetID="2" presetSubtype="2">
                                  <p:stCondLst>
                                    <p:cond delay="0"/>
                                  </p:stCondLst>
                                  <p:childTnLst>
                                    <p:set>
                                      <p:cBhvr>
                                        <p:cTn id="228" dur="1" fill="hold">
                                          <p:stCondLst>
                                            <p:cond delay="0"/>
                                          </p:stCondLst>
                                        </p:cTn>
                                        <p:tgtEl>
                                          <p:spTgt spid="154">
                                            <p:txEl>
                                              <p:pRg st="8" end="8"/>
                                            </p:txEl>
                                          </p:spTgt>
                                        </p:tgtEl>
                                        <p:attrNameLst>
                                          <p:attrName>style.visibility</p:attrName>
                                        </p:attrNameLst>
                                      </p:cBhvr>
                                      <p:to>
                                        <p:strVal val="visible"/>
                                      </p:to>
                                    </p:set>
                                    <p:anim calcmode="lin" valueType="num">
                                      <p:cBhvr additive="repl">
                                        <p:cTn id="229" dur="3700"/>
                                        <p:tgtEl>
                                          <p:spTgt spid="154">
                                            <p:txEl>
                                              <p:pRg st="8" end="8"/>
                                            </p:txEl>
                                          </p:spTgt>
                                        </p:tgtEl>
                                        <p:attrNameLst>
                                          <p:attrName>ppt_x</p:attrName>
                                        </p:attrNameLst>
                                      </p:cBhvr>
                                      <p:tavLst>
                                        <p:tav tm="0">
                                          <p:val>
                                            <p:strVal val="#ppt_x+1"/>
                                          </p:val>
                                        </p:tav>
                                        <p:tav tm="100000">
                                          <p:val>
                                            <p:strVal val="#ppt_x"/>
                                          </p:val>
                                        </p:tav>
                                      </p:tavLst>
                                    </p:anim>
                                  </p:childTnLst>
                                </p:cTn>
                              </p:par>
                            </p:childTnLst>
                          </p:cTn>
                        </p:par>
                        <p:par>
                          <p:cTn id="230" fill="hold">
                            <p:stCondLst>
                              <p:cond delay="33300"/>
                            </p:stCondLst>
                            <p:childTnLst>
                              <p:par>
                                <p:cTn id="231" nodeType="afterEffect" fill="hold" presetClass="entr" presetID="2" presetSubtype="2">
                                  <p:stCondLst>
                                    <p:cond delay="0"/>
                                  </p:stCondLst>
                                  <p:childTnLst>
                                    <p:set>
                                      <p:cBhvr>
                                        <p:cTn id="232" dur="1" fill="hold">
                                          <p:stCondLst>
                                            <p:cond delay="0"/>
                                          </p:stCondLst>
                                        </p:cTn>
                                        <p:tgtEl>
                                          <p:spTgt spid="154">
                                            <p:txEl>
                                              <p:pRg st="9" end="9"/>
                                            </p:txEl>
                                          </p:spTgt>
                                        </p:tgtEl>
                                        <p:attrNameLst>
                                          <p:attrName>style.visibility</p:attrName>
                                        </p:attrNameLst>
                                      </p:cBhvr>
                                      <p:to>
                                        <p:strVal val="visible"/>
                                      </p:to>
                                    </p:set>
                                    <p:anim calcmode="lin" valueType="num">
                                      <p:cBhvr additive="repl">
                                        <p:cTn id="233" dur="3700"/>
                                        <p:tgtEl>
                                          <p:spTgt spid="154">
                                            <p:txEl>
                                              <p:pRg st="9" end="9"/>
                                            </p:txEl>
                                          </p:spTgt>
                                        </p:tgtEl>
                                        <p:attrNameLst>
                                          <p:attrName>ppt_x</p:attrName>
                                        </p:attrNameLst>
                                      </p:cBhvr>
                                      <p:tavLst>
                                        <p:tav tm="0">
                                          <p:val>
                                            <p:strVal val="#ppt_x+1"/>
                                          </p:val>
                                        </p:tav>
                                        <p:tav tm="100000">
                                          <p:val>
                                            <p:strVal val="#ppt_x"/>
                                          </p:val>
                                        </p:tav>
                                      </p:tavLst>
                                    </p:anim>
                                  </p:childTnLst>
                                </p:cTn>
                              </p:par>
                            </p:childTnLst>
                          </p:cTn>
                        </p:par>
                        <p:par>
                          <p:cTn id="234" fill="hold">
                            <p:stCondLst>
                              <p:cond delay="37000"/>
                            </p:stCondLst>
                            <p:childTnLst>
                              <p:par>
                                <p:cTn id="235" nodeType="afterEffect" fill="hold" presetClass="entr" presetID="2" presetSubtype="2">
                                  <p:stCondLst>
                                    <p:cond delay="0"/>
                                  </p:stCondLst>
                                  <p:childTnLst>
                                    <p:set>
                                      <p:cBhvr>
                                        <p:cTn id="236" dur="1" fill="hold">
                                          <p:stCondLst>
                                            <p:cond delay="0"/>
                                          </p:stCondLst>
                                        </p:cTn>
                                        <p:tgtEl>
                                          <p:spTgt spid="154">
                                            <p:txEl>
                                              <p:pRg st="10" end="10"/>
                                            </p:txEl>
                                          </p:spTgt>
                                        </p:tgtEl>
                                        <p:attrNameLst>
                                          <p:attrName>style.visibility</p:attrName>
                                        </p:attrNameLst>
                                      </p:cBhvr>
                                      <p:to>
                                        <p:strVal val="visible"/>
                                      </p:to>
                                    </p:set>
                                    <p:anim calcmode="lin" valueType="num">
                                      <p:cBhvr additive="repl">
                                        <p:cTn id="237" dur="3700"/>
                                        <p:tgtEl>
                                          <p:spTgt spid="154">
                                            <p:txEl>
                                              <p:pRg st="10" end="10"/>
                                            </p:txEl>
                                          </p:spTgt>
                                        </p:tgtEl>
                                        <p:attrNameLst>
                                          <p:attrName>ppt_x</p:attrName>
                                        </p:attrNameLst>
                                      </p:cBhvr>
                                      <p:tavLst>
                                        <p:tav tm="0">
                                          <p:val>
                                            <p:strVal val="#ppt_x+1"/>
                                          </p:val>
                                        </p:tav>
                                        <p:tav tm="100000">
                                          <p:val>
                                            <p:strVal val="#ppt_x"/>
                                          </p:val>
                                        </p:tav>
                                      </p:tavLst>
                                    </p:anim>
                                  </p:childTnLst>
                                </p:cTn>
                              </p:par>
                            </p:childTnLst>
                          </p:cTn>
                        </p:par>
                        <p:par>
                          <p:cTn id="238" fill="hold">
                            <p:stCondLst>
                              <p:cond delay="40700"/>
                            </p:stCondLst>
                            <p:childTnLst>
                              <p:par>
                                <p:cTn id="239" nodeType="afterEffect" fill="hold" presetClass="entr" presetID="2" presetSubtype="2">
                                  <p:stCondLst>
                                    <p:cond delay="0"/>
                                  </p:stCondLst>
                                  <p:childTnLst>
                                    <p:set>
                                      <p:cBhvr>
                                        <p:cTn id="240" dur="1" fill="hold">
                                          <p:stCondLst>
                                            <p:cond delay="0"/>
                                          </p:stCondLst>
                                        </p:cTn>
                                        <p:tgtEl>
                                          <p:spTgt spid="154">
                                            <p:txEl>
                                              <p:pRg st="11" end="11"/>
                                            </p:txEl>
                                          </p:spTgt>
                                        </p:tgtEl>
                                        <p:attrNameLst>
                                          <p:attrName>style.visibility</p:attrName>
                                        </p:attrNameLst>
                                      </p:cBhvr>
                                      <p:to>
                                        <p:strVal val="visible"/>
                                      </p:to>
                                    </p:set>
                                    <p:anim calcmode="lin" valueType="num">
                                      <p:cBhvr additive="repl">
                                        <p:cTn id="241" dur="3700"/>
                                        <p:tgtEl>
                                          <p:spTgt spid="154">
                                            <p:txEl>
                                              <p:pRg st="11" end="11"/>
                                            </p:txEl>
                                          </p:spTgt>
                                        </p:tgtEl>
                                        <p:attrNameLst>
                                          <p:attrName>ppt_x</p:attrName>
                                        </p:attrNameLst>
                                      </p:cBhvr>
                                      <p:tavLst>
                                        <p:tav tm="0">
                                          <p:val>
                                            <p:strVal val="#ppt_x+1"/>
                                          </p:val>
                                        </p:tav>
                                        <p:tav tm="100000">
                                          <p:val>
                                            <p:strVal val="#ppt_x"/>
                                          </p:val>
                                        </p:tav>
                                      </p:tavLst>
                                    </p:anim>
                                  </p:childTnLst>
                                </p:cTn>
                              </p:par>
                            </p:childTnLst>
                          </p:cTn>
                        </p:par>
                        <p:par>
                          <p:cTn id="242" fill="hold">
                            <p:stCondLst>
                              <p:cond delay="44400"/>
                            </p:stCondLst>
                            <p:childTnLst>
                              <p:par>
                                <p:cTn id="243" nodeType="afterEffect" fill="hold" presetClass="entr" presetID="2" presetSubtype="2">
                                  <p:stCondLst>
                                    <p:cond delay="0"/>
                                  </p:stCondLst>
                                  <p:childTnLst>
                                    <p:set>
                                      <p:cBhvr>
                                        <p:cTn id="244" dur="1" fill="hold">
                                          <p:stCondLst>
                                            <p:cond delay="0"/>
                                          </p:stCondLst>
                                        </p:cTn>
                                        <p:tgtEl>
                                          <p:spTgt spid="154">
                                            <p:txEl>
                                              <p:pRg st="12" end="12"/>
                                            </p:txEl>
                                          </p:spTgt>
                                        </p:tgtEl>
                                        <p:attrNameLst>
                                          <p:attrName>style.visibility</p:attrName>
                                        </p:attrNameLst>
                                      </p:cBhvr>
                                      <p:to>
                                        <p:strVal val="visible"/>
                                      </p:to>
                                    </p:set>
                                    <p:anim calcmode="lin" valueType="num">
                                      <p:cBhvr additive="repl">
                                        <p:cTn id="245" dur="3700"/>
                                        <p:tgtEl>
                                          <p:spTgt spid="154">
                                            <p:txEl>
                                              <p:pRg st="12" end="12"/>
                                            </p:txEl>
                                          </p:spTgt>
                                        </p:tgtEl>
                                        <p:attrNameLst>
                                          <p:attrName>ppt_x</p:attrName>
                                        </p:attrNameLst>
                                      </p:cBhvr>
                                      <p:tavLst>
                                        <p:tav tm="0">
                                          <p:val>
                                            <p:strVal val="#ppt_x+1"/>
                                          </p:val>
                                        </p:tav>
                                        <p:tav tm="100000">
                                          <p:val>
                                            <p:strVal val="#ppt_x"/>
                                          </p:val>
                                        </p:tav>
                                      </p:tavLst>
                                    </p:anim>
                                  </p:childTnLst>
                                </p:cTn>
                              </p:par>
                            </p:childTnLst>
                          </p:cTn>
                        </p:par>
                        <p:par>
                          <p:cTn id="246" fill="hold">
                            <p:stCondLst>
                              <p:cond delay="48100"/>
                            </p:stCondLst>
                            <p:childTnLst>
                              <p:par>
                                <p:cTn id="247" nodeType="afterEffect" fill="hold" presetClass="entr" presetID="2" presetSubtype="2">
                                  <p:stCondLst>
                                    <p:cond delay="0"/>
                                  </p:stCondLst>
                                  <p:childTnLst>
                                    <p:set>
                                      <p:cBhvr>
                                        <p:cTn id="248" dur="1" fill="hold">
                                          <p:stCondLst>
                                            <p:cond delay="0"/>
                                          </p:stCondLst>
                                        </p:cTn>
                                        <p:tgtEl>
                                          <p:spTgt spid="154">
                                            <p:txEl>
                                              <p:pRg st="13" end="13"/>
                                            </p:txEl>
                                          </p:spTgt>
                                        </p:tgtEl>
                                        <p:attrNameLst>
                                          <p:attrName>style.visibility</p:attrName>
                                        </p:attrNameLst>
                                      </p:cBhvr>
                                      <p:to>
                                        <p:strVal val="visible"/>
                                      </p:to>
                                    </p:set>
                                    <p:anim calcmode="lin" valueType="num">
                                      <p:cBhvr additive="repl">
                                        <p:cTn id="249" dur="3700"/>
                                        <p:tgtEl>
                                          <p:spTgt spid="154">
                                            <p:txEl>
                                              <p:pRg st="13" end="13"/>
                                            </p:txEl>
                                          </p:spTgt>
                                        </p:tgtEl>
                                        <p:attrNameLst>
                                          <p:attrName>ppt_x</p:attrName>
                                        </p:attrNameLst>
                                      </p:cBhvr>
                                      <p:tavLst>
                                        <p:tav tm="0">
                                          <p:val>
                                            <p:strVal val="#ppt_x+1"/>
                                          </p:val>
                                        </p:tav>
                                        <p:tav tm="100000">
                                          <p:val>
                                            <p:strVal val="#ppt_x"/>
                                          </p:val>
                                        </p:tav>
                                      </p:tavLst>
                                    </p:anim>
                                  </p:childTnLst>
                                </p:cTn>
                              </p:par>
                            </p:childTnLst>
                          </p:cTn>
                        </p:par>
                        <p:par>
                          <p:cTn id="250" fill="hold">
                            <p:stCondLst>
                              <p:cond delay="51800"/>
                            </p:stCondLst>
                            <p:childTnLst>
                              <p:par>
                                <p:cTn id="251" nodeType="afterEffect" fill="hold" presetClass="entr" presetID="2" presetSubtype="2">
                                  <p:stCondLst>
                                    <p:cond delay="0"/>
                                  </p:stCondLst>
                                  <p:childTnLst>
                                    <p:set>
                                      <p:cBhvr>
                                        <p:cTn id="252" dur="1" fill="hold">
                                          <p:stCondLst>
                                            <p:cond delay="0"/>
                                          </p:stCondLst>
                                        </p:cTn>
                                        <p:tgtEl>
                                          <p:spTgt spid="154">
                                            <p:txEl>
                                              <p:pRg st="14" end="14"/>
                                            </p:txEl>
                                          </p:spTgt>
                                        </p:tgtEl>
                                        <p:attrNameLst>
                                          <p:attrName>style.visibility</p:attrName>
                                        </p:attrNameLst>
                                      </p:cBhvr>
                                      <p:to>
                                        <p:strVal val="visible"/>
                                      </p:to>
                                    </p:set>
                                    <p:anim calcmode="lin" valueType="num">
                                      <p:cBhvr additive="repl">
                                        <p:cTn id="253" dur="3700"/>
                                        <p:tgtEl>
                                          <p:spTgt spid="154">
                                            <p:txEl>
                                              <p:pRg st="14" end="14"/>
                                            </p:txEl>
                                          </p:spTgt>
                                        </p:tgtEl>
                                        <p:attrNameLst>
                                          <p:attrName>ppt_x</p:attrName>
                                        </p:attrNameLst>
                                      </p:cBhvr>
                                      <p:tavLst>
                                        <p:tav tm="0">
                                          <p:val>
                                            <p:strVal val="#ppt_x+1"/>
                                          </p:val>
                                        </p:tav>
                                        <p:tav tm="100000">
                                          <p:val>
                                            <p:strVal val="#ppt_x"/>
                                          </p:val>
                                        </p:tav>
                                      </p:tavLst>
                                    </p:anim>
                                  </p:childTnLst>
                                </p:cTn>
                              </p:par>
                            </p:childTnLst>
                          </p:cTn>
                        </p:par>
                        <p:par>
                          <p:cTn id="254" fill="hold">
                            <p:stCondLst>
                              <p:cond delay="55500"/>
                            </p:stCondLst>
                            <p:childTnLst>
                              <p:par>
                                <p:cTn id="255" nodeType="afterEffect" fill="hold" presetClass="entr" presetID="2" presetSubtype="2">
                                  <p:stCondLst>
                                    <p:cond delay="0"/>
                                  </p:stCondLst>
                                  <p:childTnLst>
                                    <p:set>
                                      <p:cBhvr>
                                        <p:cTn id="256" dur="1" fill="hold">
                                          <p:stCondLst>
                                            <p:cond delay="0"/>
                                          </p:stCondLst>
                                        </p:cTn>
                                        <p:tgtEl>
                                          <p:spTgt spid="154">
                                            <p:txEl>
                                              <p:pRg st="15" end="15"/>
                                            </p:txEl>
                                          </p:spTgt>
                                        </p:tgtEl>
                                        <p:attrNameLst>
                                          <p:attrName>style.visibility</p:attrName>
                                        </p:attrNameLst>
                                      </p:cBhvr>
                                      <p:to>
                                        <p:strVal val="visible"/>
                                      </p:to>
                                    </p:set>
                                    <p:anim calcmode="lin" valueType="num">
                                      <p:cBhvr additive="repl">
                                        <p:cTn id="257" dur="3700"/>
                                        <p:tgtEl>
                                          <p:spTgt spid="154">
                                            <p:txEl>
                                              <p:pRg st="15" end="15"/>
                                            </p:txEl>
                                          </p:spTgt>
                                        </p:tgtEl>
                                        <p:attrNameLst>
                                          <p:attrName>ppt_x</p:attrName>
                                        </p:attrNameLst>
                                      </p:cBhvr>
                                      <p:tavLst>
                                        <p:tav tm="0">
                                          <p:val>
                                            <p:strVal val="#ppt_x+1"/>
                                          </p:val>
                                        </p:tav>
                                        <p:tav tm="100000">
                                          <p:val>
                                            <p:strVal val="#ppt_x"/>
                                          </p:val>
                                        </p:tav>
                                      </p:tavLst>
                                    </p:anim>
                                  </p:childTnLst>
                                </p:cTn>
                              </p:par>
                            </p:childTnLst>
                          </p:cTn>
                        </p:par>
                        <p:par>
                          <p:cTn id="258" fill="hold">
                            <p:stCondLst>
                              <p:cond delay="59200"/>
                            </p:stCondLst>
                            <p:childTnLst>
                              <p:par>
                                <p:cTn id="259" nodeType="afterEffect" fill="hold" presetClass="entr" presetID="2" presetSubtype="2">
                                  <p:stCondLst>
                                    <p:cond delay="0"/>
                                  </p:stCondLst>
                                  <p:childTnLst>
                                    <p:set>
                                      <p:cBhvr>
                                        <p:cTn id="260" dur="1" fill="hold">
                                          <p:stCondLst>
                                            <p:cond delay="0"/>
                                          </p:stCondLst>
                                        </p:cTn>
                                        <p:tgtEl>
                                          <p:spTgt spid="154">
                                            <p:txEl>
                                              <p:pRg st="16" end="16"/>
                                            </p:txEl>
                                          </p:spTgt>
                                        </p:tgtEl>
                                        <p:attrNameLst>
                                          <p:attrName>style.visibility</p:attrName>
                                        </p:attrNameLst>
                                      </p:cBhvr>
                                      <p:to>
                                        <p:strVal val="visible"/>
                                      </p:to>
                                    </p:set>
                                    <p:anim calcmode="lin" valueType="num">
                                      <p:cBhvr additive="repl">
                                        <p:cTn id="261" dur="3700"/>
                                        <p:tgtEl>
                                          <p:spTgt spid="154">
                                            <p:txEl>
                                              <p:pRg st="16" end="1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156" name="Shape 260" descr="peix bo.jpg"/>
          <p:cNvPicPr/>
          <p:nvPr/>
        </p:nvPicPr>
        <p:blipFill>
          <a:blip r:embed="rId1"/>
          <a:stretch/>
        </p:blipFill>
        <p:spPr>
          <a:xfrm>
            <a:off x="0" y="0"/>
            <a:ext cx="9143640" cy="1118160"/>
          </a:xfrm>
          <a:prstGeom prst="rect">
            <a:avLst/>
          </a:prstGeom>
          <a:ln>
            <a:noFill/>
          </a:ln>
        </p:spPr>
      </p:pic>
      <p:sp>
        <p:nvSpPr>
          <p:cNvPr id="157"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1"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1" lang="ca-ES" sz="1200" spc="-1" strike="noStrike">
                <a:solidFill>
                  <a:srgbClr val="888888"/>
                </a:solidFill>
                <a:latin typeface="Calibri"/>
                <a:ea typeface="Calibri"/>
              </a:rPr>
              <a:t> </a:t>
            </a:r>
            <a:r>
              <a:rPr b="1"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158"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159" name="CustomShape 4"/>
          <p:cNvSpPr/>
          <p:nvPr/>
        </p:nvSpPr>
        <p:spPr>
          <a:xfrm>
            <a:off x="576720" y="1378800"/>
            <a:ext cx="8342280" cy="3676680"/>
          </a:xfrm>
          <a:prstGeom prst="rect">
            <a:avLst/>
          </a:prstGeom>
          <a:noFill/>
          <a:ln>
            <a:noFill/>
          </a:ln>
        </p:spPr>
        <p:style>
          <a:lnRef idx="0"/>
          <a:fillRef idx="0"/>
          <a:effectRef idx="0"/>
          <a:fontRef idx="minor"/>
        </p:style>
        <p:txBody>
          <a:bodyPr>
            <a:noAutofit/>
          </a:bodyPr>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pic>
        <p:nvPicPr>
          <p:cNvPr id="160" name="Shape 264" descr=""/>
          <p:cNvPicPr/>
          <p:nvPr/>
        </p:nvPicPr>
        <p:blipFill>
          <a:blip r:embed="rId2"/>
          <a:stretch/>
        </p:blipFill>
        <p:spPr>
          <a:xfrm>
            <a:off x="2975040" y="1735200"/>
            <a:ext cx="5864040" cy="2698920"/>
          </a:xfrm>
          <a:prstGeom prst="rect">
            <a:avLst/>
          </a:prstGeom>
          <a:ln>
            <a:noFill/>
          </a:ln>
        </p:spPr>
      </p:pic>
      <p:pic>
        <p:nvPicPr>
          <p:cNvPr id="161" name="Shape 265" descr=""/>
          <p:cNvPicPr/>
          <p:nvPr/>
        </p:nvPicPr>
        <p:blipFill>
          <a:blip r:embed="rId3"/>
          <a:stretch/>
        </p:blipFill>
        <p:spPr>
          <a:xfrm>
            <a:off x="211680" y="1793880"/>
            <a:ext cx="2083680" cy="1409400"/>
          </a:xfrm>
          <a:prstGeom prst="rect">
            <a:avLst/>
          </a:prstGeom>
          <a:ln>
            <a:noFill/>
          </a:ln>
        </p:spPr>
      </p:pic>
    </p:spTree>
  </p:cSld>
  <mc:AlternateContent>
    <mc:Choice Requires="p14">
      <p:transition spd="slow" p14:dur="2000"/>
    </mc:Choice>
    <mc:Fallback>
      <p:transition spd="slow"/>
    </mc:Fallback>
  </mc:AlternateContent>
  <p:timing>
    <p:tnLst>
      <p:par>
        <p:cTn id="262" dur="indefinite" restart="never" nodeType="tmRoot">
          <p:childTnLst>
            <p:seq>
              <p:cTn id="263" dur="indefinite" nodeType="mainSeq">
                <p:childTnLst>
                  <p:par>
                    <p:cTn id="264" fill="hold">
                      <p:stCondLst>
                        <p:cond delay="0"/>
                      </p:stCondLst>
                      <p:childTnLst>
                        <p:par>
                          <p:cTn id="265" fill="hold">
                            <p:stCondLst>
                              <p:cond delay="0"/>
                            </p:stCondLst>
                            <p:childTnLst>
                              <p:par>
                                <p:cTn id="266" nodeType="afterEffect" fill="hold" presetClass="entr" presetID="2" presetSubtype="2">
                                  <p:stCondLst>
                                    <p:cond delay="0"/>
                                  </p:stCondLst>
                                  <p:childTnLst>
                                    <p:set>
                                      <p:cBhvr>
                                        <p:cTn id="267" dur="1" fill="hold">
                                          <p:stCondLst>
                                            <p:cond delay="0"/>
                                          </p:stCondLst>
                                        </p:cTn>
                                        <p:tgtEl>
                                          <p:spTgt spid="159"/>
                                        </p:tgtEl>
                                        <p:attrNameLst>
                                          <p:attrName>style.visibility</p:attrName>
                                        </p:attrNameLst>
                                      </p:cBhvr>
                                      <p:to>
                                        <p:strVal val="visible"/>
                                      </p:to>
                                    </p:set>
                                    <p:anim calcmode="lin" valueType="num">
                                      <p:cBhvr additive="repl">
                                        <p:cTn id="268" dur="1000"/>
                                        <p:tgtEl>
                                          <p:spTgt spid="159"/>
                                        </p:tgtEl>
                                        <p:attrNameLst>
                                          <p:attrName>ppt_x</p:attrName>
                                        </p:attrNameLst>
                                      </p:cBhvr>
                                      <p:tavLst>
                                        <p:tav tm="0">
                                          <p:val>
                                            <p:strVal val="#ppt_x+1"/>
                                          </p:val>
                                        </p:tav>
                                        <p:tav tm="100000">
                                          <p:val>
                                            <p:strVal val="#ppt_x"/>
                                          </p:val>
                                        </p:tav>
                                      </p:tavLst>
                                    </p:anim>
                                  </p:childTnLst>
                                </p:cTn>
                              </p:par>
                              <p:par>
                                <p:cTn id="269" nodeType="withEffect" fill="hold" presetClass="entr" presetID="10">
                                  <p:stCondLst>
                                    <p:cond delay="0"/>
                                  </p:stCondLst>
                                  <p:childTnLst>
                                    <p:set>
                                      <p:cBhvr>
                                        <p:cTn id="270" dur="1" fill="hold">
                                          <p:stCondLst>
                                            <p:cond delay="0"/>
                                          </p:stCondLst>
                                        </p:cTn>
                                        <p:tgtEl>
                                          <p:spTgt spid="160"/>
                                        </p:tgtEl>
                                        <p:attrNameLst>
                                          <p:attrName>style.visibility</p:attrName>
                                        </p:attrNameLst>
                                      </p:cBhvr>
                                      <p:to>
                                        <p:strVal val="visible"/>
                                      </p:to>
                                    </p:set>
                                    <p:animEffect filter="fade" transition="in">
                                      <p:cBhvr additive="repl">
                                        <p:cTn id="271" dur="10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163" name="Shape 272" descr="peix bo.jpg"/>
          <p:cNvPicPr/>
          <p:nvPr/>
        </p:nvPicPr>
        <p:blipFill>
          <a:blip r:embed="rId1"/>
          <a:stretch/>
        </p:blipFill>
        <p:spPr>
          <a:xfrm>
            <a:off x="0" y="0"/>
            <a:ext cx="9143640" cy="1118160"/>
          </a:xfrm>
          <a:prstGeom prst="rect">
            <a:avLst/>
          </a:prstGeom>
          <a:ln>
            <a:noFill/>
          </a:ln>
        </p:spPr>
      </p:pic>
      <p:sp>
        <p:nvSpPr>
          <p:cNvPr id="164"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1"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1" lang="ca-ES" sz="1200" spc="-1" strike="noStrike">
                <a:solidFill>
                  <a:srgbClr val="888888"/>
                </a:solidFill>
                <a:latin typeface="Calibri"/>
                <a:ea typeface="Calibri"/>
              </a:rPr>
              <a:t> </a:t>
            </a:r>
            <a:r>
              <a:rPr b="1"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165"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166" name="CustomShape 4"/>
          <p:cNvSpPr/>
          <p:nvPr/>
        </p:nvSpPr>
        <p:spPr>
          <a:xfrm>
            <a:off x="1195920" y="1378800"/>
            <a:ext cx="6928920" cy="2792880"/>
          </a:xfrm>
          <a:prstGeom prst="rect">
            <a:avLst/>
          </a:prstGeom>
          <a:noFill/>
          <a:ln>
            <a:noFill/>
          </a:ln>
        </p:spPr>
        <p:style>
          <a:lnRef idx="0"/>
          <a:fillRef idx="0"/>
          <a:effectRef idx="0"/>
          <a:fontRef idx="minor"/>
        </p:style>
        <p:txBody>
          <a:bodyPr>
            <a:noAutofit/>
          </a:bodyPr>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pic>
        <p:nvPicPr>
          <p:cNvPr id="167" name="Shape 276" descr=""/>
          <p:cNvPicPr/>
          <p:nvPr/>
        </p:nvPicPr>
        <p:blipFill>
          <a:blip r:embed="rId2"/>
          <a:stretch/>
        </p:blipFill>
        <p:spPr>
          <a:xfrm>
            <a:off x="1568160" y="1500120"/>
            <a:ext cx="5908320" cy="2987280"/>
          </a:xfrm>
          <a:prstGeom prst="rect">
            <a:avLst/>
          </a:prstGeom>
          <a:ln>
            <a:noFill/>
          </a:ln>
        </p:spPr>
      </p:pic>
    </p:spTree>
  </p:cSld>
  <mc:AlternateContent>
    <mc:Choice Requires="p14">
      <p:transition spd="slow" p14:dur="2000"/>
    </mc:Choice>
    <mc:Fallback>
      <p:transition spd="slow"/>
    </mc:Fallback>
  </mc:AlternateContent>
  <p:timing>
    <p:tnLst>
      <p:par>
        <p:cTn id="272" dur="indefinite" restart="never" nodeType="tmRoot">
          <p:childTnLst>
            <p:seq>
              <p:cTn id="273" dur="indefinite" nodeType="mainSeq">
                <p:childTnLst>
                  <p:par>
                    <p:cTn id="274" fill="hold">
                      <p:stCondLst>
                        <p:cond delay="0"/>
                      </p:stCondLst>
                      <p:childTnLst>
                        <p:par>
                          <p:cTn id="275" fill="hold">
                            <p:stCondLst>
                              <p:cond delay="0"/>
                            </p:stCondLst>
                            <p:childTnLst>
                              <p:par>
                                <p:cTn id="276" nodeType="afterEffect" fill="hold" presetClass="entr" presetID="10">
                                  <p:stCondLst>
                                    <p:cond delay="0"/>
                                  </p:stCondLst>
                                  <p:childTnLst>
                                    <p:set>
                                      <p:cBhvr>
                                        <p:cTn id="277" dur="1" fill="hold">
                                          <p:stCondLst>
                                            <p:cond delay="0"/>
                                          </p:stCondLst>
                                        </p:cTn>
                                        <p:tgtEl>
                                          <p:spTgt spid="167"/>
                                        </p:tgtEl>
                                        <p:attrNameLst>
                                          <p:attrName>style.visibility</p:attrName>
                                        </p:attrNameLst>
                                      </p:cBhvr>
                                      <p:to>
                                        <p:strVal val="visible"/>
                                      </p:to>
                                    </p:set>
                                    <p:animEffect filter="fade" transition="in">
                                      <p:cBhvr additive="repl">
                                        <p:cTn id="278" dur="2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169" name="Shape 283" descr="peix bo.jpg"/>
          <p:cNvPicPr/>
          <p:nvPr/>
        </p:nvPicPr>
        <p:blipFill>
          <a:blip r:embed="rId1"/>
          <a:stretch/>
        </p:blipFill>
        <p:spPr>
          <a:xfrm>
            <a:off x="0" y="0"/>
            <a:ext cx="9143640" cy="1118160"/>
          </a:xfrm>
          <a:prstGeom prst="rect">
            <a:avLst/>
          </a:prstGeom>
          <a:ln>
            <a:noFill/>
          </a:ln>
        </p:spPr>
      </p:pic>
      <p:sp>
        <p:nvSpPr>
          <p:cNvPr id="170"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1"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1" lang="ca-ES" sz="1200" spc="-1" strike="noStrike">
                <a:solidFill>
                  <a:srgbClr val="888888"/>
                </a:solidFill>
                <a:latin typeface="Calibri"/>
                <a:ea typeface="Calibri"/>
              </a:rPr>
              <a:t> </a:t>
            </a:r>
            <a:r>
              <a:rPr b="1"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171"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172" name="CustomShape 4"/>
          <p:cNvSpPr/>
          <p:nvPr/>
        </p:nvSpPr>
        <p:spPr>
          <a:xfrm>
            <a:off x="1195920" y="1378800"/>
            <a:ext cx="6928920" cy="2792880"/>
          </a:xfrm>
          <a:prstGeom prst="rect">
            <a:avLst/>
          </a:prstGeom>
          <a:noFill/>
          <a:ln>
            <a:noFill/>
          </a:ln>
        </p:spPr>
        <p:style>
          <a:lnRef idx="0"/>
          <a:fillRef idx="0"/>
          <a:effectRef idx="0"/>
          <a:fontRef idx="minor"/>
        </p:style>
        <p:txBody>
          <a:bodyPr>
            <a:noAutofit/>
          </a:bodyPr>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pic>
        <p:nvPicPr>
          <p:cNvPr id="173" name="Shape 287" descr=""/>
          <p:cNvPicPr/>
          <p:nvPr/>
        </p:nvPicPr>
        <p:blipFill>
          <a:blip r:embed="rId2"/>
          <a:stretch/>
        </p:blipFill>
        <p:spPr>
          <a:xfrm>
            <a:off x="1656000" y="1576440"/>
            <a:ext cx="5845680" cy="2914560"/>
          </a:xfrm>
          <a:prstGeom prst="rect">
            <a:avLst/>
          </a:prstGeom>
          <a:ln>
            <a:noFill/>
          </a:ln>
        </p:spPr>
      </p:pic>
    </p:spTree>
  </p:cSld>
  <mc:AlternateContent>
    <mc:Choice Requires="p14">
      <p:transition spd="slow" p14:dur="2000"/>
    </mc:Choice>
    <mc:Fallback>
      <p:transition spd="slow"/>
    </mc:Fallback>
  </mc:AlternateContent>
  <p:timing>
    <p:tnLst>
      <p:par>
        <p:cTn id="279" dur="indefinite" restart="never" nodeType="tmRoot">
          <p:childTnLst>
            <p:seq>
              <p:cTn id="280" dur="indefinite" nodeType="mainSeq">
                <p:childTnLst>
                  <p:par>
                    <p:cTn id="281" fill="hold">
                      <p:stCondLst>
                        <p:cond delay="0"/>
                      </p:stCondLst>
                      <p:childTnLst>
                        <p:par>
                          <p:cTn id="282" fill="hold">
                            <p:stCondLst>
                              <p:cond delay="0"/>
                            </p:stCondLst>
                            <p:childTnLst>
                              <p:par>
                                <p:cTn id="283" nodeType="afterEffect" fill="hold" presetClass="entr" presetID="10">
                                  <p:stCondLst>
                                    <p:cond delay="0"/>
                                  </p:stCondLst>
                                  <p:childTnLst>
                                    <p:set>
                                      <p:cBhvr>
                                        <p:cTn id="284" dur="1" fill="hold">
                                          <p:stCondLst>
                                            <p:cond delay="0"/>
                                          </p:stCondLst>
                                        </p:cTn>
                                        <p:tgtEl>
                                          <p:spTgt spid="173"/>
                                        </p:tgtEl>
                                        <p:attrNameLst>
                                          <p:attrName>style.visibility</p:attrName>
                                        </p:attrNameLst>
                                      </p:cBhvr>
                                      <p:to>
                                        <p:strVal val="visible"/>
                                      </p:to>
                                    </p:set>
                                    <p:animEffect filter="fade" transition="in">
                                      <p:cBhvr additive="repl">
                                        <p:cTn id="285" dur="19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56" name="Shape 144" descr="peix bo.jpg"/>
          <p:cNvPicPr/>
          <p:nvPr/>
        </p:nvPicPr>
        <p:blipFill>
          <a:blip r:embed="rId1"/>
          <a:stretch/>
        </p:blipFill>
        <p:spPr>
          <a:xfrm>
            <a:off x="0" y="0"/>
            <a:ext cx="9143640" cy="1118160"/>
          </a:xfrm>
          <a:prstGeom prst="rect">
            <a:avLst/>
          </a:prstGeom>
          <a:ln>
            <a:noFill/>
          </a:ln>
        </p:spPr>
      </p:pic>
      <p:sp>
        <p:nvSpPr>
          <p:cNvPr id="57"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1"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1" lang="ca-ES" sz="1200" spc="-1" strike="noStrike">
                <a:solidFill>
                  <a:srgbClr val="888888"/>
                </a:solidFill>
                <a:latin typeface="Calibri"/>
                <a:ea typeface="Calibri"/>
              </a:rPr>
              <a:t> </a:t>
            </a:r>
            <a:r>
              <a:rPr b="1"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58"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59" name="CustomShape 4"/>
          <p:cNvSpPr/>
          <p:nvPr/>
        </p:nvSpPr>
        <p:spPr>
          <a:xfrm>
            <a:off x="1216080" y="1368720"/>
            <a:ext cx="6928920" cy="1308600"/>
          </a:xfrm>
          <a:prstGeom prst="rect">
            <a:avLst/>
          </a:prstGeom>
          <a:noFill/>
          <a:ln>
            <a:noFill/>
          </a:ln>
        </p:spPr>
        <p:style>
          <a:lnRef idx="0"/>
          <a:fillRef idx="0"/>
          <a:effectRef idx="0"/>
          <a:fontRef idx="minor"/>
        </p:style>
        <p:txBody>
          <a:bodyPr>
            <a:noAutofit/>
          </a:bodyPr>
          <a:p>
            <a:pPr>
              <a:lnSpc>
                <a:spcPct val="100000"/>
              </a:lnSpc>
            </a:pPr>
            <a:r>
              <a:rPr b="0" lang="ca-ES" sz="2400" spc="-1" strike="noStrike">
                <a:solidFill>
                  <a:srgbClr val="0b5394"/>
                </a:solidFill>
                <a:latin typeface="Calibri"/>
                <a:ea typeface="Calibri"/>
              </a:rPr>
              <a:t>Decret 150/2017, de 17d’octubre, de l’atenció educativa a l’alumnat en el marc d’un sistema educatiu inclusiu</a:t>
            </a:r>
            <a:endParaRPr b="0" lang="ca-ES" sz="2400" spc="-1" strike="noStrike">
              <a:latin typeface="Arial"/>
            </a:endParaRPr>
          </a:p>
        </p:txBody>
      </p:sp>
      <p:pic>
        <p:nvPicPr>
          <p:cNvPr id="60" name="Shape 148" descr=""/>
          <p:cNvPicPr/>
          <p:nvPr/>
        </p:nvPicPr>
        <p:blipFill>
          <a:blip r:embed="rId2"/>
          <a:stretch/>
        </p:blipFill>
        <p:spPr>
          <a:xfrm>
            <a:off x="4037760" y="2677680"/>
            <a:ext cx="4275720" cy="1699920"/>
          </a:xfrm>
          <a:prstGeom prst="rect">
            <a:avLst/>
          </a:prstGeom>
          <a:ln>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175" name="Shape 294" descr="peix bo.jpg"/>
          <p:cNvPicPr/>
          <p:nvPr/>
        </p:nvPicPr>
        <p:blipFill>
          <a:blip r:embed="rId1"/>
          <a:stretch/>
        </p:blipFill>
        <p:spPr>
          <a:xfrm>
            <a:off x="0" y="0"/>
            <a:ext cx="9143640" cy="1118160"/>
          </a:xfrm>
          <a:prstGeom prst="rect">
            <a:avLst/>
          </a:prstGeom>
          <a:ln>
            <a:noFill/>
          </a:ln>
        </p:spPr>
      </p:pic>
      <p:sp>
        <p:nvSpPr>
          <p:cNvPr id="176"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1"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1" lang="ca-ES" sz="1200" spc="-1" strike="noStrike">
                <a:solidFill>
                  <a:srgbClr val="888888"/>
                </a:solidFill>
                <a:latin typeface="Calibri"/>
                <a:ea typeface="Calibri"/>
              </a:rPr>
              <a:t> </a:t>
            </a:r>
            <a:r>
              <a:rPr b="1"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177"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178" name="CustomShape 4"/>
          <p:cNvSpPr/>
          <p:nvPr/>
        </p:nvSpPr>
        <p:spPr>
          <a:xfrm>
            <a:off x="1195920" y="1378800"/>
            <a:ext cx="6928920" cy="2792880"/>
          </a:xfrm>
          <a:prstGeom prst="rect">
            <a:avLst/>
          </a:prstGeom>
          <a:noFill/>
          <a:ln>
            <a:noFill/>
          </a:ln>
        </p:spPr>
        <p:style>
          <a:lnRef idx="0"/>
          <a:fillRef idx="0"/>
          <a:effectRef idx="0"/>
          <a:fontRef idx="minor"/>
        </p:style>
        <p:txBody>
          <a:bodyPr>
            <a:noAutofit/>
          </a:bodyPr>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pic>
        <p:nvPicPr>
          <p:cNvPr id="179" name="Shape 298" descr=""/>
          <p:cNvPicPr/>
          <p:nvPr/>
        </p:nvPicPr>
        <p:blipFill>
          <a:blip r:embed="rId2"/>
          <a:stretch/>
        </p:blipFill>
        <p:spPr>
          <a:xfrm>
            <a:off x="1530360" y="1378800"/>
            <a:ext cx="6435360" cy="3149640"/>
          </a:xfrm>
          <a:prstGeom prst="rect">
            <a:avLst/>
          </a:prstGeom>
          <a:ln>
            <a:noFill/>
          </a:ln>
        </p:spPr>
      </p:pic>
    </p:spTree>
  </p:cSld>
  <mc:AlternateContent>
    <mc:Choice Requires="p14">
      <p:transition spd="slow" p14:dur="2000"/>
    </mc:Choice>
    <mc:Fallback>
      <p:transition spd="slow"/>
    </mc:Fallback>
  </mc:AlternateContent>
  <p:timing>
    <p:tnLst>
      <p:par>
        <p:cTn id="286" dur="indefinite" restart="never" nodeType="tmRoot">
          <p:childTnLst>
            <p:seq>
              <p:cTn id="287" dur="indefinite" nodeType="mainSeq">
                <p:childTnLst>
                  <p:par>
                    <p:cTn id="288" fill="hold">
                      <p:stCondLst>
                        <p:cond delay="0"/>
                      </p:stCondLst>
                      <p:childTnLst>
                        <p:par>
                          <p:cTn id="289" fill="hold">
                            <p:stCondLst>
                              <p:cond delay="0"/>
                            </p:stCondLst>
                            <p:childTnLst>
                              <p:par>
                                <p:cTn id="290" nodeType="afterEffect" fill="hold" presetClass="entr" presetID="10">
                                  <p:stCondLst>
                                    <p:cond delay="0"/>
                                  </p:stCondLst>
                                  <p:childTnLst>
                                    <p:set>
                                      <p:cBhvr>
                                        <p:cTn id="291" dur="1" fill="hold">
                                          <p:stCondLst>
                                            <p:cond delay="0"/>
                                          </p:stCondLst>
                                        </p:cTn>
                                        <p:tgtEl>
                                          <p:spTgt spid="179"/>
                                        </p:tgtEl>
                                        <p:attrNameLst>
                                          <p:attrName>style.visibility</p:attrName>
                                        </p:attrNameLst>
                                      </p:cBhvr>
                                      <p:to>
                                        <p:strVal val="visible"/>
                                      </p:to>
                                    </p:set>
                                    <p:animEffect filter="fade" transition="in">
                                      <p:cBhvr additive="repl">
                                        <p:cTn id="292" dur="16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181" name="Shape 305" descr="peix bo.jpg"/>
          <p:cNvPicPr/>
          <p:nvPr/>
        </p:nvPicPr>
        <p:blipFill>
          <a:blip r:embed="rId1"/>
          <a:stretch/>
        </p:blipFill>
        <p:spPr>
          <a:xfrm>
            <a:off x="0" y="0"/>
            <a:ext cx="9143640" cy="1118160"/>
          </a:xfrm>
          <a:prstGeom prst="rect">
            <a:avLst/>
          </a:prstGeom>
          <a:ln>
            <a:noFill/>
          </a:ln>
        </p:spPr>
      </p:pic>
      <p:sp>
        <p:nvSpPr>
          <p:cNvPr id="182"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1"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1" lang="ca-ES" sz="1200" spc="-1" strike="noStrike">
                <a:solidFill>
                  <a:srgbClr val="888888"/>
                </a:solidFill>
                <a:latin typeface="Calibri"/>
                <a:ea typeface="Calibri"/>
              </a:rPr>
              <a:t> </a:t>
            </a:r>
            <a:r>
              <a:rPr b="1"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183"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184" name="CustomShape 4"/>
          <p:cNvSpPr/>
          <p:nvPr/>
        </p:nvSpPr>
        <p:spPr>
          <a:xfrm>
            <a:off x="164520" y="1287720"/>
            <a:ext cx="8808840" cy="3319920"/>
          </a:xfrm>
          <a:prstGeom prst="rect">
            <a:avLst/>
          </a:prstGeom>
          <a:noFill/>
          <a:ln>
            <a:noFill/>
          </a:ln>
        </p:spPr>
        <p:style>
          <a:lnRef idx="0"/>
          <a:fillRef idx="0"/>
          <a:effectRef idx="0"/>
          <a:fontRef idx="minor"/>
        </p:style>
        <p:txBody>
          <a:bodyPr>
            <a:noAutofit/>
          </a:bodyPr>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pic>
        <p:nvPicPr>
          <p:cNvPr id="185" name="Shape 309" descr=""/>
          <p:cNvPicPr/>
          <p:nvPr/>
        </p:nvPicPr>
        <p:blipFill>
          <a:blip r:embed="rId2"/>
          <a:stretch/>
        </p:blipFill>
        <p:spPr>
          <a:xfrm>
            <a:off x="3257280" y="1381680"/>
            <a:ext cx="5716080" cy="3108960"/>
          </a:xfrm>
          <a:prstGeom prst="rect">
            <a:avLst/>
          </a:prstGeom>
          <a:ln>
            <a:noFill/>
          </a:ln>
        </p:spPr>
      </p:pic>
      <p:pic>
        <p:nvPicPr>
          <p:cNvPr id="186" name="Shape 310" descr=""/>
          <p:cNvPicPr/>
          <p:nvPr/>
        </p:nvPicPr>
        <p:blipFill>
          <a:blip r:embed="rId3"/>
          <a:stretch/>
        </p:blipFill>
        <p:spPr>
          <a:xfrm>
            <a:off x="372960" y="1917360"/>
            <a:ext cx="2441160" cy="1818000"/>
          </a:xfrm>
          <a:prstGeom prst="rect">
            <a:avLst/>
          </a:prstGeom>
          <a:ln w="19080">
            <a:solidFill>
              <a:schemeClr val="accent2"/>
            </a:solidFill>
            <a:round/>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188" name="Shape 317" descr="peix bo.jpg"/>
          <p:cNvPicPr/>
          <p:nvPr/>
        </p:nvPicPr>
        <p:blipFill>
          <a:blip r:embed="rId1"/>
          <a:stretch/>
        </p:blipFill>
        <p:spPr>
          <a:xfrm>
            <a:off x="0" y="0"/>
            <a:ext cx="9143640" cy="1118160"/>
          </a:xfrm>
          <a:prstGeom prst="rect">
            <a:avLst/>
          </a:prstGeom>
          <a:ln>
            <a:noFill/>
          </a:ln>
        </p:spPr>
      </p:pic>
      <p:sp>
        <p:nvSpPr>
          <p:cNvPr id="189"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1"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1" lang="ca-ES" sz="1200" spc="-1" strike="noStrike">
                <a:solidFill>
                  <a:srgbClr val="888888"/>
                </a:solidFill>
                <a:latin typeface="Calibri"/>
                <a:ea typeface="Calibri"/>
              </a:rPr>
              <a:t> </a:t>
            </a:r>
            <a:r>
              <a:rPr b="1"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190"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191" name="CustomShape 4"/>
          <p:cNvSpPr/>
          <p:nvPr/>
        </p:nvSpPr>
        <p:spPr>
          <a:xfrm>
            <a:off x="457200" y="1118520"/>
            <a:ext cx="8386920" cy="3489120"/>
          </a:xfrm>
          <a:prstGeom prst="rect">
            <a:avLst/>
          </a:prstGeom>
          <a:noFill/>
          <a:ln>
            <a:noFill/>
          </a:ln>
        </p:spPr>
        <p:style>
          <a:lnRef idx="0"/>
          <a:fillRef idx="0"/>
          <a:effectRef idx="0"/>
          <a:fontRef idx="minor"/>
        </p:style>
        <p:txBody>
          <a:bodyPr>
            <a:noAutofit/>
          </a:bodyPr>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pic>
        <p:nvPicPr>
          <p:cNvPr id="192" name="Shape 321" descr=""/>
          <p:cNvPicPr/>
          <p:nvPr/>
        </p:nvPicPr>
        <p:blipFill>
          <a:blip r:embed="rId2"/>
          <a:stretch/>
        </p:blipFill>
        <p:spPr>
          <a:xfrm>
            <a:off x="225000" y="1765800"/>
            <a:ext cx="2615040" cy="2905920"/>
          </a:xfrm>
          <a:prstGeom prst="rect">
            <a:avLst/>
          </a:prstGeom>
          <a:ln w="19080">
            <a:solidFill>
              <a:schemeClr val="accent2"/>
            </a:solidFill>
            <a:round/>
          </a:ln>
        </p:spPr>
      </p:pic>
      <p:pic>
        <p:nvPicPr>
          <p:cNvPr id="193" name="Shape 322" descr=""/>
          <p:cNvPicPr/>
          <p:nvPr/>
        </p:nvPicPr>
        <p:blipFill>
          <a:blip r:embed="rId3"/>
          <a:stretch/>
        </p:blipFill>
        <p:spPr>
          <a:xfrm>
            <a:off x="3081600" y="1224000"/>
            <a:ext cx="5877360" cy="3278160"/>
          </a:xfrm>
          <a:prstGeom prst="rect">
            <a:avLst/>
          </a:prstGeom>
          <a:ln>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195" name="Shape 329" descr="peix bo.jpg"/>
          <p:cNvPicPr/>
          <p:nvPr/>
        </p:nvPicPr>
        <p:blipFill>
          <a:blip r:embed="rId1"/>
          <a:stretch/>
        </p:blipFill>
        <p:spPr>
          <a:xfrm>
            <a:off x="0" y="0"/>
            <a:ext cx="9143640" cy="1118160"/>
          </a:xfrm>
          <a:prstGeom prst="rect">
            <a:avLst/>
          </a:prstGeom>
          <a:ln>
            <a:noFill/>
          </a:ln>
        </p:spPr>
      </p:pic>
      <p:sp>
        <p:nvSpPr>
          <p:cNvPr id="196"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1"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1" lang="ca-ES" sz="1200" spc="-1" strike="noStrike">
                <a:solidFill>
                  <a:srgbClr val="888888"/>
                </a:solidFill>
                <a:latin typeface="Calibri"/>
                <a:ea typeface="Calibri"/>
              </a:rPr>
              <a:t> </a:t>
            </a:r>
            <a:r>
              <a:rPr b="1"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197"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198" name="CustomShape 4"/>
          <p:cNvSpPr/>
          <p:nvPr/>
        </p:nvSpPr>
        <p:spPr>
          <a:xfrm>
            <a:off x="338760" y="1118520"/>
            <a:ext cx="8455320" cy="3384720"/>
          </a:xfrm>
          <a:prstGeom prst="rect">
            <a:avLst/>
          </a:prstGeom>
          <a:noFill/>
          <a:ln>
            <a:noFill/>
          </a:ln>
        </p:spPr>
        <p:style>
          <a:lnRef idx="0"/>
          <a:fillRef idx="0"/>
          <a:effectRef idx="0"/>
          <a:fontRef idx="minor"/>
        </p:style>
        <p:txBody>
          <a:bodyPr>
            <a:noAutofit/>
          </a:bodyPr>
          <a:p>
            <a:pPr>
              <a:lnSpc>
                <a:spcPct val="100000"/>
              </a:lnSpc>
            </a:pPr>
            <a:r>
              <a:rPr b="1" lang="ca-ES" sz="3000" spc="-1" strike="noStrike">
                <a:solidFill>
                  <a:srgbClr val="0075a2"/>
                </a:solidFill>
                <a:latin typeface="Calibri"/>
                <a:ea typeface="Calibri"/>
              </a:rPr>
              <a:t>Curs en què es va dur a terme la valoració</a:t>
            </a:r>
            <a:endParaRPr b="0" lang="ca-ES" sz="3000" spc="-1" strike="noStrike">
              <a:latin typeface="Arial"/>
            </a:endParaRPr>
          </a:p>
          <a:p>
            <a:pPr>
              <a:lnSpc>
                <a:spcPct val="100000"/>
              </a:lnSpc>
            </a:pPr>
            <a:endParaRPr b="0" lang="ca-ES" sz="3000" spc="-1" strike="noStrike">
              <a:latin typeface="Arial"/>
            </a:endParaRPr>
          </a:p>
          <a:p>
            <a:pPr>
              <a:lnSpc>
                <a:spcPct val="100000"/>
              </a:lnSpc>
            </a:pPr>
            <a:endParaRPr b="0" lang="ca-ES" sz="3000" spc="-1" strike="noStrike">
              <a:latin typeface="Arial"/>
            </a:endParaRPr>
          </a:p>
          <a:p>
            <a:pPr>
              <a:lnSpc>
                <a:spcPct val="100000"/>
              </a:lnSpc>
            </a:pPr>
            <a:endParaRPr b="0" lang="ca-ES" sz="3000" spc="-1" strike="noStrike">
              <a:latin typeface="Arial"/>
            </a:endParaRPr>
          </a:p>
          <a:p>
            <a:pPr>
              <a:lnSpc>
                <a:spcPct val="100000"/>
              </a:lnSpc>
            </a:pPr>
            <a:endParaRPr b="0" lang="ca-ES" sz="3000" spc="-1" strike="noStrike">
              <a:latin typeface="Arial"/>
            </a:endParaRPr>
          </a:p>
          <a:p>
            <a:pPr>
              <a:lnSpc>
                <a:spcPct val="100000"/>
              </a:lnSpc>
            </a:pPr>
            <a:endParaRPr b="0" lang="ca-ES" sz="3000" spc="-1" strike="noStrike">
              <a:latin typeface="Arial"/>
            </a:endParaRPr>
          </a:p>
          <a:p>
            <a:pPr>
              <a:lnSpc>
                <a:spcPct val="100000"/>
              </a:lnSpc>
            </a:pPr>
            <a:endParaRPr b="0" lang="ca-ES" sz="3000" spc="-1" strike="noStrike">
              <a:latin typeface="Arial"/>
            </a:endParaRPr>
          </a:p>
          <a:p>
            <a:pPr>
              <a:lnSpc>
                <a:spcPct val="100000"/>
              </a:lnSpc>
            </a:pPr>
            <a:endParaRPr b="0" lang="ca-ES" sz="3000" spc="-1" strike="noStrike">
              <a:latin typeface="Arial"/>
            </a:endParaRPr>
          </a:p>
          <a:p>
            <a:pPr>
              <a:lnSpc>
                <a:spcPct val="100000"/>
              </a:lnSpc>
            </a:pPr>
            <a:endParaRPr b="0" lang="ca-ES" sz="30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pic>
        <p:nvPicPr>
          <p:cNvPr id="199" name="Shape 333" descr=""/>
          <p:cNvPicPr/>
          <p:nvPr/>
        </p:nvPicPr>
        <p:blipFill>
          <a:blip r:embed="rId2"/>
          <a:stretch/>
        </p:blipFill>
        <p:spPr>
          <a:xfrm>
            <a:off x="1053000" y="1612080"/>
            <a:ext cx="6854040" cy="2995200"/>
          </a:xfrm>
          <a:prstGeom prst="rect">
            <a:avLst/>
          </a:prstGeom>
          <a:ln>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201" name="Shape 340" descr="peix bo.jpg"/>
          <p:cNvPicPr/>
          <p:nvPr/>
        </p:nvPicPr>
        <p:blipFill>
          <a:blip r:embed="rId1"/>
          <a:stretch/>
        </p:blipFill>
        <p:spPr>
          <a:xfrm>
            <a:off x="0" y="0"/>
            <a:ext cx="9143640" cy="1118160"/>
          </a:xfrm>
          <a:prstGeom prst="rect">
            <a:avLst/>
          </a:prstGeom>
          <a:ln>
            <a:noFill/>
          </a:ln>
        </p:spPr>
      </p:pic>
      <p:sp>
        <p:nvSpPr>
          <p:cNvPr id="202"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1"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1" lang="ca-ES" sz="1200" spc="-1" strike="noStrike">
                <a:solidFill>
                  <a:srgbClr val="888888"/>
                </a:solidFill>
                <a:latin typeface="Calibri"/>
                <a:ea typeface="Calibri"/>
              </a:rPr>
              <a:t> </a:t>
            </a:r>
            <a:r>
              <a:rPr b="1"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203"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204" name="CustomShape 4"/>
          <p:cNvSpPr/>
          <p:nvPr/>
        </p:nvSpPr>
        <p:spPr>
          <a:xfrm>
            <a:off x="457200" y="1378800"/>
            <a:ext cx="8311320" cy="3228480"/>
          </a:xfrm>
          <a:prstGeom prst="rect">
            <a:avLst/>
          </a:prstGeom>
          <a:noFill/>
          <a:ln>
            <a:noFill/>
          </a:ln>
        </p:spPr>
        <p:style>
          <a:lnRef idx="0"/>
          <a:fillRef idx="0"/>
          <a:effectRef idx="0"/>
          <a:fontRef idx="minor"/>
        </p:style>
        <p:txBody>
          <a:bodyPr>
            <a:noAutofit/>
          </a:bodyPr>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pic>
        <p:nvPicPr>
          <p:cNvPr id="205" name="Shape 344" descr=""/>
          <p:cNvPicPr/>
          <p:nvPr/>
        </p:nvPicPr>
        <p:blipFill>
          <a:blip r:embed="rId2"/>
          <a:stretch/>
        </p:blipFill>
        <p:spPr>
          <a:xfrm>
            <a:off x="187200" y="2095920"/>
            <a:ext cx="2526840" cy="1022760"/>
          </a:xfrm>
          <a:prstGeom prst="rect">
            <a:avLst/>
          </a:prstGeom>
          <a:ln w="25560">
            <a:solidFill>
              <a:srgbClr val="4a86e8"/>
            </a:solidFill>
            <a:miter/>
          </a:ln>
        </p:spPr>
      </p:pic>
      <p:pic>
        <p:nvPicPr>
          <p:cNvPr id="206" name="Shape 345" descr=""/>
          <p:cNvPicPr/>
          <p:nvPr/>
        </p:nvPicPr>
        <p:blipFill>
          <a:blip r:embed="rId3"/>
          <a:stretch/>
        </p:blipFill>
        <p:spPr>
          <a:xfrm>
            <a:off x="2910960" y="1463760"/>
            <a:ext cx="5581440" cy="2742840"/>
          </a:xfrm>
          <a:prstGeom prst="rect">
            <a:avLst/>
          </a:prstGeom>
          <a:ln>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208" name="Shape 352" descr="peix bo.jpg"/>
          <p:cNvPicPr/>
          <p:nvPr/>
        </p:nvPicPr>
        <p:blipFill>
          <a:blip r:embed="rId1"/>
          <a:stretch/>
        </p:blipFill>
        <p:spPr>
          <a:xfrm>
            <a:off x="0" y="0"/>
            <a:ext cx="9143640" cy="1118160"/>
          </a:xfrm>
          <a:prstGeom prst="rect">
            <a:avLst/>
          </a:prstGeom>
          <a:ln>
            <a:noFill/>
          </a:ln>
        </p:spPr>
      </p:pic>
      <p:sp>
        <p:nvSpPr>
          <p:cNvPr id="209"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1"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1" lang="ca-ES" sz="1200" spc="-1" strike="noStrike">
                <a:solidFill>
                  <a:srgbClr val="888888"/>
                </a:solidFill>
                <a:latin typeface="Calibri"/>
                <a:ea typeface="Calibri"/>
              </a:rPr>
              <a:t> </a:t>
            </a:r>
            <a:r>
              <a:rPr b="1"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210"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211" name="CustomShape 4"/>
          <p:cNvSpPr/>
          <p:nvPr/>
        </p:nvSpPr>
        <p:spPr>
          <a:xfrm>
            <a:off x="351360" y="1378800"/>
            <a:ext cx="8505360" cy="3162240"/>
          </a:xfrm>
          <a:prstGeom prst="rect">
            <a:avLst/>
          </a:prstGeom>
          <a:noFill/>
          <a:ln>
            <a:noFill/>
          </a:ln>
        </p:spPr>
        <p:style>
          <a:lnRef idx="0"/>
          <a:fillRef idx="0"/>
          <a:effectRef idx="0"/>
          <a:fontRef idx="minor"/>
        </p:style>
        <p:txBody>
          <a:bodyPr>
            <a:noAutofit/>
          </a:bodyPr>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pic>
        <p:nvPicPr>
          <p:cNvPr id="212" name="Shape 356" descr=""/>
          <p:cNvPicPr/>
          <p:nvPr/>
        </p:nvPicPr>
        <p:blipFill>
          <a:blip r:embed="rId2"/>
          <a:stretch/>
        </p:blipFill>
        <p:spPr>
          <a:xfrm>
            <a:off x="3198960" y="1378800"/>
            <a:ext cx="5657400" cy="3162240"/>
          </a:xfrm>
          <a:prstGeom prst="rect">
            <a:avLst/>
          </a:prstGeom>
          <a:ln>
            <a:noFill/>
          </a:ln>
        </p:spPr>
      </p:pic>
      <p:pic>
        <p:nvPicPr>
          <p:cNvPr id="213" name="Shape 357" descr=""/>
          <p:cNvPicPr/>
          <p:nvPr/>
        </p:nvPicPr>
        <p:blipFill>
          <a:blip r:embed="rId3"/>
          <a:stretch/>
        </p:blipFill>
        <p:spPr>
          <a:xfrm>
            <a:off x="457200" y="1531080"/>
            <a:ext cx="2061360" cy="2857320"/>
          </a:xfrm>
          <a:prstGeom prst="rect">
            <a:avLst/>
          </a:prstGeom>
          <a:ln>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215" name="Shape 364" descr="peix bo.jpg"/>
          <p:cNvPicPr/>
          <p:nvPr/>
        </p:nvPicPr>
        <p:blipFill>
          <a:blip r:embed="rId1"/>
          <a:stretch/>
        </p:blipFill>
        <p:spPr>
          <a:xfrm>
            <a:off x="0" y="0"/>
            <a:ext cx="9143640" cy="1118160"/>
          </a:xfrm>
          <a:prstGeom prst="rect">
            <a:avLst/>
          </a:prstGeom>
          <a:ln>
            <a:noFill/>
          </a:ln>
        </p:spPr>
      </p:pic>
      <p:sp>
        <p:nvSpPr>
          <p:cNvPr id="216"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1"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1" lang="ca-ES" sz="1200" spc="-1" strike="noStrike">
                <a:solidFill>
                  <a:srgbClr val="888888"/>
                </a:solidFill>
                <a:latin typeface="Calibri"/>
                <a:ea typeface="Calibri"/>
              </a:rPr>
              <a:t> </a:t>
            </a:r>
            <a:r>
              <a:rPr b="1"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217"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218" name="CustomShape 4"/>
          <p:cNvSpPr/>
          <p:nvPr/>
        </p:nvSpPr>
        <p:spPr>
          <a:xfrm>
            <a:off x="319320" y="1586520"/>
            <a:ext cx="8505360" cy="3162240"/>
          </a:xfrm>
          <a:prstGeom prst="rect">
            <a:avLst/>
          </a:prstGeom>
          <a:noFill/>
          <a:ln>
            <a:noFill/>
          </a:ln>
        </p:spPr>
        <p:style>
          <a:lnRef idx="0"/>
          <a:fillRef idx="0"/>
          <a:effectRef idx="0"/>
          <a:fontRef idx="minor"/>
        </p:style>
        <p:txBody>
          <a:bodyPr>
            <a:noAutofit/>
          </a:bodyPr>
          <a:p>
            <a:pPr>
              <a:lnSpc>
                <a:spcPct val="100000"/>
              </a:lnSpc>
            </a:pPr>
            <a:r>
              <a:rPr b="1" lang="ca-ES" sz="3000" spc="-1" strike="noStrike">
                <a:solidFill>
                  <a:srgbClr val="0075a2"/>
                </a:solidFill>
                <a:latin typeface="Calibri"/>
                <a:ea typeface="Calibri"/>
              </a:rPr>
              <a:t>Conclusions</a:t>
            </a:r>
            <a:endParaRPr b="0" lang="ca-ES" sz="3000" spc="-1" strike="noStrike">
              <a:latin typeface="Arial"/>
            </a:endParaRPr>
          </a:p>
          <a:p>
            <a:pPr>
              <a:lnSpc>
                <a:spcPct val="100000"/>
              </a:lnSpc>
            </a:pPr>
            <a:endParaRPr b="0" lang="ca-ES" sz="3000" spc="-1" strike="noStrike">
              <a:latin typeface="Arial"/>
            </a:endParaRPr>
          </a:p>
          <a:p>
            <a:pPr marL="1371600" indent="-342720">
              <a:lnSpc>
                <a:spcPct val="100000"/>
              </a:lnSpc>
              <a:buClr>
                <a:srgbClr val="000000"/>
              </a:buClr>
              <a:buFont typeface="Calibri"/>
              <a:buChar char="-"/>
            </a:pPr>
            <a:r>
              <a:rPr b="1" lang="ca-ES" sz="1800" spc="-1" strike="noStrike">
                <a:solidFill>
                  <a:srgbClr val="000000"/>
                </a:solidFill>
                <a:latin typeface="Calibri"/>
                <a:ea typeface="Calibri"/>
              </a:rPr>
              <a:t>Visibilitat de  nens versus  invisibilitat  de  nenes.</a:t>
            </a:r>
            <a:endParaRPr b="0" lang="ca-ES" sz="1800" spc="-1" strike="noStrike">
              <a:latin typeface="Arial"/>
            </a:endParaRPr>
          </a:p>
          <a:p>
            <a:pPr>
              <a:lnSpc>
                <a:spcPct val="100000"/>
              </a:lnSpc>
            </a:pPr>
            <a:endParaRPr b="0" lang="ca-ES" sz="1800" spc="-1" strike="noStrike">
              <a:latin typeface="Arial"/>
            </a:endParaRPr>
          </a:p>
          <a:p>
            <a:pPr marL="1371600" indent="-342720">
              <a:lnSpc>
                <a:spcPct val="100000"/>
              </a:lnSpc>
              <a:buClr>
                <a:srgbClr val="000000"/>
              </a:buClr>
              <a:buFont typeface="Calibri"/>
              <a:buChar char="-"/>
            </a:pPr>
            <a:r>
              <a:rPr b="1" lang="ca-ES" sz="1800" spc="-1" strike="noStrike">
                <a:solidFill>
                  <a:srgbClr val="000000"/>
                </a:solidFill>
                <a:latin typeface="Calibri"/>
                <a:ea typeface="Calibri"/>
              </a:rPr>
              <a:t>Noies  adaptabilitat ràpida: </a:t>
            </a:r>
            <a:endParaRPr b="0" lang="ca-ES" sz="1800" spc="-1" strike="noStrike">
              <a:latin typeface="Arial"/>
            </a:endParaRPr>
          </a:p>
          <a:p>
            <a:pPr lvl="1" marL="1828800" indent="-342720">
              <a:lnSpc>
                <a:spcPct val="100000"/>
              </a:lnSpc>
              <a:buClr>
                <a:srgbClr val="000000"/>
              </a:buClr>
              <a:buFont typeface="Calibri"/>
              <a:buChar char="-"/>
            </a:pPr>
            <a:r>
              <a:rPr b="1" lang="ca-ES" sz="1800" spc="-1" strike="noStrike">
                <a:solidFill>
                  <a:srgbClr val="000000"/>
                </a:solidFill>
                <a:latin typeface="Calibri"/>
                <a:ea typeface="Calibri"/>
              </a:rPr>
              <a:t>seguretat  en ser  quasi  invisibles</a:t>
            </a:r>
            <a:endParaRPr b="0" lang="ca-ES" sz="1800" spc="-1" strike="noStrike">
              <a:latin typeface="Arial"/>
            </a:endParaRPr>
          </a:p>
          <a:p>
            <a:pPr lvl="1" marL="1828800" indent="-342720">
              <a:lnSpc>
                <a:spcPct val="100000"/>
              </a:lnSpc>
              <a:buClr>
                <a:srgbClr val="000000"/>
              </a:buClr>
              <a:buFont typeface="Calibri"/>
              <a:buChar char="-"/>
            </a:pPr>
            <a:r>
              <a:rPr b="1" lang="ca-ES" sz="1800" spc="-1" strike="noStrike">
                <a:solidFill>
                  <a:srgbClr val="000000"/>
                </a:solidFill>
                <a:latin typeface="Calibri"/>
                <a:ea typeface="Calibri"/>
              </a:rPr>
              <a:t>por  al rebuig dels  companys</a:t>
            </a:r>
            <a:endParaRPr b="0" lang="ca-ES" sz="1800" spc="-1" strike="noStrike">
              <a:latin typeface="Arial"/>
            </a:endParaRPr>
          </a:p>
          <a:p>
            <a:pPr lvl="1" marL="1828800" indent="-342720">
              <a:lnSpc>
                <a:spcPct val="100000"/>
              </a:lnSpc>
              <a:buClr>
                <a:srgbClr val="000000"/>
              </a:buClr>
              <a:buFont typeface="Calibri"/>
              <a:buChar char="-"/>
            </a:pPr>
            <a:r>
              <a:rPr b="1" lang="ca-ES" sz="1800" spc="-1" strike="noStrike">
                <a:solidFill>
                  <a:srgbClr val="000000"/>
                </a:solidFill>
                <a:latin typeface="Calibri"/>
                <a:ea typeface="Calibri"/>
              </a:rPr>
              <a:t>adolescencia por  a no ser  considerades  femenines</a:t>
            </a:r>
            <a:endParaRPr b="0" lang="ca-ES" sz="1800" spc="-1" strike="noStrike">
              <a:latin typeface="Arial"/>
            </a:endParaRPr>
          </a:p>
          <a:p>
            <a:pPr marL="1371600">
              <a:lnSpc>
                <a:spcPct val="100000"/>
              </a:lnSpc>
            </a:pPr>
            <a:r>
              <a:rPr b="1" lang="ca-ES" sz="1800" spc="-1" strike="noStrike">
                <a:solidFill>
                  <a:srgbClr val="000000"/>
                </a:solidFill>
                <a:latin typeface="Calibri"/>
                <a:ea typeface="Calibri"/>
              </a:rPr>
              <a:t>(Dra  Luz  Perez)</a:t>
            </a: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1800" spc="-1" strike="noStrike">
                <a:solidFill>
                  <a:srgbClr val="0075a2"/>
                </a:solidFill>
                <a:latin typeface="Calibri"/>
                <a:ea typeface="Calibri"/>
              </a:rPr>
              <a:t> </a:t>
            </a:r>
            <a:endParaRPr b="0" lang="ca-ES" sz="1800" spc="-1" strike="noStrike">
              <a:latin typeface="Arial"/>
            </a:endParaRPr>
          </a:p>
          <a:p>
            <a:pPr>
              <a:lnSpc>
                <a:spcPct val="100000"/>
              </a:lnSpc>
            </a:pPr>
            <a:endParaRPr b="0" lang="ca-ES" sz="18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220" name="Shape 374" descr="peix bo.jpg"/>
          <p:cNvPicPr/>
          <p:nvPr/>
        </p:nvPicPr>
        <p:blipFill>
          <a:blip r:embed="rId1"/>
          <a:stretch/>
        </p:blipFill>
        <p:spPr>
          <a:xfrm>
            <a:off x="0" y="0"/>
            <a:ext cx="9143640" cy="1118160"/>
          </a:xfrm>
          <a:prstGeom prst="rect">
            <a:avLst/>
          </a:prstGeom>
          <a:ln>
            <a:noFill/>
          </a:ln>
        </p:spPr>
      </p:pic>
      <p:sp>
        <p:nvSpPr>
          <p:cNvPr id="221"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1"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1" lang="ca-ES" sz="1200" spc="-1" strike="noStrike">
                <a:solidFill>
                  <a:srgbClr val="888888"/>
                </a:solidFill>
                <a:latin typeface="Calibri"/>
                <a:ea typeface="Calibri"/>
              </a:rPr>
              <a:t> </a:t>
            </a:r>
            <a:r>
              <a:rPr b="1"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222"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223" name="CustomShape 4"/>
          <p:cNvSpPr/>
          <p:nvPr/>
        </p:nvSpPr>
        <p:spPr>
          <a:xfrm>
            <a:off x="319320" y="1586520"/>
            <a:ext cx="8505360" cy="3162240"/>
          </a:xfrm>
          <a:prstGeom prst="rect">
            <a:avLst/>
          </a:prstGeom>
          <a:noFill/>
          <a:ln>
            <a:noFill/>
          </a:ln>
        </p:spPr>
        <p:style>
          <a:lnRef idx="0"/>
          <a:fillRef idx="0"/>
          <a:effectRef idx="0"/>
          <a:fontRef idx="minor"/>
        </p:style>
        <p:txBody>
          <a:bodyPr>
            <a:noAutofit/>
          </a:bodyPr>
          <a:p>
            <a:pPr>
              <a:lnSpc>
                <a:spcPct val="100000"/>
              </a:lnSpc>
            </a:pPr>
            <a:r>
              <a:rPr b="1" lang="ca-ES" sz="3000" spc="-1" strike="noStrike">
                <a:solidFill>
                  <a:srgbClr val="0075a2"/>
                </a:solidFill>
                <a:latin typeface="Calibri"/>
                <a:ea typeface="Calibri"/>
              </a:rPr>
              <a:t>Conclusions</a:t>
            </a:r>
            <a:endParaRPr b="0" lang="ca-ES" sz="3000" spc="-1" strike="noStrike">
              <a:latin typeface="Arial"/>
            </a:endParaRPr>
          </a:p>
          <a:p>
            <a:pPr>
              <a:lnSpc>
                <a:spcPct val="100000"/>
              </a:lnSpc>
            </a:pPr>
            <a:endParaRPr b="0" lang="ca-ES" sz="3000" spc="-1" strike="noStrike">
              <a:latin typeface="Arial"/>
            </a:endParaRPr>
          </a:p>
          <a:p>
            <a:pPr marL="457200" indent="-342720">
              <a:lnSpc>
                <a:spcPct val="100000"/>
              </a:lnSpc>
              <a:buClr>
                <a:srgbClr val="000000"/>
              </a:buClr>
              <a:buFont typeface="Calibri"/>
              <a:buChar char="-"/>
            </a:pPr>
            <a:r>
              <a:rPr b="1" lang="ca-ES" sz="1800" spc="-1" strike="noStrike">
                <a:solidFill>
                  <a:srgbClr val="000000"/>
                </a:solidFill>
                <a:latin typeface="Calibri"/>
                <a:ea typeface="Calibri"/>
              </a:rPr>
              <a:t>Socialment_ pes  família  sobre la  dona</a:t>
            </a:r>
            <a:endParaRPr b="0" lang="ca-ES" sz="1800" spc="-1" strike="noStrike">
              <a:latin typeface="Arial"/>
            </a:endParaRPr>
          </a:p>
          <a:p>
            <a:pPr>
              <a:lnSpc>
                <a:spcPct val="100000"/>
              </a:lnSpc>
            </a:pPr>
            <a:endParaRPr b="0" lang="ca-ES" sz="1800" spc="-1" strike="noStrike">
              <a:latin typeface="Arial"/>
            </a:endParaRPr>
          </a:p>
          <a:p>
            <a:pPr marL="457200" indent="-342720">
              <a:lnSpc>
                <a:spcPct val="100000"/>
              </a:lnSpc>
              <a:buClr>
                <a:srgbClr val="000000"/>
              </a:buClr>
              <a:buFont typeface="Calibri"/>
              <a:buChar char="-"/>
            </a:pPr>
            <a:r>
              <a:rPr b="1" lang="ca-ES" sz="1800" spc="-1" strike="noStrike">
                <a:solidFill>
                  <a:srgbClr val="000000"/>
                </a:solidFill>
                <a:latin typeface="Calibri"/>
                <a:ea typeface="Calibri"/>
              </a:rPr>
              <a:t>Síndrome “ Abella  Reina” (Dra.  Luz  Perez - </a:t>
            </a:r>
            <a:r>
              <a:rPr b="1" i="1" lang="ca-ES" sz="1800" spc="-1" strike="noStrike">
                <a:solidFill>
                  <a:srgbClr val="000000"/>
                </a:solidFill>
                <a:latin typeface="Calibri"/>
                <a:ea typeface="Calibri"/>
              </a:rPr>
              <a:t>Actes del  seminari “Situación  actual de  la mujer  superdotada  en la  sociedad” </a:t>
            </a:r>
            <a:r>
              <a:rPr b="1" lang="ca-ES" sz="1800" spc="-1" strike="noStrike">
                <a:solidFill>
                  <a:srgbClr val="000000"/>
                </a:solidFill>
                <a:latin typeface="Calibri"/>
                <a:ea typeface="Calibri"/>
              </a:rPr>
              <a:t>(maig 2001-Universitat  complutense de  Madrid)</a:t>
            </a:r>
            <a:endParaRPr b="0" lang="ca-ES" sz="1800" spc="-1" strike="noStrike">
              <a:latin typeface="Arial"/>
            </a:endParaRPr>
          </a:p>
          <a:p>
            <a:pPr lvl="1" marL="914400" indent="-342720">
              <a:lnSpc>
                <a:spcPct val="100000"/>
              </a:lnSpc>
              <a:buClr>
                <a:srgbClr val="000000"/>
              </a:buClr>
              <a:buFont typeface="Calibri"/>
              <a:buChar char="-"/>
            </a:pPr>
            <a:r>
              <a:rPr b="1" lang="ca-ES" sz="1800" spc="-1" strike="noStrike">
                <a:solidFill>
                  <a:srgbClr val="000000"/>
                </a:solidFill>
                <a:latin typeface="Calibri"/>
                <a:ea typeface="Calibri"/>
              </a:rPr>
              <a:t>es  l’única  que   treballa i procrea:  es quasi perfecta :“reina”</a:t>
            </a: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225" name="Shape 384" descr="peix bo.jpg"/>
          <p:cNvPicPr/>
          <p:nvPr/>
        </p:nvPicPr>
        <p:blipFill>
          <a:blip r:embed="rId1"/>
          <a:stretch/>
        </p:blipFill>
        <p:spPr>
          <a:xfrm>
            <a:off x="0" y="0"/>
            <a:ext cx="9143640" cy="1118160"/>
          </a:xfrm>
          <a:prstGeom prst="rect">
            <a:avLst/>
          </a:prstGeom>
          <a:ln>
            <a:noFill/>
          </a:ln>
        </p:spPr>
      </p:pic>
      <p:sp>
        <p:nvSpPr>
          <p:cNvPr id="226"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0"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0" lang="ca-ES" sz="1200" spc="-1" strike="noStrike">
                <a:solidFill>
                  <a:srgbClr val="888888"/>
                </a:solidFill>
                <a:latin typeface="Calibri"/>
                <a:ea typeface="Calibri"/>
              </a:rPr>
              <a:t> </a:t>
            </a:r>
            <a:r>
              <a:rPr b="0"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227"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228" name="CustomShape 4"/>
          <p:cNvSpPr/>
          <p:nvPr/>
        </p:nvSpPr>
        <p:spPr>
          <a:xfrm>
            <a:off x="4275720" y="1915200"/>
            <a:ext cx="4659120" cy="1604160"/>
          </a:xfrm>
          <a:prstGeom prst="rect">
            <a:avLst/>
          </a:prstGeom>
          <a:noFill/>
          <a:ln>
            <a:noFill/>
          </a:ln>
        </p:spPr>
        <p:style>
          <a:lnRef idx="0"/>
          <a:fillRef idx="0"/>
          <a:effectRef idx="0"/>
          <a:fontRef idx="minor"/>
        </p:style>
        <p:txBody>
          <a:bodyPr>
            <a:noAutofit/>
          </a:bodyPr>
          <a:p>
            <a:pPr algn="ctr">
              <a:lnSpc>
                <a:spcPct val="100000"/>
              </a:lnSpc>
            </a:pPr>
            <a:r>
              <a:rPr b="1" lang="ca-ES" sz="3000" spc="-1" strike="noStrike">
                <a:solidFill>
                  <a:srgbClr val="0075a2"/>
                </a:solidFill>
                <a:latin typeface="Calibri"/>
                <a:ea typeface="Calibri"/>
              </a:rPr>
              <a:t>Instruments de mesura</a:t>
            </a:r>
            <a:endParaRPr b="0" lang="ca-ES" sz="3000" spc="-1" strike="noStrike">
              <a:latin typeface="Arial"/>
            </a:endParaRPr>
          </a:p>
          <a:p>
            <a:pPr>
              <a:lnSpc>
                <a:spcPct val="100000"/>
              </a:lnSpc>
            </a:pPr>
            <a:endParaRPr b="0" lang="ca-ES" sz="3000" spc="-1" strike="noStrike">
              <a:latin typeface="Arial"/>
            </a:endParaRPr>
          </a:p>
          <a:p>
            <a:pPr>
              <a:lnSpc>
                <a:spcPct val="100000"/>
              </a:lnSpc>
            </a:pPr>
            <a:endParaRPr b="0" lang="ca-ES" sz="3000" spc="-1" strike="noStrike">
              <a:latin typeface="Arial"/>
            </a:endParaRPr>
          </a:p>
          <a:p>
            <a:pPr>
              <a:lnSpc>
                <a:spcPct val="100000"/>
              </a:lnSpc>
            </a:pPr>
            <a:endParaRPr b="0" lang="ca-ES" sz="3000" spc="-1" strike="noStrike">
              <a:latin typeface="Arial"/>
            </a:endParaRPr>
          </a:p>
          <a:p>
            <a:pPr>
              <a:lnSpc>
                <a:spcPct val="100000"/>
              </a:lnSpc>
            </a:pPr>
            <a:endParaRPr b="0" lang="ca-ES" sz="3000" spc="-1" strike="noStrike">
              <a:latin typeface="Arial"/>
            </a:endParaRPr>
          </a:p>
          <a:p>
            <a:pPr>
              <a:lnSpc>
                <a:spcPct val="100000"/>
              </a:lnSpc>
            </a:pPr>
            <a:endParaRPr b="0" lang="ca-ES" sz="3000" spc="-1" strike="noStrike">
              <a:latin typeface="Arial"/>
            </a:endParaRPr>
          </a:p>
          <a:p>
            <a:pPr>
              <a:lnSpc>
                <a:spcPct val="100000"/>
              </a:lnSpc>
            </a:pPr>
            <a:endParaRPr b="0" lang="ca-ES" sz="3000" spc="-1" strike="noStrike">
              <a:latin typeface="Arial"/>
            </a:endParaRPr>
          </a:p>
          <a:p>
            <a:pPr>
              <a:lnSpc>
                <a:spcPct val="100000"/>
              </a:lnSpc>
            </a:pPr>
            <a:endParaRPr b="0" lang="ca-ES" sz="3000" spc="-1" strike="noStrike">
              <a:latin typeface="Arial"/>
            </a:endParaRPr>
          </a:p>
          <a:p>
            <a:pPr>
              <a:lnSpc>
                <a:spcPct val="100000"/>
              </a:lnSpc>
            </a:pPr>
            <a:endParaRPr b="0" lang="ca-ES" sz="3000" spc="-1" strike="noStrike">
              <a:latin typeface="Arial"/>
            </a:endParaRPr>
          </a:p>
          <a:p>
            <a:pPr>
              <a:lnSpc>
                <a:spcPct val="100000"/>
              </a:lnSpc>
            </a:pPr>
            <a:endParaRPr b="0" lang="ca-ES" sz="3000" spc="-1" strike="noStrike">
              <a:latin typeface="Arial"/>
            </a:endParaRPr>
          </a:p>
          <a:p>
            <a:pPr>
              <a:lnSpc>
                <a:spcPct val="100000"/>
              </a:lnSpc>
            </a:pPr>
            <a:endParaRPr b="0" lang="ca-ES" sz="3000" spc="-1" strike="noStrike">
              <a:latin typeface="Arial"/>
            </a:endParaRPr>
          </a:p>
          <a:p>
            <a:pPr>
              <a:lnSpc>
                <a:spcPct val="100000"/>
              </a:lnSpc>
            </a:pPr>
            <a:endParaRPr b="0" lang="ca-ES" sz="3000" spc="-1" strike="noStrike">
              <a:latin typeface="Arial"/>
            </a:endParaRPr>
          </a:p>
          <a:p>
            <a:pPr>
              <a:lnSpc>
                <a:spcPct val="100000"/>
              </a:lnSpc>
            </a:pPr>
            <a:endParaRPr b="0" lang="ca-ES" sz="30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pic>
        <p:nvPicPr>
          <p:cNvPr id="229" name="Shape 388" descr=""/>
          <p:cNvPicPr/>
          <p:nvPr/>
        </p:nvPicPr>
        <p:blipFill>
          <a:blip r:embed="rId2"/>
          <a:stretch/>
        </p:blipFill>
        <p:spPr>
          <a:xfrm rot="20728800">
            <a:off x="479880" y="1663560"/>
            <a:ext cx="3500640" cy="2792880"/>
          </a:xfrm>
          <a:prstGeom prst="rect">
            <a:avLst/>
          </a:prstGeom>
          <a:ln>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231" name="Shape 445" descr="peix bo.jpg"/>
          <p:cNvPicPr/>
          <p:nvPr/>
        </p:nvPicPr>
        <p:blipFill>
          <a:blip r:embed="rId1"/>
          <a:stretch/>
        </p:blipFill>
        <p:spPr>
          <a:xfrm>
            <a:off x="0" y="0"/>
            <a:ext cx="9143640" cy="1118160"/>
          </a:xfrm>
          <a:prstGeom prst="rect">
            <a:avLst/>
          </a:prstGeom>
          <a:ln>
            <a:noFill/>
          </a:ln>
        </p:spPr>
      </p:pic>
      <p:sp>
        <p:nvSpPr>
          <p:cNvPr id="232" name="TextShape 2"/>
          <p:cNvSpPr txBox="1"/>
          <p:nvPr/>
        </p:nvSpPr>
        <p:spPr>
          <a:xfrm>
            <a:off x="2714760" y="4838760"/>
            <a:ext cx="3304800" cy="391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1"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1" lang="ca-ES" sz="1200" spc="-1" strike="noStrike">
                <a:solidFill>
                  <a:srgbClr val="888888"/>
                </a:solidFill>
                <a:latin typeface="Calibri"/>
                <a:ea typeface="Calibri"/>
              </a:rPr>
              <a:t> </a:t>
            </a:r>
            <a:r>
              <a:rPr b="1"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233"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234" name="CustomShape 4"/>
          <p:cNvSpPr/>
          <p:nvPr/>
        </p:nvSpPr>
        <p:spPr>
          <a:xfrm>
            <a:off x="6499440" y="1378800"/>
            <a:ext cx="1971000" cy="3022200"/>
          </a:xfrm>
          <a:prstGeom prst="rect">
            <a:avLst/>
          </a:prstGeom>
          <a:noFill/>
          <a:ln>
            <a:noFill/>
          </a:ln>
        </p:spPr>
        <p:style>
          <a:lnRef idx="0"/>
          <a:fillRef idx="0"/>
          <a:effectRef idx="0"/>
          <a:fontRef idx="minor"/>
        </p:style>
        <p:txBody>
          <a:bodyPr>
            <a:noAutofit/>
          </a:bodyPr>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sp>
        <p:nvSpPr>
          <p:cNvPr id="235" name="CustomShape 5"/>
          <p:cNvSpPr/>
          <p:nvPr/>
        </p:nvSpPr>
        <p:spPr>
          <a:xfrm>
            <a:off x="785880" y="1238760"/>
            <a:ext cx="7383600" cy="484200"/>
          </a:xfrm>
          <a:prstGeom prst="rect">
            <a:avLst/>
          </a:prstGeom>
          <a:noFill/>
          <a:ln>
            <a:noFill/>
          </a:ln>
        </p:spPr>
        <p:style>
          <a:lnRef idx="0"/>
          <a:fillRef idx="0"/>
          <a:effectRef idx="0"/>
          <a:fontRef idx="minor"/>
        </p:style>
        <p:txBody>
          <a:bodyPr tIns="91440" bIns="91440" anchor="ctr">
            <a:noAutofit/>
          </a:bodyPr>
          <a:p>
            <a:pPr algn="ctr">
              <a:lnSpc>
                <a:spcPct val="100000"/>
              </a:lnSpc>
            </a:pPr>
            <a:r>
              <a:rPr b="1" lang="ca-ES" sz="3000" spc="-1" strike="noStrike">
                <a:solidFill>
                  <a:srgbClr val="0f6fc6"/>
                </a:solidFill>
                <a:latin typeface="Calibri"/>
                <a:ea typeface="Calibri"/>
              </a:rPr>
              <a:t>Conclusions</a:t>
            </a:r>
            <a:endParaRPr b="0" lang="ca-ES" sz="3000" spc="-1" strike="noStrike">
              <a:latin typeface="Arial"/>
            </a:endParaRPr>
          </a:p>
          <a:p>
            <a:pPr algn="ctr">
              <a:lnSpc>
                <a:spcPct val="100000"/>
              </a:lnSpc>
            </a:pPr>
            <a:endParaRPr b="0" lang="ca-ES" sz="3000" spc="-1" strike="noStrike">
              <a:latin typeface="Arial"/>
            </a:endParaRPr>
          </a:p>
        </p:txBody>
      </p:sp>
      <p:sp>
        <p:nvSpPr>
          <p:cNvPr id="236" name="CustomShape 6"/>
          <p:cNvSpPr/>
          <p:nvPr/>
        </p:nvSpPr>
        <p:spPr>
          <a:xfrm>
            <a:off x="338760" y="1872720"/>
            <a:ext cx="8643240" cy="2849760"/>
          </a:xfrm>
          <a:prstGeom prst="rect">
            <a:avLst/>
          </a:prstGeom>
          <a:noFill/>
          <a:ln>
            <a:noFill/>
          </a:ln>
        </p:spPr>
        <p:style>
          <a:lnRef idx="0"/>
          <a:fillRef idx="0"/>
          <a:effectRef idx="0"/>
          <a:fontRef idx="minor"/>
        </p:style>
        <p:txBody>
          <a:bodyPr tIns="91440" bIns="91440" anchor="ctr">
            <a:noAutofit/>
          </a:bodyPr>
          <a:p>
            <a:pPr algn="just">
              <a:lnSpc>
                <a:spcPct val="115000"/>
              </a:lnSpc>
            </a:pPr>
            <a:r>
              <a:rPr b="1" lang="ca-ES" sz="1800" spc="-1" strike="noStrike">
                <a:solidFill>
                  <a:srgbClr val="000000"/>
                </a:solidFill>
                <a:latin typeface="Calibri"/>
                <a:ea typeface="Calibri"/>
              </a:rPr>
              <a:t>INSTRUMENTS VALORACIÓ</a:t>
            </a:r>
            <a:endParaRPr b="0" lang="ca-ES" sz="1800" spc="-1" strike="noStrike">
              <a:latin typeface="Arial"/>
            </a:endParaRPr>
          </a:p>
          <a:p>
            <a:pPr marL="457200" indent="-380520" algn="just">
              <a:lnSpc>
                <a:spcPct val="115000"/>
              </a:lnSpc>
              <a:spcBef>
                <a:spcPts val="1001"/>
              </a:spcBef>
              <a:buClr>
                <a:srgbClr val="000000"/>
              </a:buClr>
              <a:buFont typeface="Calibri"/>
              <a:buChar char="-"/>
            </a:pPr>
            <a:r>
              <a:rPr b="0" lang="ca-ES" sz="2400" spc="-1" strike="noStrike">
                <a:solidFill>
                  <a:srgbClr val="000000"/>
                </a:solidFill>
                <a:latin typeface="Calibri"/>
                <a:ea typeface="Calibri"/>
              </a:rPr>
              <a:t>L’entrevista amb la família és la principal eina per iniciar la valoració.  La  Guia d’Altes Capacitats s’ha utilitzat en el 43,5% dels casos. </a:t>
            </a:r>
            <a:endParaRPr b="0" lang="ca-ES" sz="2400" spc="-1" strike="noStrike">
              <a:latin typeface="Arial"/>
            </a:endParaRPr>
          </a:p>
          <a:p>
            <a:pPr marL="457200" indent="-380520" algn="just">
              <a:lnSpc>
                <a:spcPct val="115000"/>
              </a:lnSpc>
              <a:buClr>
                <a:srgbClr val="000000"/>
              </a:buClr>
              <a:buFont typeface="Calibri"/>
              <a:buChar char="-"/>
            </a:pPr>
            <a:r>
              <a:rPr b="0" lang="ca-ES" sz="2400" spc="-1" strike="noStrike">
                <a:solidFill>
                  <a:srgbClr val="000000"/>
                </a:solidFill>
                <a:latin typeface="Calibri"/>
                <a:ea typeface="Calibri"/>
              </a:rPr>
              <a:t>La gran majoria dels alumnes d’AACC del territori han estat valorats en la capacitat cognitiva, però en gairebé la meitat dels casos no han estat valorats ni en personalitat ni en creativitat. </a:t>
            </a:r>
            <a:endParaRPr b="0" lang="ca-ES" sz="2400" spc="-1" strike="noStrike">
              <a:latin typeface="Arial"/>
            </a:endParaRPr>
          </a:p>
          <a:p>
            <a:pPr algn="just">
              <a:lnSpc>
                <a:spcPct val="115000"/>
              </a:lnSpc>
              <a:spcBef>
                <a:spcPts val="1001"/>
              </a:spcBef>
              <a:spcAft>
                <a:spcPts val="1001"/>
              </a:spcAft>
            </a:pPr>
            <a:endParaRPr b="0" lang="ca-ES" sz="2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62" name="Shape 155" descr="peix bo.jpg"/>
          <p:cNvPicPr/>
          <p:nvPr/>
        </p:nvPicPr>
        <p:blipFill>
          <a:blip r:embed="rId1"/>
          <a:stretch/>
        </p:blipFill>
        <p:spPr>
          <a:xfrm>
            <a:off x="0" y="0"/>
            <a:ext cx="9143640" cy="1118160"/>
          </a:xfrm>
          <a:prstGeom prst="rect">
            <a:avLst/>
          </a:prstGeom>
          <a:ln>
            <a:noFill/>
          </a:ln>
        </p:spPr>
      </p:pic>
      <p:sp>
        <p:nvSpPr>
          <p:cNvPr id="63"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1"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1" lang="ca-ES" sz="1200" spc="-1" strike="noStrike">
                <a:solidFill>
                  <a:srgbClr val="888888"/>
                </a:solidFill>
                <a:latin typeface="Calibri"/>
                <a:ea typeface="Calibri"/>
              </a:rPr>
              <a:t> </a:t>
            </a:r>
            <a:r>
              <a:rPr b="1"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64"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65" name="CustomShape 4"/>
          <p:cNvSpPr/>
          <p:nvPr/>
        </p:nvSpPr>
        <p:spPr>
          <a:xfrm>
            <a:off x="697320" y="1336680"/>
            <a:ext cx="7339320" cy="3389760"/>
          </a:xfrm>
          <a:prstGeom prst="rect">
            <a:avLst/>
          </a:prstGeom>
          <a:noFill/>
          <a:ln>
            <a:noFill/>
          </a:ln>
        </p:spPr>
        <p:style>
          <a:lnRef idx="0"/>
          <a:fillRef idx="0"/>
          <a:effectRef idx="0"/>
          <a:fontRef idx="minor"/>
        </p:style>
        <p:txBody>
          <a:bodyPr>
            <a:noAutofit/>
          </a:bodyPr>
          <a:p>
            <a:pPr marL="673200" indent="-228240" algn="just">
              <a:lnSpc>
                <a:spcPct val="150000"/>
              </a:lnSpc>
            </a:pPr>
            <a:r>
              <a:rPr b="1" lang="ca-ES" sz="1200" spc="-1" strike="noStrike">
                <a:solidFill>
                  <a:srgbClr val="000000"/>
                </a:solidFill>
                <a:latin typeface="Arial"/>
                <a:ea typeface="Arial"/>
              </a:rPr>
              <a:t>ALUMNES NESE (necessitats especifiques de suport educatiu)</a:t>
            </a:r>
            <a:endParaRPr b="0" lang="ca-ES" sz="1200" spc="-1" strike="noStrike">
              <a:latin typeface="Arial"/>
            </a:endParaRPr>
          </a:p>
          <a:p>
            <a:pPr marL="673200" indent="-228240" algn="just">
              <a:lnSpc>
                <a:spcPct val="150000"/>
              </a:lnSpc>
            </a:pPr>
            <a:r>
              <a:rPr b="0" lang="ca-ES" sz="1200" spc="-1" strike="noStrike">
                <a:solidFill>
                  <a:srgbClr val="000000"/>
                </a:solidFill>
                <a:latin typeface="Arial"/>
                <a:ea typeface="Arial"/>
              </a:rPr>
              <a:t>a) Els alumnes amb necessitats educatives especials</a:t>
            </a:r>
            <a:endParaRPr b="0" lang="ca-ES" sz="1200" spc="-1" strike="noStrike">
              <a:latin typeface="Arial"/>
            </a:endParaRPr>
          </a:p>
          <a:p>
            <a:pPr marL="673200" indent="-228240" algn="just">
              <a:lnSpc>
                <a:spcPct val="150000"/>
              </a:lnSpc>
            </a:pPr>
            <a:r>
              <a:rPr b="0" lang="ca-ES" sz="1200" spc="-1" strike="noStrike">
                <a:solidFill>
                  <a:srgbClr val="000000"/>
                </a:solidFill>
                <a:latin typeface="Arial"/>
                <a:ea typeface="Arial"/>
              </a:rPr>
              <a:t>b) Alumnes d’origen estranger amb necessitats derivades de la incorporació tardana al sistema educatiu, de la falta de domini de la llengua vehicular dels aprenentatges i de l’escolaritat prèvia deficitària.</a:t>
            </a:r>
            <a:endParaRPr b="0" lang="ca-ES" sz="1200" spc="-1" strike="noStrike">
              <a:latin typeface="Arial"/>
            </a:endParaRPr>
          </a:p>
          <a:p>
            <a:pPr marL="673200" indent="-228240" algn="just">
              <a:lnSpc>
                <a:spcPct val="150000"/>
              </a:lnSpc>
            </a:pPr>
            <a:r>
              <a:rPr b="0" lang="ca-ES" sz="1200" spc="-1" strike="noStrike">
                <a:solidFill>
                  <a:srgbClr val="000000"/>
                </a:solidFill>
                <a:latin typeface="Arial"/>
                <a:ea typeface="Arial"/>
              </a:rPr>
              <a:t>c) Els alumnes amb necessitats educatives derivades de situacions socioeconòmiques i socioculturals especialment desfavorides.</a:t>
            </a:r>
            <a:endParaRPr b="0" lang="ca-ES" sz="1200" spc="-1" strike="noStrike">
              <a:latin typeface="Arial"/>
            </a:endParaRPr>
          </a:p>
          <a:p>
            <a:pPr marL="673200" indent="-228240" algn="just">
              <a:lnSpc>
                <a:spcPct val="150000"/>
              </a:lnSpc>
            </a:pPr>
            <a:r>
              <a:rPr b="0" lang="ca-ES" sz="1200" spc="-1" strike="noStrike">
                <a:solidFill>
                  <a:srgbClr val="000000"/>
                </a:solidFill>
                <a:latin typeface="Arial"/>
                <a:ea typeface="Arial"/>
              </a:rPr>
              <a:t>d)  Els alumnes amb trastorns d’aprenentatge o de comunicació, entesos, aquest últims, com a trastorns que afecten l’adquisició i l’ús funcional del llenguatge.</a:t>
            </a:r>
            <a:endParaRPr b="0" lang="ca-ES" sz="1200" spc="-1" strike="noStrike">
              <a:latin typeface="Arial"/>
            </a:endParaRPr>
          </a:p>
          <a:p>
            <a:pPr marL="673200" indent="-228240" algn="just">
              <a:lnSpc>
                <a:spcPct val="150000"/>
              </a:lnSpc>
            </a:pPr>
            <a:r>
              <a:rPr b="0" lang="ca-ES" sz="1200" spc="-1" strike="noStrike">
                <a:solidFill>
                  <a:srgbClr val="000000"/>
                </a:solidFill>
                <a:latin typeface="Arial"/>
                <a:ea typeface="Arial"/>
              </a:rPr>
              <a:t>e)  Els alumnes amb risc d’abandonament escolar prematur.</a:t>
            </a:r>
            <a:endParaRPr b="0" lang="ca-ES" sz="1200" spc="-1" strike="noStrike">
              <a:latin typeface="Arial"/>
            </a:endParaRPr>
          </a:p>
          <a:p>
            <a:pPr marL="673200" indent="-228240" algn="just">
              <a:lnSpc>
                <a:spcPct val="150000"/>
              </a:lnSpc>
            </a:pPr>
            <a:r>
              <a:rPr b="0" lang="ca-ES" sz="1200" spc="-1" strike="noStrike">
                <a:solidFill>
                  <a:srgbClr val="000000"/>
                </a:solidFill>
                <a:latin typeface="Arial"/>
                <a:ea typeface="Arial"/>
              </a:rPr>
              <a:t>d) </a:t>
            </a:r>
            <a:r>
              <a:rPr b="1" lang="ca-ES" sz="1200" spc="-1" strike="noStrike">
                <a:solidFill>
                  <a:srgbClr val="b45f06"/>
                </a:solidFill>
                <a:latin typeface="Arial"/>
                <a:ea typeface="Arial"/>
              </a:rPr>
              <a:t>Els alumnes amb AC derivades de la superdotació intel.lectual, talens simples i complexos i  precocitat </a:t>
            </a:r>
            <a:endParaRPr b="0" lang="ca-ES" sz="1200" spc="-1" strike="noStrike">
              <a:latin typeface="Arial"/>
            </a:endParaRPr>
          </a:p>
          <a:p>
            <a:pPr marL="673200" indent="-228240" algn="just">
              <a:lnSpc>
                <a:spcPct val="150000"/>
              </a:lnSpc>
            </a:pPr>
            <a:endParaRPr b="0" lang="ca-ES" sz="12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238" name="Shape 457" descr="peix bo.jpg"/>
          <p:cNvPicPr/>
          <p:nvPr/>
        </p:nvPicPr>
        <p:blipFill>
          <a:blip r:embed="rId1"/>
          <a:stretch/>
        </p:blipFill>
        <p:spPr>
          <a:xfrm>
            <a:off x="0" y="0"/>
            <a:ext cx="9143640" cy="1118160"/>
          </a:xfrm>
          <a:prstGeom prst="rect">
            <a:avLst/>
          </a:prstGeom>
          <a:ln>
            <a:noFill/>
          </a:ln>
        </p:spPr>
      </p:pic>
      <p:sp>
        <p:nvSpPr>
          <p:cNvPr id="239"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0"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0" lang="ca-ES" sz="1200" spc="-1" strike="noStrike">
                <a:solidFill>
                  <a:srgbClr val="888888"/>
                </a:solidFill>
                <a:latin typeface="Calibri"/>
                <a:ea typeface="Calibri"/>
              </a:rPr>
              <a:t> </a:t>
            </a:r>
            <a:r>
              <a:rPr b="0"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240"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241" name="CustomShape 4"/>
          <p:cNvSpPr/>
          <p:nvPr/>
        </p:nvSpPr>
        <p:spPr>
          <a:xfrm>
            <a:off x="1107360" y="1118520"/>
            <a:ext cx="6928920" cy="603000"/>
          </a:xfrm>
          <a:prstGeom prst="rect">
            <a:avLst/>
          </a:prstGeom>
          <a:noFill/>
          <a:ln>
            <a:noFill/>
          </a:ln>
        </p:spPr>
        <p:style>
          <a:lnRef idx="0"/>
          <a:fillRef idx="0"/>
          <a:effectRef idx="0"/>
          <a:fontRef idx="minor"/>
        </p:style>
        <p:txBody>
          <a:bodyPr>
            <a:noAutofit/>
          </a:bodyPr>
          <a:p>
            <a:pPr marL="457200" indent="457200" algn="just">
              <a:lnSpc>
                <a:spcPct val="115000"/>
              </a:lnSpc>
              <a:spcAft>
                <a:spcPts val="1001"/>
              </a:spcAft>
            </a:pPr>
            <a:r>
              <a:rPr b="1" lang="ca-ES" sz="3000" spc="-1" strike="noStrike">
                <a:solidFill>
                  <a:srgbClr val="000000"/>
                </a:solidFill>
                <a:latin typeface="Calibri"/>
                <a:ea typeface="Calibri"/>
              </a:rPr>
              <a:t>Mostra de la recerca i Població AC </a:t>
            </a:r>
            <a:endParaRPr b="0" lang="ca-ES" sz="3000" spc="-1" strike="noStrike">
              <a:latin typeface="Arial"/>
            </a:endParaRPr>
          </a:p>
        </p:txBody>
      </p:sp>
      <p:pic>
        <p:nvPicPr>
          <p:cNvPr id="242" name="Shape 461" descr=""/>
          <p:cNvPicPr/>
          <p:nvPr/>
        </p:nvPicPr>
        <p:blipFill>
          <a:blip r:embed="rId2"/>
          <a:stretch/>
        </p:blipFill>
        <p:spPr>
          <a:xfrm>
            <a:off x="791640" y="1733760"/>
            <a:ext cx="4762080" cy="3190680"/>
          </a:xfrm>
          <a:prstGeom prst="rect">
            <a:avLst/>
          </a:prstGeom>
          <a:ln>
            <a:noFill/>
          </a:ln>
        </p:spPr>
      </p:pic>
      <p:sp>
        <p:nvSpPr>
          <p:cNvPr id="243" name="CustomShape 5"/>
          <p:cNvSpPr/>
          <p:nvPr/>
        </p:nvSpPr>
        <p:spPr>
          <a:xfrm>
            <a:off x="6202800" y="1607760"/>
            <a:ext cx="2741040" cy="2999520"/>
          </a:xfrm>
          <a:prstGeom prst="rect">
            <a:avLst/>
          </a:prstGeom>
          <a:noFill/>
          <a:ln>
            <a:noFill/>
          </a:ln>
        </p:spPr>
        <p:style>
          <a:lnRef idx="0"/>
          <a:fillRef idx="0"/>
          <a:effectRef idx="0"/>
          <a:fontRef idx="minor"/>
        </p:style>
        <p:txBody>
          <a:bodyPr tIns="91440" bIns="91440" anchor="ctr">
            <a:noAutofit/>
          </a:bodyPr>
          <a:p>
            <a:pPr marL="457200" indent="-304560" algn="just">
              <a:lnSpc>
                <a:spcPct val="115000"/>
              </a:lnSpc>
              <a:buClr>
                <a:srgbClr val="000000"/>
              </a:buClr>
              <a:buFont typeface="Calibri"/>
              <a:buChar char="●"/>
            </a:pPr>
            <a:r>
              <a:rPr b="0" lang="ca-ES" sz="1200" spc="-1" strike="noStrike">
                <a:solidFill>
                  <a:srgbClr val="000000"/>
                </a:solidFill>
                <a:latin typeface="Calibri"/>
                <a:ea typeface="Calibri"/>
              </a:rPr>
              <a:t>Dificultats en la recollida de dades</a:t>
            </a:r>
            <a:endParaRPr b="0" lang="ca-ES" sz="1200" spc="-1" strike="noStrike">
              <a:latin typeface="Arial"/>
            </a:endParaRPr>
          </a:p>
          <a:p>
            <a:pPr marL="457200" indent="-304560" algn="just">
              <a:lnSpc>
                <a:spcPct val="115000"/>
              </a:lnSpc>
              <a:buClr>
                <a:srgbClr val="000000"/>
              </a:buClr>
              <a:buFont typeface="Calibri"/>
              <a:buChar char="●"/>
            </a:pPr>
            <a:r>
              <a:rPr b="0" lang="ca-ES" sz="1200" spc="-1" strike="noStrike">
                <a:solidFill>
                  <a:srgbClr val="000000"/>
                </a:solidFill>
                <a:latin typeface="Calibri"/>
                <a:ea typeface="Calibri"/>
              </a:rPr>
              <a:t>Alumnes que encaixen perfectament en el sistema</a:t>
            </a:r>
            <a:endParaRPr b="0" lang="ca-ES" sz="1200" spc="-1" strike="noStrike">
              <a:latin typeface="Arial"/>
            </a:endParaRPr>
          </a:p>
          <a:p>
            <a:pPr marL="457200" indent="-304560" algn="just">
              <a:lnSpc>
                <a:spcPct val="115000"/>
              </a:lnSpc>
              <a:buClr>
                <a:srgbClr val="000000"/>
              </a:buClr>
              <a:buFont typeface="Calibri"/>
              <a:buChar char="●"/>
            </a:pPr>
            <a:r>
              <a:rPr b="0" lang="ca-ES" sz="1200" spc="-1" strike="noStrike">
                <a:solidFill>
                  <a:srgbClr val="000000"/>
                </a:solidFill>
                <a:latin typeface="Calibri"/>
                <a:ea typeface="Calibri"/>
              </a:rPr>
              <a:t>Que ja s’apliquen mesures compensadores </a:t>
            </a:r>
            <a:endParaRPr b="0" lang="ca-ES" sz="1200" spc="-1" strike="noStrike">
              <a:latin typeface="Arial"/>
            </a:endParaRPr>
          </a:p>
          <a:p>
            <a:pPr marL="457200" indent="-304560" algn="just">
              <a:lnSpc>
                <a:spcPct val="115000"/>
              </a:lnSpc>
              <a:buClr>
                <a:srgbClr val="000000"/>
              </a:buClr>
              <a:buFont typeface="Calibri"/>
              <a:buChar char="●"/>
            </a:pPr>
            <a:r>
              <a:rPr b="0" lang="ca-ES" sz="1200" spc="-1" strike="noStrike">
                <a:solidFill>
                  <a:srgbClr val="000000"/>
                </a:solidFill>
                <a:latin typeface="Calibri"/>
                <a:ea typeface="Calibri"/>
              </a:rPr>
              <a:t>No s’és pro-actiu en la detecció </a:t>
            </a:r>
            <a:endParaRPr b="0" lang="ca-ES" sz="1200" spc="-1" strike="noStrike">
              <a:latin typeface="Arial"/>
            </a:endParaRPr>
          </a:p>
          <a:p>
            <a:pPr marL="457200" indent="-304560" algn="just">
              <a:lnSpc>
                <a:spcPct val="115000"/>
              </a:lnSpc>
              <a:buClr>
                <a:srgbClr val="000000"/>
              </a:buClr>
              <a:buFont typeface="Calibri"/>
              <a:buChar char="●"/>
            </a:pPr>
            <a:r>
              <a:rPr b="0" lang="ca-ES" sz="1200" spc="-1" strike="noStrike">
                <a:solidFill>
                  <a:srgbClr val="000000"/>
                </a:solidFill>
                <a:latin typeface="Calibri"/>
                <a:ea typeface="Calibri"/>
              </a:rPr>
              <a:t>Manca d’screenings en edats primerenques</a:t>
            </a:r>
            <a:endParaRPr b="0" lang="ca-ES" sz="1200" spc="-1" strike="noStrike">
              <a:latin typeface="Arial"/>
            </a:endParaRPr>
          </a:p>
        </p:txBody>
      </p:sp>
      <p:sp>
        <p:nvSpPr>
          <p:cNvPr id="244" name="CustomShape 6"/>
          <p:cNvSpPr/>
          <p:nvPr/>
        </p:nvSpPr>
        <p:spPr>
          <a:xfrm>
            <a:off x="1470600" y="2450880"/>
            <a:ext cx="792720" cy="338400"/>
          </a:xfrm>
          <a:prstGeom prst="rect">
            <a:avLst/>
          </a:prstGeom>
          <a:noFill/>
          <a:ln>
            <a:noFill/>
          </a:ln>
        </p:spPr>
        <p:style>
          <a:lnRef idx="0"/>
          <a:fillRef idx="0"/>
          <a:effectRef idx="0"/>
          <a:fontRef idx="minor"/>
        </p:style>
        <p:txBody>
          <a:bodyPr tIns="91440" bIns="91440">
            <a:noAutofit/>
          </a:bodyPr>
          <a:p>
            <a:pPr>
              <a:lnSpc>
                <a:spcPct val="100000"/>
              </a:lnSpc>
            </a:pPr>
            <a:r>
              <a:rPr b="1" lang="ca-ES" sz="1800" spc="-1" strike="noStrike">
                <a:solidFill>
                  <a:srgbClr val="000000"/>
                </a:solidFill>
                <a:latin typeface="Arial"/>
                <a:ea typeface="Arial"/>
              </a:rPr>
              <a:t> </a:t>
            </a:r>
            <a:r>
              <a:rPr b="1" lang="ca-ES" sz="1800" spc="-1" strike="noStrike">
                <a:solidFill>
                  <a:srgbClr val="000000"/>
                </a:solidFill>
                <a:latin typeface="Arial"/>
                <a:ea typeface="Arial"/>
              </a:rPr>
              <a:t>4-6%</a:t>
            </a:r>
            <a:endParaRPr b="0" lang="ca-ES" sz="1800" spc="-1" strike="noStrike">
              <a:latin typeface="Arial"/>
            </a:endParaRPr>
          </a:p>
        </p:txBody>
      </p:sp>
      <p:sp>
        <p:nvSpPr>
          <p:cNvPr id="245" name="CustomShape 7"/>
          <p:cNvSpPr/>
          <p:nvPr/>
        </p:nvSpPr>
        <p:spPr>
          <a:xfrm>
            <a:off x="4135320" y="2219040"/>
            <a:ext cx="873000" cy="338400"/>
          </a:xfrm>
          <a:prstGeom prst="rect">
            <a:avLst/>
          </a:prstGeom>
          <a:noFill/>
          <a:ln>
            <a:noFill/>
          </a:ln>
        </p:spPr>
        <p:style>
          <a:lnRef idx="0"/>
          <a:fillRef idx="0"/>
          <a:effectRef idx="0"/>
          <a:fontRef idx="minor"/>
        </p:style>
        <p:txBody>
          <a:bodyPr tIns="91440" bIns="91440">
            <a:noAutofit/>
          </a:bodyPr>
          <a:p>
            <a:pPr>
              <a:lnSpc>
                <a:spcPct val="100000"/>
              </a:lnSpc>
            </a:pPr>
            <a:r>
              <a:rPr b="1" lang="ca-ES" sz="1800" spc="-1" strike="noStrike">
                <a:solidFill>
                  <a:srgbClr val="000000"/>
                </a:solidFill>
                <a:latin typeface="Arial"/>
                <a:ea typeface="Arial"/>
              </a:rPr>
              <a:t>0,24%</a:t>
            </a:r>
            <a:endParaRPr b="0" lang="ca-ES" sz="18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247" name="Shape 471" descr="peix bo.jpg"/>
          <p:cNvPicPr/>
          <p:nvPr/>
        </p:nvPicPr>
        <p:blipFill>
          <a:blip r:embed="rId1"/>
          <a:stretch/>
        </p:blipFill>
        <p:spPr>
          <a:xfrm>
            <a:off x="0" y="0"/>
            <a:ext cx="9143640" cy="1118160"/>
          </a:xfrm>
          <a:prstGeom prst="rect">
            <a:avLst/>
          </a:prstGeom>
          <a:ln>
            <a:noFill/>
          </a:ln>
        </p:spPr>
      </p:pic>
      <p:sp>
        <p:nvSpPr>
          <p:cNvPr id="248"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0"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0" lang="ca-ES" sz="1200" spc="-1" strike="noStrike">
                <a:solidFill>
                  <a:srgbClr val="888888"/>
                </a:solidFill>
                <a:latin typeface="Calibri"/>
                <a:ea typeface="Calibri"/>
              </a:rPr>
              <a:t> </a:t>
            </a:r>
            <a:r>
              <a:rPr b="0"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249"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250" name="CustomShape 4"/>
          <p:cNvSpPr/>
          <p:nvPr/>
        </p:nvSpPr>
        <p:spPr>
          <a:xfrm>
            <a:off x="1107360" y="1118520"/>
            <a:ext cx="6928920" cy="603000"/>
          </a:xfrm>
          <a:prstGeom prst="rect">
            <a:avLst/>
          </a:prstGeom>
          <a:noFill/>
          <a:ln>
            <a:noFill/>
          </a:ln>
        </p:spPr>
        <p:style>
          <a:lnRef idx="0"/>
          <a:fillRef idx="0"/>
          <a:effectRef idx="0"/>
          <a:fontRef idx="minor"/>
        </p:style>
      </p:sp>
      <p:pic>
        <p:nvPicPr>
          <p:cNvPr id="251" name="Shape 475" descr=""/>
          <p:cNvPicPr/>
          <p:nvPr/>
        </p:nvPicPr>
        <p:blipFill>
          <a:blip r:embed="rId2"/>
          <a:stretch/>
        </p:blipFill>
        <p:spPr>
          <a:xfrm>
            <a:off x="6244560" y="1416960"/>
            <a:ext cx="2646720" cy="2646720"/>
          </a:xfrm>
          <a:prstGeom prst="rect">
            <a:avLst/>
          </a:prstGeom>
          <a:ln>
            <a:noFill/>
          </a:ln>
        </p:spPr>
      </p:pic>
      <p:sp>
        <p:nvSpPr>
          <p:cNvPr id="252" name="CustomShape 5"/>
          <p:cNvSpPr/>
          <p:nvPr/>
        </p:nvSpPr>
        <p:spPr>
          <a:xfrm>
            <a:off x="329760" y="1208880"/>
            <a:ext cx="5400720" cy="3166920"/>
          </a:xfrm>
          <a:prstGeom prst="rect">
            <a:avLst/>
          </a:prstGeom>
          <a:noFill/>
          <a:ln>
            <a:noFill/>
          </a:ln>
        </p:spPr>
        <p:style>
          <a:lnRef idx="0"/>
          <a:fillRef idx="0"/>
          <a:effectRef idx="0"/>
          <a:fontRef idx="minor"/>
        </p:style>
        <p:txBody>
          <a:bodyPr tIns="91440" bIns="91440">
            <a:noAutofit/>
          </a:bodyPr>
          <a:p>
            <a:pPr marL="457200" indent="-317160" algn="just">
              <a:lnSpc>
                <a:spcPct val="115000"/>
              </a:lnSpc>
              <a:buClr>
                <a:srgbClr val="000000"/>
              </a:buClr>
              <a:buFont typeface="Calibri"/>
              <a:buChar char="●"/>
            </a:pPr>
            <a:r>
              <a:rPr b="1" lang="ca-ES" sz="1400" spc="-1" strike="noStrike">
                <a:solidFill>
                  <a:srgbClr val="000000"/>
                </a:solidFill>
                <a:latin typeface="Calibri"/>
                <a:ea typeface="Calibri"/>
              </a:rPr>
              <a:t>Necessitat de congruència entre criteris teòrics </a:t>
            </a:r>
            <a:r>
              <a:rPr b="0" lang="ca-ES" sz="1400" spc="-1" strike="noStrike">
                <a:solidFill>
                  <a:srgbClr val="000000"/>
                </a:solidFill>
                <a:latin typeface="Calibri"/>
                <a:ea typeface="Calibri"/>
              </a:rPr>
              <a:t>(monolític, multifactorial, i cognitiu)</a:t>
            </a:r>
            <a:r>
              <a:rPr b="1" lang="ca-ES" sz="1400" spc="-1" strike="noStrike">
                <a:solidFill>
                  <a:srgbClr val="000000"/>
                </a:solidFill>
                <a:latin typeface="Calibri"/>
                <a:ea typeface="Calibri"/>
              </a:rPr>
              <a:t> i els procediments d’identificació,</a:t>
            </a:r>
            <a:endParaRPr b="0" lang="ca-ES" sz="1400" spc="-1" strike="noStrike">
              <a:latin typeface="Arial"/>
            </a:endParaRPr>
          </a:p>
          <a:p>
            <a:pPr marL="457200" indent="-317160" algn="just">
              <a:lnSpc>
                <a:spcPct val="115000"/>
              </a:lnSpc>
              <a:buClr>
                <a:srgbClr val="000000"/>
              </a:buClr>
              <a:buFont typeface="Calibri"/>
              <a:buChar char="●"/>
            </a:pPr>
            <a:r>
              <a:rPr b="1" lang="ca-ES" sz="1400" spc="-1" strike="noStrike">
                <a:solidFill>
                  <a:srgbClr val="000000"/>
                </a:solidFill>
                <a:latin typeface="Calibri"/>
                <a:ea typeface="Calibri"/>
              </a:rPr>
              <a:t>Deixar de representar-nos </a:t>
            </a:r>
            <a:r>
              <a:rPr b="0" lang="ca-ES" sz="1400" spc="-1" strike="noStrike">
                <a:solidFill>
                  <a:srgbClr val="000000"/>
                </a:solidFill>
                <a:latin typeface="Calibri"/>
                <a:ea typeface="Calibri"/>
              </a:rPr>
              <a:t> l</a:t>
            </a:r>
            <a:r>
              <a:rPr b="1" lang="ca-ES" sz="1400" spc="-1" strike="noStrike">
                <a:solidFill>
                  <a:srgbClr val="000000"/>
                </a:solidFill>
                <a:latin typeface="Calibri"/>
                <a:ea typeface="Calibri"/>
              </a:rPr>
              <a:t>a capacitat d’aprenentatge és la màxima manifestació de la intel·ligència</a:t>
            </a:r>
            <a:endParaRPr b="0" lang="ca-ES" sz="1400" spc="-1" strike="noStrike">
              <a:latin typeface="Arial"/>
            </a:endParaRPr>
          </a:p>
          <a:p>
            <a:pPr marL="457200" indent="-317160" algn="just">
              <a:lnSpc>
                <a:spcPct val="115000"/>
              </a:lnSpc>
              <a:buClr>
                <a:srgbClr val="000000"/>
              </a:buClr>
              <a:buFont typeface="Calibri"/>
              <a:buChar char="●"/>
            </a:pPr>
            <a:r>
              <a:rPr b="1" lang="ca-ES" sz="1400" spc="-1" strike="noStrike">
                <a:solidFill>
                  <a:srgbClr val="000000"/>
                </a:solidFill>
                <a:latin typeface="Calibri"/>
                <a:ea typeface="Calibri"/>
              </a:rPr>
              <a:t>Entendre que el un factor G o un QI només esdevenen predictors de l’aprenentatge escolar </a:t>
            </a:r>
            <a:endParaRPr b="0" lang="ca-ES" sz="1400" spc="-1" strike="noStrike">
              <a:latin typeface="Arial"/>
            </a:endParaRPr>
          </a:p>
          <a:p>
            <a:pPr>
              <a:lnSpc>
                <a:spcPct val="100000"/>
              </a:lnSpc>
              <a:spcBef>
                <a:spcPts val="1001"/>
              </a:spcBef>
            </a:pPr>
            <a:endParaRPr b="0" lang="ca-ES" sz="1400" spc="-1" strike="noStrike">
              <a:latin typeface="Arial"/>
            </a:endParaRPr>
          </a:p>
        </p:txBody>
      </p:sp>
      <p:pic>
        <p:nvPicPr>
          <p:cNvPr id="253" name="Shape 477" descr=""/>
          <p:cNvPicPr/>
          <p:nvPr/>
        </p:nvPicPr>
        <p:blipFill>
          <a:blip r:embed="rId3"/>
          <a:stretch/>
        </p:blipFill>
        <p:spPr>
          <a:xfrm rot="21099600">
            <a:off x="938520" y="3043080"/>
            <a:ext cx="5029560" cy="1791000"/>
          </a:xfrm>
          <a:prstGeom prst="rect">
            <a:avLst/>
          </a:prstGeom>
          <a:ln>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255" name="Shape 484" descr="peix bo.jpg"/>
          <p:cNvPicPr/>
          <p:nvPr/>
        </p:nvPicPr>
        <p:blipFill>
          <a:blip r:embed="rId1"/>
          <a:stretch/>
        </p:blipFill>
        <p:spPr>
          <a:xfrm>
            <a:off x="0" y="0"/>
            <a:ext cx="9143640" cy="1118160"/>
          </a:xfrm>
          <a:prstGeom prst="rect">
            <a:avLst/>
          </a:prstGeom>
          <a:ln>
            <a:noFill/>
          </a:ln>
        </p:spPr>
      </p:pic>
      <p:sp>
        <p:nvSpPr>
          <p:cNvPr id="256"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0"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0" lang="ca-ES" sz="1200" spc="-1" strike="noStrike">
                <a:solidFill>
                  <a:srgbClr val="888888"/>
                </a:solidFill>
                <a:latin typeface="Calibri"/>
                <a:ea typeface="Calibri"/>
              </a:rPr>
              <a:t> </a:t>
            </a:r>
            <a:r>
              <a:rPr b="0"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257"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258" name="CustomShape 4"/>
          <p:cNvSpPr/>
          <p:nvPr/>
        </p:nvSpPr>
        <p:spPr>
          <a:xfrm>
            <a:off x="1107360" y="1118520"/>
            <a:ext cx="6928920" cy="603000"/>
          </a:xfrm>
          <a:prstGeom prst="rect">
            <a:avLst/>
          </a:prstGeom>
          <a:noFill/>
          <a:ln>
            <a:noFill/>
          </a:ln>
        </p:spPr>
        <p:style>
          <a:lnRef idx="0"/>
          <a:fillRef idx="0"/>
          <a:effectRef idx="0"/>
          <a:fontRef idx="minor"/>
        </p:style>
        <p:txBody>
          <a:bodyPr>
            <a:noAutofit/>
          </a:bodyPr>
          <a:p>
            <a:pPr algn="just">
              <a:lnSpc>
                <a:spcPct val="115000"/>
              </a:lnSpc>
              <a:spcAft>
                <a:spcPts val="1001"/>
              </a:spcAft>
            </a:pPr>
            <a:r>
              <a:rPr b="1" lang="ca-ES" sz="2400" spc="-1" strike="noStrike">
                <a:solidFill>
                  <a:srgbClr val="000000"/>
                </a:solidFill>
                <a:latin typeface="Calibri"/>
                <a:ea typeface="Calibri"/>
              </a:rPr>
              <a:t>Protocol per valorar AC i talent</a:t>
            </a:r>
            <a:r>
              <a:rPr b="0" lang="ca-ES" sz="2400" spc="-1" strike="noStrike">
                <a:solidFill>
                  <a:srgbClr val="000000"/>
                </a:solidFill>
                <a:latin typeface="Calibri"/>
                <a:ea typeface="Calibri"/>
              </a:rPr>
              <a:t> </a:t>
            </a:r>
            <a:r>
              <a:rPr b="0" lang="ca-ES" sz="1800" spc="-1" strike="noStrike">
                <a:solidFill>
                  <a:srgbClr val="000000"/>
                </a:solidFill>
                <a:latin typeface="Calibri"/>
                <a:ea typeface="Calibri"/>
              </a:rPr>
              <a:t>(</a:t>
            </a:r>
            <a:r>
              <a:rPr b="0" lang="ca-ES" sz="1400" spc="-1" strike="noStrike">
                <a:solidFill>
                  <a:srgbClr val="000000"/>
                </a:solidFill>
                <a:latin typeface="Calibri"/>
                <a:ea typeface="Calibri"/>
              </a:rPr>
              <a:t>A.</a:t>
            </a:r>
            <a:r>
              <a:rPr b="0" lang="ca-ES" sz="1800" spc="-1" strike="noStrike">
                <a:solidFill>
                  <a:srgbClr val="000000"/>
                </a:solidFill>
                <a:latin typeface="Calibri"/>
                <a:ea typeface="Calibri"/>
              </a:rPr>
              <a:t> </a:t>
            </a:r>
            <a:r>
              <a:rPr b="0" lang="ca-ES" sz="1400" spc="-1" strike="noStrike">
                <a:solidFill>
                  <a:srgbClr val="000000"/>
                </a:solidFill>
                <a:latin typeface="Calibri"/>
                <a:ea typeface="Calibri"/>
              </a:rPr>
              <a:t>Castelló Tarrida, 1998)</a:t>
            </a:r>
            <a:endParaRPr b="0" lang="ca-ES" sz="1400" spc="-1" strike="noStrike">
              <a:latin typeface="Arial"/>
            </a:endParaRPr>
          </a:p>
        </p:txBody>
      </p:sp>
      <p:sp>
        <p:nvSpPr>
          <p:cNvPr id="259" name="CustomShape 5"/>
          <p:cNvSpPr/>
          <p:nvPr/>
        </p:nvSpPr>
        <p:spPr>
          <a:xfrm>
            <a:off x="3279600" y="1721880"/>
            <a:ext cx="5551920" cy="3170880"/>
          </a:xfrm>
          <a:prstGeom prst="rect">
            <a:avLst/>
          </a:prstGeom>
          <a:noFill/>
          <a:ln>
            <a:noFill/>
          </a:ln>
        </p:spPr>
        <p:style>
          <a:lnRef idx="0"/>
          <a:fillRef idx="0"/>
          <a:effectRef idx="0"/>
          <a:fontRef idx="minor"/>
        </p:style>
        <p:txBody>
          <a:bodyPr tIns="91440" bIns="91440" anchor="ctr">
            <a:noAutofit/>
          </a:bodyPr>
          <a:p>
            <a:pPr algn="just">
              <a:lnSpc>
                <a:spcPct val="115000"/>
              </a:lnSpc>
            </a:pPr>
            <a:endParaRPr b="0" lang="ca-ES" sz="1800" spc="-1" strike="noStrike">
              <a:latin typeface="Arial"/>
            </a:endParaRPr>
          </a:p>
          <a:p>
            <a:pPr algn="just">
              <a:lnSpc>
                <a:spcPct val="115000"/>
              </a:lnSpc>
              <a:spcBef>
                <a:spcPts val="1001"/>
              </a:spcBef>
            </a:pPr>
            <a:endParaRPr b="0" lang="ca-ES" sz="1800" spc="-1" strike="noStrike">
              <a:latin typeface="Arial"/>
            </a:endParaRPr>
          </a:p>
          <a:p>
            <a:pPr algn="just">
              <a:lnSpc>
                <a:spcPct val="115000"/>
              </a:lnSpc>
              <a:spcBef>
                <a:spcPts val="1001"/>
              </a:spcBef>
            </a:pPr>
            <a:endParaRPr b="0" lang="ca-ES" sz="1800" spc="-1" strike="noStrike">
              <a:latin typeface="Arial"/>
            </a:endParaRPr>
          </a:p>
          <a:p>
            <a:pPr marL="457200" indent="-304560" algn="just">
              <a:lnSpc>
                <a:spcPct val="115000"/>
              </a:lnSpc>
              <a:spcBef>
                <a:spcPts val="1001"/>
              </a:spcBef>
              <a:buClr>
                <a:srgbClr val="000000"/>
              </a:buClr>
              <a:buFont typeface="Calibri"/>
              <a:buChar char="●"/>
            </a:pPr>
            <a:r>
              <a:rPr b="0" lang="ca-ES" sz="1800" spc="-1" strike="noStrike">
                <a:solidFill>
                  <a:srgbClr val="000000"/>
                </a:solidFill>
                <a:latin typeface="Calibri"/>
                <a:ea typeface="Calibri"/>
              </a:rPr>
              <a:t>Mesures de diverses variables</a:t>
            </a:r>
            <a:endParaRPr b="0" lang="ca-ES" sz="1800" spc="-1" strike="noStrike">
              <a:latin typeface="Arial"/>
            </a:endParaRPr>
          </a:p>
          <a:p>
            <a:pPr marL="457200" indent="-304560" algn="just">
              <a:lnSpc>
                <a:spcPct val="115000"/>
              </a:lnSpc>
              <a:buClr>
                <a:srgbClr val="000000"/>
              </a:buClr>
              <a:buFont typeface="Calibri"/>
              <a:buChar char="●"/>
            </a:pPr>
            <a:r>
              <a:rPr b="0" lang="ca-ES" sz="1800" spc="-1" strike="noStrike">
                <a:solidFill>
                  <a:srgbClr val="000000"/>
                </a:solidFill>
                <a:latin typeface="Calibri"/>
                <a:ea typeface="Calibri"/>
              </a:rPr>
              <a:t>Enteses com a macroprocesos</a:t>
            </a:r>
            <a:endParaRPr b="0" lang="ca-ES" sz="1800" spc="-1" strike="noStrike">
              <a:latin typeface="Arial"/>
            </a:endParaRPr>
          </a:p>
          <a:p>
            <a:pPr marL="914400" indent="-317160" algn="just">
              <a:lnSpc>
                <a:spcPct val="115000"/>
              </a:lnSpc>
              <a:buClr>
                <a:srgbClr val="000000"/>
              </a:buClr>
              <a:buFont typeface="Calibri"/>
              <a:buChar char="●"/>
            </a:pPr>
            <a:r>
              <a:rPr b="1" lang="ca-ES" sz="1400" spc="-1" strike="noStrike">
                <a:solidFill>
                  <a:srgbClr val="000000"/>
                </a:solidFill>
                <a:latin typeface="Calibri"/>
                <a:ea typeface="Calibri"/>
              </a:rPr>
              <a:t>Raonament verbal</a:t>
            </a:r>
            <a:endParaRPr b="0" lang="ca-ES" sz="1400" spc="-1" strike="noStrike">
              <a:latin typeface="Arial"/>
            </a:endParaRPr>
          </a:p>
          <a:p>
            <a:pPr marL="914400" indent="-317160" algn="just">
              <a:lnSpc>
                <a:spcPct val="115000"/>
              </a:lnSpc>
              <a:buClr>
                <a:srgbClr val="000000"/>
              </a:buClr>
              <a:buFont typeface="Calibri"/>
              <a:buChar char="●"/>
            </a:pPr>
            <a:r>
              <a:rPr b="1" lang="ca-ES" sz="1400" spc="-1" strike="noStrike">
                <a:solidFill>
                  <a:srgbClr val="000000"/>
                </a:solidFill>
                <a:latin typeface="Calibri"/>
                <a:ea typeface="Calibri"/>
              </a:rPr>
              <a:t>Raonament numèric-aritmètic </a:t>
            </a:r>
            <a:endParaRPr b="0" lang="ca-ES" sz="1400" spc="-1" strike="noStrike">
              <a:latin typeface="Arial"/>
            </a:endParaRPr>
          </a:p>
          <a:p>
            <a:pPr marL="914400" indent="-317160" algn="just">
              <a:lnSpc>
                <a:spcPct val="115000"/>
              </a:lnSpc>
              <a:buClr>
                <a:srgbClr val="000000"/>
              </a:buClr>
              <a:buFont typeface="Calibri"/>
              <a:buChar char="●"/>
            </a:pPr>
            <a:r>
              <a:rPr b="1" lang="ca-ES" sz="1400" spc="-1" strike="noStrike">
                <a:solidFill>
                  <a:srgbClr val="000000"/>
                </a:solidFill>
                <a:latin typeface="Calibri"/>
                <a:ea typeface="Calibri"/>
              </a:rPr>
              <a:t>Manipulació espacial</a:t>
            </a:r>
            <a:endParaRPr b="0" lang="ca-ES" sz="1400" spc="-1" strike="noStrike">
              <a:latin typeface="Arial"/>
            </a:endParaRPr>
          </a:p>
          <a:p>
            <a:pPr marL="914400" indent="-317160" algn="just">
              <a:lnSpc>
                <a:spcPct val="115000"/>
              </a:lnSpc>
              <a:buClr>
                <a:srgbClr val="000000"/>
              </a:buClr>
              <a:buFont typeface="Calibri"/>
              <a:buChar char="●"/>
            </a:pPr>
            <a:r>
              <a:rPr b="1" lang="ca-ES" sz="1400" spc="-1" strike="noStrike">
                <a:solidFill>
                  <a:srgbClr val="000000"/>
                </a:solidFill>
                <a:latin typeface="Calibri"/>
                <a:ea typeface="Calibri"/>
              </a:rPr>
              <a:t>Creativitat</a:t>
            </a:r>
            <a:endParaRPr b="0" lang="ca-ES" sz="1400" spc="-1" strike="noStrike">
              <a:latin typeface="Arial"/>
            </a:endParaRPr>
          </a:p>
          <a:p>
            <a:pPr marL="914400" indent="-317160" algn="just">
              <a:lnSpc>
                <a:spcPct val="115000"/>
              </a:lnSpc>
              <a:buClr>
                <a:srgbClr val="000000"/>
              </a:buClr>
              <a:buFont typeface="Calibri"/>
              <a:buChar char="●"/>
            </a:pPr>
            <a:r>
              <a:rPr b="1" lang="ca-ES" sz="1400" spc="-1" strike="noStrike">
                <a:solidFill>
                  <a:srgbClr val="000000"/>
                </a:solidFill>
                <a:latin typeface="Calibri"/>
                <a:ea typeface="Calibri"/>
              </a:rPr>
              <a:t>Raonament lògic</a:t>
            </a:r>
            <a:endParaRPr b="0" lang="ca-ES" sz="1400" spc="-1" strike="noStrike">
              <a:latin typeface="Arial"/>
            </a:endParaRPr>
          </a:p>
          <a:p>
            <a:pPr marL="914400" indent="-317160" algn="just">
              <a:lnSpc>
                <a:spcPct val="115000"/>
              </a:lnSpc>
              <a:buClr>
                <a:srgbClr val="000000"/>
              </a:buClr>
              <a:buFont typeface="Calibri"/>
              <a:buChar char="●"/>
            </a:pPr>
            <a:r>
              <a:rPr b="1" lang="ca-ES" sz="1400" spc="-1" strike="noStrike">
                <a:solidFill>
                  <a:srgbClr val="000000"/>
                </a:solidFill>
                <a:latin typeface="Calibri"/>
                <a:ea typeface="Calibri"/>
              </a:rPr>
              <a:t>Gestió de la memòria (verbal T-acadèmic)</a:t>
            </a:r>
            <a:endParaRPr b="0" lang="ca-ES" sz="1400" spc="-1" strike="noStrike">
              <a:latin typeface="Arial"/>
            </a:endParaRPr>
          </a:p>
          <a:p>
            <a:pPr marL="914400" indent="-317160" algn="just">
              <a:lnSpc>
                <a:spcPct val="115000"/>
              </a:lnSpc>
              <a:buClr>
                <a:srgbClr val="000000"/>
              </a:buClr>
              <a:buFont typeface="Calibri"/>
              <a:buChar char="●"/>
            </a:pPr>
            <a:r>
              <a:rPr b="1" lang="ca-ES" sz="1400" spc="-1" strike="noStrike">
                <a:solidFill>
                  <a:srgbClr val="000000"/>
                </a:solidFill>
                <a:latin typeface="Calibri"/>
                <a:ea typeface="Calibri"/>
              </a:rPr>
              <a:t>Raonament figuratiu (T-no verbal)</a:t>
            </a:r>
            <a:endParaRPr b="0" lang="ca-ES" sz="1400" spc="-1" strike="noStrike">
              <a:latin typeface="Arial"/>
            </a:endParaRPr>
          </a:p>
          <a:p>
            <a:pPr algn="just">
              <a:lnSpc>
                <a:spcPct val="115000"/>
              </a:lnSpc>
              <a:spcBef>
                <a:spcPts val="1001"/>
              </a:spcBef>
            </a:pPr>
            <a:r>
              <a:rPr b="1" lang="ca-ES" sz="1400" spc="-1" strike="noStrike">
                <a:solidFill>
                  <a:srgbClr val="000000"/>
                </a:solidFill>
                <a:latin typeface="Calibri"/>
                <a:ea typeface="Calibri"/>
              </a:rPr>
              <a:t>                                         </a:t>
            </a:r>
            <a:endParaRPr b="0" lang="ca-ES" sz="1400" spc="-1" strike="noStrike">
              <a:latin typeface="Arial"/>
            </a:endParaRPr>
          </a:p>
          <a:p>
            <a:pPr marL="914400" indent="457200" algn="just">
              <a:lnSpc>
                <a:spcPct val="115000"/>
              </a:lnSpc>
              <a:spcBef>
                <a:spcPts val="1001"/>
              </a:spcBef>
            </a:pPr>
            <a:endParaRPr b="0" lang="ca-ES" sz="1400" spc="-1" strike="noStrike">
              <a:latin typeface="Arial"/>
            </a:endParaRPr>
          </a:p>
          <a:p>
            <a:pPr algn="just">
              <a:lnSpc>
                <a:spcPct val="115000"/>
              </a:lnSpc>
              <a:spcBef>
                <a:spcPts val="1001"/>
              </a:spcBef>
              <a:spcAft>
                <a:spcPts val="1001"/>
              </a:spcAft>
            </a:pPr>
            <a:r>
              <a:rPr b="1" lang="ca-ES" sz="1400" spc="-1" strike="noStrike">
                <a:solidFill>
                  <a:srgbClr val="000000"/>
                </a:solidFill>
                <a:latin typeface="Calibri"/>
                <a:ea typeface="Calibri"/>
              </a:rPr>
              <a:t>                   </a:t>
            </a:r>
            <a:endParaRPr b="0" lang="ca-ES" sz="1400" spc="-1" strike="noStrike">
              <a:latin typeface="Arial"/>
            </a:endParaRPr>
          </a:p>
        </p:txBody>
      </p:sp>
      <p:pic>
        <p:nvPicPr>
          <p:cNvPr id="260" name="Shape 489" descr=""/>
          <p:cNvPicPr/>
          <p:nvPr/>
        </p:nvPicPr>
        <p:blipFill>
          <a:blip r:embed="rId2"/>
          <a:stretch/>
        </p:blipFill>
        <p:spPr>
          <a:xfrm>
            <a:off x="379080" y="1776600"/>
            <a:ext cx="2790360" cy="2990520"/>
          </a:xfrm>
          <a:prstGeom prst="rect">
            <a:avLst/>
          </a:prstGeom>
          <a:ln>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262" name="Shape 496" descr="peix bo.jpg"/>
          <p:cNvPicPr/>
          <p:nvPr/>
        </p:nvPicPr>
        <p:blipFill>
          <a:blip r:embed="rId1"/>
          <a:stretch/>
        </p:blipFill>
        <p:spPr>
          <a:xfrm>
            <a:off x="0" y="0"/>
            <a:ext cx="9143640" cy="1118160"/>
          </a:xfrm>
          <a:prstGeom prst="rect">
            <a:avLst/>
          </a:prstGeom>
          <a:ln>
            <a:noFill/>
          </a:ln>
        </p:spPr>
      </p:pic>
      <p:sp>
        <p:nvSpPr>
          <p:cNvPr id="263"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0"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0" lang="ca-ES" sz="1200" spc="-1" strike="noStrike">
                <a:solidFill>
                  <a:srgbClr val="888888"/>
                </a:solidFill>
                <a:latin typeface="Calibri"/>
                <a:ea typeface="Calibri"/>
              </a:rPr>
              <a:t> </a:t>
            </a:r>
            <a:r>
              <a:rPr b="0"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264"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265" name="CustomShape 4"/>
          <p:cNvSpPr/>
          <p:nvPr/>
        </p:nvSpPr>
        <p:spPr>
          <a:xfrm>
            <a:off x="1107360" y="1118520"/>
            <a:ext cx="6928920" cy="603000"/>
          </a:xfrm>
          <a:prstGeom prst="rect">
            <a:avLst/>
          </a:prstGeom>
          <a:noFill/>
          <a:ln>
            <a:noFill/>
          </a:ln>
        </p:spPr>
        <p:style>
          <a:lnRef idx="0"/>
          <a:fillRef idx="0"/>
          <a:effectRef idx="0"/>
          <a:fontRef idx="minor"/>
        </p:style>
      </p:sp>
      <p:pic>
        <p:nvPicPr>
          <p:cNvPr id="266" name="Shape 500" descr=""/>
          <p:cNvPicPr/>
          <p:nvPr/>
        </p:nvPicPr>
        <p:blipFill>
          <a:blip r:embed="rId2"/>
          <a:stretch/>
        </p:blipFill>
        <p:spPr>
          <a:xfrm>
            <a:off x="204840" y="1245600"/>
            <a:ext cx="8737200" cy="3234600"/>
          </a:xfrm>
          <a:prstGeom prst="rect">
            <a:avLst/>
          </a:prstGeom>
          <a:ln>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268" name="Shape 507" descr="peix bo.jpg"/>
          <p:cNvPicPr/>
          <p:nvPr/>
        </p:nvPicPr>
        <p:blipFill>
          <a:blip r:embed="rId1"/>
          <a:stretch/>
        </p:blipFill>
        <p:spPr>
          <a:xfrm>
            <a:off x="0" y="0"/>
            <a:ext cx="9143640" cy="1118160"/>
          </a:xfrm>
          <a:prstGeom prst="rect">
            <a:avLst/>
          </a:prstGeom>
          <a:ln>
            <a:noFill/>
          </a:ln>
        </p:spPr>
      </p:pic>
      <p:sp>
        <p:nvSpPr>
          <p:cNvPr id="269"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0"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0" lang="ca-ES" sz="1200" spc="-1" strike="noStrike">
                <a:solidFill>
                  <a:srgbClr val="888888"/>
                </a:solidFill>
                <a:latin typeface="Calibri"/>
                <a:ea typeface="Calibri"/>
              </a:rPr>
              <a:t> </a:t>
            </a:r>
            <a:r>
              <a:rPr b="0"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270"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271" name="CustomShape 4"/>
          <p:cNvSpPr/>
          <p:nvPr/>
        </p:nvSpPr>
        <p:spPr>
          <a:xfrm>
            <a:off x="1195920" y="1378800"/>
            <a:ext cx="6928920" cy="2792880"/>
          </a:xfrm>
          <a:prstGeom prst="rect">
            <a:avLst/>
          </a:prstGeom>
          <a:noFill/>
          <a:ln>
            <a:noFill/>
          </a:ln>
        </p:spPr>
        <p:style>
          <a:lnRef idx="0"/>
          <a:fillRef idx="0"/>
          <a:effectRef idx="0"/>
          <a:fontRef idx="minor"/>
        </p:style>
        <p:txBody>
          <a:bodyPr>
            <a:noAutofit/>
          </a:bodyPr>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pic>
        <p:nvPicPr>
          <p:cNvPr id="272" name="Shape 511" descr=""/>
          <p:cNvPicPr/>
          <p:nvPr/>
        </p:nvPicPr>
        <p:blipFill>
          <a:blip r:embed="rId2"/>
          <a:stretch/>
        </p:blipFill>
        <p:spPr>
          <a:xfrm>
            <a:off x="339120" y="1378800"/>
            <a:ext cx="2979720" cy="2669760"/>
          </a:xfrm>
          <a:prstGeom prst="rect">
            <a:avLst/>
          </a:prstGeom>
          <a:ln>
            <a:noFill/>
          </a:ln>
        </p:spPr>
      </p:pic>
      <p:sp>
        <p:nvSpPr>
          <p:cNvPr id="273" name="CustomShape 5"/>
          <p:cNvSpPr/>
          <p:nvPr/>
        </p:nvSpPr>
        <p:spPr>
          <a:xfrm>
            <a:off x="3566160" y="1836000"/>
            <a:ext cx="4307400" cy="857160"/>
          </a:xfrm>
          <a:prstGeom prst="rect">
            <a:avLst/>
          </a:prstGeom>
          <a:noFill/>
          <a:ln>
            <a:noFill/>
          </a:ln>
        </p:spPr>
        <p:style>
          <a:lnRef idx="0"/>
          <a:fillRef idx="0"/>
          <a:effectRef idx="0"/>
          <a:fontRef idx="minor"/>
        </p:style>
        <p:txBody>
          <a:bodyPr tIns="91440" bIns="91440">
            <a:noAutofit/>
          </a:bodyPr>
          <a:p>
            <a:pPr>
              <a:lnSpc>
                <a:spcPct val="100000"/>
              </a:lnSpc>
            </a:pPr>
            <a:r>
              <a:rPr b="1" i="1" lang="ca-ES" sz="1400" spc="-1" strike="noStrike">
                <a:solidFill>
                  <a:srgbClr val="0000ff"/>
                </a:solidFill>
                <a:latin typeface="Arial"/>
                <a:ea typeface="Arial"/>
              </a:rPr>
              <a:t> </a:t>
            </a:r>
            <a:r>
              <a:rPr b="1" lang="ca-ES" sz="3000" spc="-1" strike="noStrike">
                <a:solidFill>
                  <a:srgbClr val="0000ff"/>
                </a:solidFill>
                <a:latin typeface="Calibri"/>
                <a:ea typeface="Calibri"/>
              </a:rPr>
              <a:t>MESURES D’INTERVENCIÓ</a:t>
            </a:r>
            <a:endParaRPr b="0" lang="ca-ES" sz="30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275" name="Shape 519" descr="peix bo.jpg"/>
          <p:cNvPicPr/>
          <p:nvPr/>
        </p:nvPicPr>
        <p:blipFill>
          <a:blip r:embed="rId1"/>
          <a:stretch/>
        </p:blipFill>
        <p:spPr>
          <a:xfrm>
            <a:off x="0" y="0"/>
            <a:ext cx="9143640" cy="1118160"/>
          </a:xfrm>
          <a:prstGeom prst="rect">
            <a:avLst/>
          </a:prstGeom>
          <a:ln>
            <a:noFill/>
          </a:ln>
        </p:spPr>
      </p:pic>
      <p:sp>
        <p:nvSpPr>
          <p:cNvPr id="276"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0"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0" lang="ca-ES" sz="1200" spc="-1" strike="noStrike">
                <a:solidFill>
                  <a:srgbClr val="888888"/>
                </a:solidFill>
                <a:latin typeface="Calibri"/>
                <a:ea typeface="Calibri"/>
              </a:rPr>
              <a:t> </a:t>
            </a:r>
            <a:r>
              <a:rPr b="0"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277"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278" name="CustomShape 4"/>
          <p:cNvSpPr/>
          <p:nvPr/>
        </p:nvSpPr>
        <p:spPr>
          <a:xfrm>
            <a:off x="303480" y="1416960"/>
            <a:ext cx="8430120" cy="3190320"/>
          </a:xfrm>
          <a:prstGeom prst="rect">
            <a:avLst/>
          </a:prstGeom>
          <a:noFill/>
          <a:ln>
            <a:noFill/>
          </a:ln>
        </p:spPr>
        <p:style>
          <a:lnRef idx="0"/>
          <a:fillRef idx="0"/>
          <a:effectRef idx="0"/>
          <a:fontRef idx="minor"/>
        </p:style>
        <p:txBody>
          <a:bodyPr>
            <a:noAutofit/>
          </a:bodyPr>
          <a:p>
            <a:pPr>
              <a:lnSpc>
                <a:spcPct val="100000"/>
              </a:lnSpc>
            </a:pPr>
            <a:r>
              <a:rPr b="1" lang="ca-ES" sz="2400" spc="-1" strike="noStrike">
                <a:solidFill>
                  <a:srgbClr val="000000"/>
                </a:solidFill>
                <a:latin typeface="Calibri"/>
                <a:ea typeface="Calibri"/>
              </a:rPr>
              <a:t>MESURES D’INTERVENCIÓ</a:t>
            </a:r>
            <a:endParaRPr b="0" lang="ca-ES" sz="2400" spc="-1" strike="noStrike">
              <a:latin typeface="Arial"/>
            </a:endParaRPr>
          </a:p>
          <a:p>
            <a:pPr>
              <a:lnSpc>
                <a:spcPct val="100000"/>
              </a:lnSpc>
            </a:pPr>
            <a:r>
              <a:rPr b="1" lang="ca-ES" sz="1800" spc="-1" strike="noStrike">
                <a:solidFill>
                  <a:srgbClr val="000000"/>
                </a:solidFill>
                <a:latin typeface="Balthazar"/>
                <a:ea typeface="Balthazar"/>
              </a:rPr>
              <a:t>(</a:t>
            </a:r>
            <a:r>
              <a:rPr b="0" lang="ca-ES" sz="1800" spc="-1" strike="noStrike">
                <a:solidFill>
                  <a:srgbClr val="000000"/>
                </a:solidFill>
                <a:latin typeface="Calibri"/>
                <a:ea typeface="Calibri"/>
              </a:rPr>
              <a:t>Segons la recerca)</a:t>
            </a:r>
            <a:endParaRPr b="0" lang="ca-ES" sz="1800" spc="-1" strike="noStrike">
              <a:latin typeface="Arial"/>
            </a:endParaRPr>
          </a:p>
          <a:p>
            <a:pPr>
              <a:lnSpc>
                <a:spcPct val="100000"/>
              </a:lnSpc>
            </a:pPr>
            <a:r>
              <a:rPr b="1" lang="ca-ES" sz="2000" spc="-1" strike="noStrike">
                <a:solidFill>
                  <a:srgbClr val="000000"/>
                </a:solidFill>
                <a:latin typeface="Calibri"/>
                <a:ea typeface="Calibri"/>
              </a:rPr>
              <a:t>1- En context escolar:</a:t>
            </a:r>
            <a:endParaRPr b="0" lang="ca-ES" sz="2000" spc="-1" strike="noStrike">
              <a:latin typeface="Arial"/>
            </a:endParaRPr>
          </a:p>
          <a:p>
            <a:pPr marL="457200" indent="-355320">
              <a:lnSpc>
                <a:spcPct val="100000"/>
              </a:lnSpc>
              <a:buClr>
                <a:srgbClr val="000000"/>
              </a:buClr>
              <a:buFont typeface="Calibri"/>
              <a:buAutoNum type="alphaLcParenR"/>
            </a:pPr>
            <a:r>
              <a:rPr b="0" lang="ca-ES" sz="2000" spc="-1" strike="noStrike">
                <a:solidFill>
                  <a:srgbClr val="000000"/>
                </a:solidFill>
                <a:latin typeface="Calibri"/>
                <a:ea typeface="Calibri"/>
              </a:rPr>
              <a:t>Mesures universals</a:t>
            </a:r>
            <a:endParaRPr b="0" lang="ca-ES" sz="2000" spc="-1" strike="noStrike">
              <a:latin typeface="Arial"/>
            </a:endParaRPr>
          </a:p>
          <a:p>
            <a:pPr marL="457200" indent="-355320">
              <a:lnSpc>
                <a:spcPct val="100000"/>
              </a:lnSpc>
              <a:buClr>
                <a:srgbClr val="000000"/>
              </a:buClr>
              <a:buFont typeface="Calibri"/>
              <a:buAutoNum type="alphaLcParenR"/>
            </a:pPr>
            <a:r>
              <a:rPr b="0" lang="ca-ES" sz="2000" spc="-1" strike="noStrike">
                <a:solidFill>
                  <a:srgbClr val="000000"/>
                </a:solidFill>
                <a:latin typeface="Calibri"/>
                <a:ea typeface="Calibri"/>
              </a:rPr>
              <a:t>Mesures excepcionals</a:t>
            </a:r>
            <a:endParaRPr b="0" lang="ca-ES" sz="2000" spc="-1" strike="noStrike">
              <a:latin typeface="Arial"/>
            </a:endParaRPr>
          </a:p>
          <a:p>
            <a:pPr>
              <a:lnSpc>
                <a:spcPct val="100000"/>
              </a:lnSpc>
            </a:pPr>
            <a:r>
              <a:rPr b="1" lang="ca-ES" sz="2000" spc="-1" strike="noStrike">
                <a:solidFill>
                  <a:srgbClr val="000000"/>
                </a:solidFill>
                <a:latin typeface="Calibri"/>
                <a:ea typeface="Calibri"/>
              </a:rPr>
              <a:t>2 - En context extra escolar:</a:t>
            </a:r>
            <a:endParaRPr b="0" lang="ca-ES" sz="2000" spc="-1" strike="noStrike">
              <a:latin typeface="Arial"/>
            </a:endParaRPr>
          </a:p>
          <a:p>
            <a:pPr marL="457200" indent="-355320">
              <a:lnSpc>
                <a:spcPct val="100000"/>
              </a:lnSpc>
              <a:buClr>
                <a:srgbClr val="000000"/>
              </a:buClr>
              <a:buFont typeface="Calibri"/>
              <a:buAutoNum type="alphaLcParenR"/>
            </a:pPr>
            <a:r>
              <a:rPr b="0" lang="ca-ES" sz="2000" spc="-1" strike="noStrike">
                <a:solidFill>
                  <a:srgbClr val="000000"/>
                </a:solidFill>
                <a:latin typeface="Calibri"/>
                <a:ea typeface="Calibri"/>
              </a:rPr>
              <a:t>Programes d’enriquiment</a:t>
            </a:r>
            <a:endParaRPr b="0" lang="ca-ES" sz="2000" spc="-1" strike="noStrike">
              <a:latin typeface="Arial"/>
            </a:endParaRPr>
          </a:p>
          <a:p>
            <a:pPr marL="457200" indent="-355320">
              <a:lnSpc>
                <a:spcPct val="100000"/>
              </a:lnSpc>
              <a:buClr>
                <a:srgbClr val="000000"/>
              </a:buClr>
              <a:buFont typeface="Calibri"/>
              <a:buAutoNum type="alphaLcParenR"/>
            </a:pPr>
            <a:r>
              <a:rPr b="0" lang="ca-ES" sz="2000" spc="-1" strike="noStrike">
                <a:solidFill>
                  <a:srgbClr val="000000"/>
                </a:solidFill>
                <a:latin typeface="Calibri"/>
                <a:ea typeface="Calibri"/>
              </a:rPr>
              <a:t>Activitats extra escolars</a:t>
            </a:r>
            <a:endParaRPr b="0" lang="ca-ES" sz="2000" spc="-1" strike="noStrike">
              <a:latin typeface="Arial"/>
            </a:endParaRPr>
          </a:p>
          <a:p>
            <a:pPr>
              <a:lnSpc>
                <a:spcPct val="100000"/>
              </a:lnSpc>
            </a:pPr>
            <a:endParaRPr b="0" lang="ca-ES" sz="2000" spc="-1" strike="noStrike">
              <a:latin typeface="Arial"/>
            </a:endParaRPr>
          </a:p>
          <a:p>
            <a:pPr>
              <a:lnSpc>
                <a:spcPct val="100000"/>
              </a:lnSpc>
            </a:pPr>
            <a:endParaRPr b="0" lang="ca-ES" sz="2000" spc="-1" strike="noStrike">
              <a:latin typeface="Arial"/>
            </a:endParaRPr>
          </a:p>
          <a:p>
            <a:pPr>
              <a:lnSpc>
                <a:spcPct val="100000"/>
              </a:lnSpc>
            </a:pPr>
            <a:endParaRPr b="0" lang="ca-ES" sz="2000" spc="-1" strike="noStrike">
              <a:latin typeface="Arial"/>
            </a:endParaRPr>
          </a:p>
          <a:p>
            <a:pPr>
              <a:lnSpc>
                <a:spcPct val="100000"/>
              </a:lnSpc>
            </a:pPr>
            <a:endParaRPr b="0" lang="ca-ES" sz="2000" spc="-1" strike="noStrike">
              <a:latin typeface="Arial"/>
            </a:endParaRPr>
          </a:p>
          <a:p>
            <a:pPr>
              <a:lnSpc>
                <a:spcPct val="100000"/>
              </a:lnSpc>
            </a:pPr>
            <a:endParaRPr b="0" lang="ca-ES" sz="2000" spc="-1" strike="noStrike">
              <a:latin typeface="Arial"/>
            </a:endParaRPr>
          </a:p>
          <a:p>
            <a:pPr>
              <a:lnSpc>
                <a:spcPct val="100000"/>
              </a:lnSpc>
            </a:pPr>
            <a:endParaRPr b="0" lang="ca-ES" sz="2000" spc="-1" strike="noStrike">
              <a:latin typeface="Arial"/>
            </a:endParaRPr>
          </a:p>
          <a:p>
            <a:pPr>
              <a:lnSpc>
                <a:spcPct val="100000"/>
              </a:lnSpc>
            </a:pPr>
            <a:endParaRPr b="0" lang="ca-ES" sz="20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sp>
        <p:nvSpPr>
          <p:cNvPr id="279" name="CustomShape 5"/>
          <p:cNvSpPr/>
          <p:nvPr/>
        </p:nvSpPr>
        <p:spPr>
          <a:xfrm>
            <a:off x="3487680" y="2282400"/>
            <a:ext cx="1567800" cy="687960"/>
          </a:xfrm>
          <a:prstGeom prst="leftRightArrow">
            <a:avLst>
              <a:gd name="adj1" fmla="val 50000"/>
              <a:gd name="adj2" fmla="val 50000"/>
            </a:avLst>
          </a:prstGeom>
          <a:solidFill>
            <a:schemeClr val="lt2"/>
          </a:solidFill>
          <a:ln w="9360">
            <a:solidFill>
              <a:schemeClr val="dk2"/>
            </a:solidFill>
            <a:round/>
          </a:ln>
        </p:spPr>
        <p:style>
          <a:lnRef idx="0"/>
          <a:fillRef idx="0"/>
          <a:effectRef idx="0"/>
          <a:fontRef idx="minor"/>
        </p:style>
      </p:sp>
      <p:sp>
        <p:nvSpPr>
          <p:cNvPr id="280" name="CustomShape 6"/>
          <p:cNvSpPr/>
          <p:nvPr/>
        </p:nvSpPr>
        <p:spPr>
          <a:xfrm>
            <a:off x="5070600" y="1491480"/>
            <a:ext cx="3966120" cy="2742480"/>
          </a:xfrm>
          <a:prstGeom prst="rect">
            <a:avLst/>
          </a:prstGeom>
          <a:noFill/>
          <a:ln>
            <a:noFill/>
          </a:ln>
        </p:spPr>
        <p:style>
          <a:lnRef idx="0"/>
          <a:fillRef idx="0"/>
          <a:effectRef idx="0"/>
          <a:fontRef idx="minor"/>
        </p:style>
        <p:txBody>
          <a:bodyPr tIns="91440" bIns="91440">
            <a:noAutofit/>
          </a:bodyPr>
          <a:p>
            <a:pPr>
              <a:lnSpc>
                <a:spcPct val="100000"/>
              </a:lnSpc>
            </a:pPr>
            <a:r>
              <a:rPr b="1" lang="ca-ES" sz="2400" spc="-1" strike="noStrike">
                <a:solidFill>
                  <a:srgbClr val="000000"/>
                </a:solidFill>
                <a:latin typeface="Calibri"/>
                <a:ea typeface="Calibri"/>
              </a:rPr>
              <a:t>MESURES D’INTERVENCIÓ</a:t>
            </a:r>
            <a:endParaRPr b="0" lang="ca-ES" sz="2400" spc="-1" strike="noStrike">
              <a:latin typeface="Arial"/>
            </a:endParaRPr>
          </a:p>
          <a:p>
            <a:pPr>
              <a:lnSpc>
                <a:spcPct val="100000"/>
              </a:lnSpc>
            </a:pPr>
            <a:r>
              <a:rPr b="1" lang="ca-ES" sz="1400" spc="-1" strike="noStrike">
                <a:solidFill>
                  <a:srgbClr val="000000"/>
                </a:solidFill>
                <a:latin typeface="Calibri"/>
                <a:ea typeface="Calibri"/>
              </a:rPr>
              <a:t>(Nou decret escola inclusiva 150/2017 de 17-10)</a:t>
            </a:r>
            <a:endParaRPr b="0" lang="ca-ES" sz="1400" spc="-1" strike="noStrike">
              <a:latin typeface="Arial"/>
            </a:endParaRPr>
          </a:p>
          <a:p>
            <a:pPr>
              <a:lnSpc>
                <a:spcPct val="100000"/>
              </a:lnSpc>
            </a:pPr>
            <a:endParaRPr b="0" lang="ca-ES" sz="1400" spc="-1" strike="noStrike">
              <a:latin typeface="Arial"/>
            </a:endParaRPr>
          </a:p>
          <a:p>
            <a:pPr marL="457200" indent="-380520">
              <a:lnSpc>
                <a:spcPct val="100000"/>
              </a:lnSpc>
              <a:buClr>
                <a:srgbClr val="000000"/>
              </a:buClr>
              <a:buFont typeface="Calibri"/>
              <a:buChar char="-"/>
            </a:pPr>
            <a:r>
              <a:rPr b="0" lang="ca-ES" sz="2400" spc="-1" strike="noStrike">
                <a:solidFill>
                  <a:srgbClr val="000000"/>
                </a:solidFill>
                <a:latin typeface="Calibri"/>
                <a:ea typeface="Calibri"/>
              </a:rPr>
              <a:t>Universals</a:t>
            </a:r>
            <a:endParaRPr b="0" lang="ca-ES" sz="2400" spc="-1" strike="noStrike">
              <a:latin typeface="Arial"/>
            </a:endParaRPr>
          </a:p>
          <a:p>
            <a:pPr marL="457200" indent="-380520">
              <a:lnSpc>
                <a:spcPct val="100000"/>
              </a:lnSpc>
              <a:buClr>
                <a:srgbClr val="000000"/>
              </a:buClr>
              <a:buFont typeface="Calibri"/>
              <a:buChar char="-"/>
            </a:pPr>
            <a:r>
              <a:rPr b="0" lang="ca-ES" sz="2400" spc="-1" strike="noStrike">
                <a:solidFill>
                  <a:srgbClr val="000000"/>
                </a:solidFill>
                <a:latin typeface="Calibri"/>
                <a:ea typeface="Calibri"/>
              </a:rPr>
              <a:t>Addicionals</a:t>
            </a:r>
            <a:endParaRPr b="0" lang="ca-ES" sz="2400" spc="-1" strike="noStrike">
              <a:latin typeface="Arial"/>
            </a:endParaRPr>
          </a:p>
          <a:p>
            <a:pPr marL="457200" indent="-380520">
              <a:lnSpc>
                <a:spcPct val="100000"/>
              </a:lnSpc>
              <a:buClr>
                <a:srgbClr val="000000"/>
              </a:buClr>
              <a:buFont typeface="Balthazar"/>
              <a:buChar char="-"/>
            </a:pPr>
            <a:r>
              <a:rPr b="0" lang="ca-ES" sz="2400" spc="-1" strike="noStrike">
                <a:solidFill>
                  <a:srgbClr val="000000"/>
                </a:solidFill>
                <a:latin typeface="Calibri"/>
                <a:ea typeface="Calibri"/>
              </a:rPr>
              <a:t>Intensive</a:t>
            </a:r>
            <a:r>
              <a:rPr b="1" lang="ca-ES" sz="2400" spc="-1" strike="noStrike">
                <a:solidFill>
                  <a:srgbClr val="000000"/>
                </a:solidFill>
                <a:latin typeface="Balthazar"/>
                <a:ea typeface="Balthazar"/>
              </a:rPr>
              <a:t>s</a:t>
            </a:r>
            <a:endParaRPr b="0" lang="ca-ES" sz="24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282" name="Shape 531" descr="peix bo.jpg"/>
          <p:cNvPicPr/>
          <p:nvPr/>
        </p:nvPicPr>
        <p:blipFill>
          <a:blip r:embed="rId1"/>
          <a:stretch/>
        </p:blipFill>
        <p:spPr>
          <a:xfrm>
            <a:off x="0" y="0"/>
            <a:ext cx="9143640" cy="1118160"/>
          </a:xfrm>
          <a:prstGeom prst="rect">
            <a:avLst/>
          </a:prstGeom>
          <a:ln>
            <a:noFill/>
          </a:ln>
        </p:spPr>
      </p:pic>
      <p:sp>
        <p:nvSpPr>
          <p:cNvPr id="283"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0"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0" lang="ca-ES" sz="1200" spc="-1" strike="noStrike">
                <a:solidFill>
                  <a:srgbClr val="888888"/>
                </a:solidFill>
                <a:latin typeface="Calibri"/>
                <a:ea typeface="Calibri"/>
              </a:rPr>
              <a:t> </a:t>
            </a:r>
            <a:r>
              <a:rPr b="0"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284"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285" name="CustomShape 4"/>
          <p:cNvSpPr/>
          <p:nvPr/>
        </p:nvSpPr>
        <p:spPr>
          <a:xfrm>
            <a:off x="1195920" y="1378800"/>
            <a:ext cx="6928920" cy="2792880"/>
          </a:xfrm>
          <a:prstGeom prst="rect">
            <a:avLst/>
          </a:prstGeom>
          <a:noFill/>
          <a:ln>
            <a:noFill/>
          </a:ln>
        </p:spPr>
        <p:style>
          <a:lnRef idx="0"/>
          <a:fillRef idx="0"/>
          <a:effectRef idx="0"/>
          <a:fontRef idx="minor"/>
        </p:style>
        <p:txBody>
          <a:bodyPr>
            <a:noAutofit/>
          </a:bodyPr>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pic>
        <p:nvPicPr>
          <p:cNvPr id="286" name="Shape 535" descr=""/>
          <p:cNvPicPr/>
          <p:nvPr/>
        </p:nvPicPr>
        <p:blipFill>
          <a:blip r:embed="rId2"/>
          <a:stretch/>
        </p:blipFill>
        <p:spPr>
          <a:xfrm>
            <a:off x="6165360" y="1360800"/>
            <a:ext cx="2629440" cy="3004200"/>
          </a:xfrm>
          <a:prstGeom prst="rect">
            <a:avLst/>
          </a:prstGeom>
          <a:ln>
            <a:noFill/>
          </a:ln>
        </p:spPr>
      </p:pic>
      <p:pic>
        <p:nvPicPr>
          <p:cNvPr id="287" name="Shape 536" descr=""/>
          <p:cNvPicPr/>
          <p:nvPr/>
        </p:nvPicPr>
        <p:blipFill>
          <a:blip r:embed="rId3"/>
          <a:stretch/>
        </p:blipFill>
        <p:spPr>
          <a:xfrm>
            <a:off x="369360" y="1360800"/>
            <a:ext cx="5447880" cy="3200040"/>
          </a:xfrm>
          <a:prstGeom prst="rect">
            <a:avLst/>
          </a:prstGeom>
          <a:ln>
            <a:noFill/>
          </a:ln>
        </p:spPr>
      </p:pic>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289" name="Shape 543" descr="peix bo.jpg"/>
          <p:cNvPicPr/>
          <p:nvPr/>
        </p:nvPicPr>
        <p:blipFill>
          <a:blip r:embed="rId1"/>
          <a:stretch/>
        </p:blipFill>
        <p:spPr>
          <a:xfrm>
            <a:off x="0" y="0"/>
            <a:ext cx="9143640" cy="1118160"/>
          </a:xfrm>
          <a:prstGeom prst="rect">
            <a:avLst/>
          </a:prstGeom>
          <a:ln>
            <a:noFill/>
          </a:ln>
        </p:spPr>
      </p:pic>
      <p:sp>
        <p:nvSpPr>
          <p:cNvPr id="290"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0"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0" lang="ca-ES" sz="1200" spc="-1" strike="noStrike">
                <a:solidFill>
                  <a:srgbClr val="888888"/>
                </a:solidFill>
                <a:latin typeface="Calibri"/>
                <a:ea typeface="Calibri"/>
              </a:rPr>
              <a:t> </a:t>
            </a:r>
            <a:r>
              <a:rPr b="0"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291"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292" name="CustomShape 4"/>
          <p:cNvSpPr/>
          <p:nvPr/>
        </p:nvSpPr>
        <p:spPr>
          <a:xfrm>
            <a:off x="1195920" y="1378800"/>
            <a:ext cx="6928920" cy="2792880"/>
          </a:xfrm>
          <a:prstGeom prst="rect">
            <a:avLst/>
          </a:prstGeom>
          <a:noFill/>
          <a:ln>
            <a:noFill/>
          </a:ln>
        </p:spPr>
        <p:style>
          <a:lnRef idx="0"/>
          <a:fillRef idx="0"/>
          <a:effectRef idx="0"/>
          <a:fontRef idx="minor"/>
        </p:style>
        <p:txBody>
          <a:bodyPr>
            <a:noAutofit/>
          </a:bodyPr>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pic>
        <p:nvPicPr>
          <p:cNvPr id="293" name="Shape 547" descr=""/>
          <p:cNvPicPr/>
          <p:nvPr/>
        </p:nvPicPr>
        <p:blipFill>
          <a:blip r:embed="rId2"/>
          <a:stretch/>
        </p:blipFill>
        <p:spPr>
          <a:xfrm>
            <a:off x="6072120" y="1315800"/>
            <a:ext cx="2853360" cy="2792880"/>
          </a:xfrm>
          <a:prstGeom prst="rect">
            <a:avLst/>
          </a:prstGeom>
          <a:ln>
            <a:noFill/>
          </a:ln>
        </p:spPr>
      </p:pic>
      <p:pic>
        <p:nvPicPr>
          <p:cNvPr id="294" name="Shape 548" descr=""/>
          <p:cNvPicPr/>
          <p:nvPr/>
        </p:nvPicPr>
        <p:blipFill>
          <a:blip r:embed="rId3"/>
          <a:stretch/>
        </p:blipFill>
        <p:spPr>
          <a:xfrm>
            <a:off x="457200" y="1205280"/>
            <a:ext cx="5162760" cy="3289680"/>
          </a:xfrm>
          <a:prstGeom prst="rect">
            <a:avLst/>
          </a:prstGeom>
          <a:ln>
            <a:noFill/>
          </a:ln>
        </p:spPr>
      </p:pic>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296" name="Shape 555" descr="peix bo.jpg"/>
          <p:cNvPicPr/>
          <p:nvPr/>
        </p:nvPicPr>
        <p:blipFill>
          <a:blip r:embed="rId1"/>
          <a:stretch/>
        </p:blipFill>
        <p:spPr>
          <a:xfrm>
            <a:off x="0" y="0"/>
            <a:ext cx="9143640" cy="1118160"/>
          </a:xfrm>
          <a:prstGeom prst="rect">
            <a:avLst/>
          </a:prstGeom>
          <a:ln>
            <a:noFill/>
          </a:ln>
        </p:spPr>
      </p:pic>
      <p:sp>
        <p:nvSpPr>
          <p:cNvPr id="297"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0"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0" lang="ca-ES" sz="1200" spc="-1" strike="noStrike">
                <a:solidFill>
                  <a:srgbClr val="888888"/>
                </a:solidFill>
                <a:latin typeface="Calibri"/>
                <a:ea typeface="Calibri"/>
              </a:rPr>
              <a:t> </a:t>
            </a:r>
            <a:r>
              <a:rPr b="0"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298"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299" name="CustomShape 4"/>
          <p:cNvSpPr/>
          <p:nvPr/>
        </p:nvSpPr>
        <p:spPr>
          <a:xfrm>
            <a:off x="1195920" y="1378800"/>
            <a:ext cx="6928920" cy="2792880"/>
          </a:xfrm>
          <a:prstGeom prst="rect">
            <a:avLst/>
          </a:prstGeom>
          <a:noFill/>
          <a:ln>
            <a:noFill/>
          </a:ln>
        </p:spPr>
        <p:style>
          <a:lnRef idx="0"/>
          <a:fillRef idx="0"/>
          <a:effectRef idx="0"/>
          <a:fontRef idx="minor"/>
        </p:style>
        <p:txBody>
          <a:bodyPr>
            <a:noAutofit/>
          </a:bodyPr>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pic>
        <p:nvPicPr>
          <p:cNvPr id="300" name="Shape 559" descr=""/>
          <p:cNvPicPr/>
          <p:nvPr/>
        </p:nvPicPr>
        <p:blipFill>
          <a:blip r:embed="rId2"/>
          <a:stretch/>
        </p:blipFill>
        <p:spPr>
          <a:xfrm>
            <a:off x="1195920" y="1262880"/>
            <a:ext cx="6167520" cy="3344400"/>
          </a:xfrm>
          <a:prstGeom prst="rect">
            <a:avLst/>
          </a:prstGeom>
          <a:ln>
            <a:noFill/>
          </a:ln>
        </p:spPr>
      </p:pic>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1"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302" name="Shape 566" descr="peix bo.jpg"/>
          <p:cNvPicPr/>
          <p:nvPr/>
        </p:nvPicPr>
        <p:blipFill>
          <a:blip r:embed="rId1"/>
          <a:stretch/>
        </p:blipFill>
        <p:spPr>
          <a:xfrm>
            <a:off x="0" y="0"/>
            <a:ext cx="9143640" cy="1118160"/>
          </a:xfrm>
          <a:prstGeom prst="rect">
            <a:avLst/>
          </a:prstGeom>
          <a:ln>
            <a:noFill/>
          </a:ln>
        </p:spPr>
      </p:pic>
      <p:sp>
        <p:nvSpPr>
          <p:cNvPr id="303"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0"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0" lang="ca-ES" sz="1200" spc="-1" strike="noStrike">
                <a:solidFill>
                  <a:srgbClr val="888888"/>
                </a:solidFill>
                <a:latin typeface="Calibri"/>
                <a:ea typeface="Calibri"/>
              </a:rPr>
              <a:t> </a:t>
            </a:r>
            <a:r>
              <a:rPr b="0"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304"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305" name="CustomShape 4"/>
          <p:cNvSpPr/>
          <p:nvPr/>
        </p:nvSpPr>
        <p:spPr>
          <a:xfrm>
            <a:off x="1254960" y="1389600"/>
            <a:ext cx="5794560" cy="3823560"/>
          </a:xfrm>
          <a:prstGeom prst="rect">
            <a:avLst/>
          </a:prstGeom>
          <a:noFill/>
          <a:ln>
            <a:noFill/>
          </a:ln>
        </p:spPr>
        <p:style>
          <a:lnRef idx="0"/>
          <a:fillRef idx="0"/>
          <a:effectRef idx="0"/>
          <a:fontRef idx="minor"/>
        </p:style>
        <p:txBody>
          <a:bodyPr>
            <a:noAutofit/>
          </a:bodyPr>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sp>
        <p:nvSpPr>
          <p:cNvPr id="306" name="CustomShape 5"/>
          <p:cNvSpPr/>
          <p:nvPr/>
        </p:nvSpPr>
        <p:spPr>
          <a:xfrm>
            <a:off x="1726560" y="1353600"/>
            <a:ext cx="4932360" cy="3823560"/>
          </a:xfrm>
          <a:prstGeom prst="triangle">
            <a:avLst>
              <a:gd name="adj" fmla="val 50590"/>
            </a:avLst>
          </a:prstGeom>
          <a:gradFill rotWithShape="0">
            <a:gsLst>
              <a:gs pos="0">
                <a:srgbClr val="fdecdb"/>
              </a:gs>
              <a:gs pos="100000">
                <a:srgbClr val="f0a963">
                  <a:alpha val="0"/>
                </a:srgbClr>
              </a:gs>
            </a:gsLst>
            <a:lin ang="5400000"/>
          </a:gradFill>
          <a:ln w="38160">
            <a:solidFill>
              <a:schemeClr val="dk2"/>
            </a:solidFill>
            <a:round/>
          </a:ln>
        </p:spPr>
        <p:style>
          <a:lnRef idx="0"/>
          <a:fillRef idx="0"/>
          <a:effectRef idx="0"/>
          <a:fontRef idx="minor"/>
        </p:style>
      </p:sp>
      <p:sp>
        <p:nvSpPr>
          <p:cNvPr id="307" name="CustomShape 6"/>
          <p:cNvSpPr/>
          <p:nvPr/>
        </p:nvSpPr>
        <p:spPr>
          <a:xfrm>
            <a:off x="2662560" y="3746520"/>
            <a:ext cx="3033720" cy="7920"/>
          </a:xfrm>
          <a:custGeom>
            <a:avLst/>
            <a:gdLst/>
            <a:ahLst/>
            <a:rect l="l" t="t" r="r" b="b"/>
            <a:pathLst>
              <a:path w="21600" h="21600">
                <a:moveTo>
                  <a:pt x="0" y="0"/>
                </a:moveTo>
                <a:lnTo>
                  <a:pt x="21600" y="21600"/>
                </a:lnTo>
              </a:path>
            </a:pathLst>
          </a:custGeom>
          <a:noFill/>
          <a:ln w="9360">
            <a:solidFill>
              <a:schemeClr val="dk2"/>
            </a:solidFill>
            <a:round/>
          </a:ln>
        </p:spPr>
        <p:style>
          <a:lnRef idx="0"/>
          <a:fillRef idx="0"/>
          <a:effectRef idx="0"/>
          <a:fontRef idx="minor"/>
        </p:style>
      </p:sp>
      <p:sp>
        <p:nvSpPr>
          <p:cNvPr id="308" name="CustomShape 7"/>
          <p:cNvSpPr/>
          <p:nvPr/>
        </p:nvSpPr>
        <p:spPr>
          <a:xfrm flipH="1" rot="10800000">
            <a:off x="3448080" y="2466360"/>
            <a:ext cx="1472760" cy="17280"/>
          </a:xfrm>
          <a:custGeom>
            <a:avLst/>
            <a:gdLst/>
            <a:ahLst/>
            <a:rect l="l" t="t" r="r" b="b"/>
            <a:pathLst>
              <a:path w="21600" h="21600">
                <a:moveTo>
                  <a:pt x="0" y="0"/>
                </a:moveTo>
                <a:lnTo>
                  <a:pt x="21600" y="21600"/>
                </a:lnTo>
              </a:path>
            </a:pathLst>
          </a:custGeom>
          <a:noFill/>
          <a:ln w="9360">
            <a:solidFill>
              <a:schemeClr val="dk2"/>
            </a:solidFill>
            <a:round/>
          </a:ln>
        </p:spPr>
        <p:style>
          <a:lnRef idx="0"/>
          <a:fillRef idx="0"/>
          <a:effectRef idx="0"/>
          <a:fontRef idx="minor"/>
        </p:style>
      </p:sp>
      <p:sp>
        <p:nvSpPr>
          <p:cNvPr id="309" name="CustomShape 8"/>
          <p:cNvSpPr/>
          <p:nvPr/>
        </p:nvSpPr>
        <p:spPr>
          <a:xfrm>
            <a:off x="400320" y="4119480"/>
            <a:ext cx="1800720" cy="270360"/>
          </a:xfrm>
          <a:prstGeom prst="rect">
            <a:avLst/>
          </a:prstGeom>
          <a:noFill/>
          <a:ln>
            <a:noFill/>
          </a:ln>
        </p:spPr>
        <p:style>
          <a:lnRef idx="0"/>
          <a:fillRef idx="0"/>
          <a:effectRef idx="0"/>
          <a:fontRef idx="minor"/>
        </p:style>
        <p:txBody>
          <a:bodyPr tIns="91440" bIns="91440">
            <a:noAutofit/>
          </a:bodyPr>
          <a:p>
            <a:pPr>
              <a:lnSpc>
                <a:spcPct val="100000"/>
              </a:lnSpc>
            </a:pPr>
            <a:r>
              <a:rPr b="1" lang="ca-ES" sz="1400" spc="-1" strike="noStrike">
                <a:solidFill>
                  <a:srgbClr val="ff9900"/>
                </a:solidFill>
                <a:latin typeface="Arial"/>
                <a:ea typeface="Arial"/>
              </a:rPr>
              <a:t>UNIVERSALS</a:t>
            </a:r>
            <a:r>
              <a:rPr b="0" lang="ca-ES" sz="1400" spc="-1" strike="noStrike">
                <a:solidFill>
                  <a:srgbClr val="000000"/>
                </a:solidFill>
                <a:latin typeface="Arial"/>
                <a:ea typeface="Arial"/>
              </a:rPr>
              <a:t> </a:t>
            </a:r>
            <a:endParaRPr b="0" lang="ca-ES" sz="1400" spc="-1" strike="noStrike">
              <a:latin typeface="Arial"/>
            </a:endParaRPr>
          </a:p>
        </p:txBody>
      </p:sp>
      <p:sp>
        <p:nvSpPr>
          <p:cNvPr id="310" name="CustomShape 9"/>
          <p:cNvSpPr/>
          <p:nvPr/>
        </p:nvSpPr>
        <p:spPr>
          <a:xfrm>
            <a:off x="1254960" y="2895480"/>
            <a:ext cx="1459080" cy="270360"/>
          </a:xfrm>
          <a:prstGeom prst="rect">
            <a:avLst/>
          </a:prstGeom>
          <a:noFill/>
          <a:ln>
            <a:noFill/>
          </a:ln>
        </p:spPr>
        <p:style>
          <a:lnRef idx="0"/>
          <a:fillRef idx="0"/>
          <a:effectRef idx="0"/>
          <a:fontRef idx="minor"/>
        </p:style>
        <p:txBody>
          <a:bodyPr tIns="91440" bIns="91440">
            <a:noAutofit/>
          </a:bodyPr>
          <a:p>
            <a:pPr>
              <a:lnSpc>
                <a:spcPct val="100000"/>
              </a:lnSpc>
            </a:pPr>
            <a:r>
              <a:rPr b="1" lang="ca-ES" sz="1400" spc="-1" strike="noStrike">
                <a:solidFill>
                  <a:srgbClr val="ff9900"/>
                </a:solidFill>
                <a:latin typeface="Arial"/>
                <a:ea typeface="Arial"/>
              </a:rPr>
              <a:t>ADDICIONALS</a:t>
            </a:r>
            <a:endParaRPr b="0" lang="ca-ES" sz="1400" spc="-1" strike="noStrike">
              <a:latin typeface="Arial"/>
            </a:endParaRPr>
          </a:p>
        </p:txBody>
      </p:sp>
      <p:sp>
        <p:nvSpPr>
          <p:cNvPr id="311" name="CustomShape 10"/>
          <p:cNvSpPr/>
          <p:nvPr/>
        </p:nvSpPr>
        <p:spPr>
          <a:xfrm>
            <a:off x="2059560" y="1824480"/>
            <a:ext cx="1388520" cy="347040"/>
          </a:xfrm>
          <a:prstGeom prst="rect">
            <a:avLst/>
          </a:prstGeom>
          <a:noFill/>
          <a:ln>
            <a:noFill/>
          </a:ln>
        </p:spPr>
        <p:style>
          <a:lnRef idx="0"/>
          <a:fillRef idx="0"/>
          <a:effectRef idx="0"/>
          <a:fontRef idx="minor"/>
        </p:style>
        <p:txBody>
          <a:bodyPr tIns="91440" bIns="91440">
            <a:noAutofit/>
          </a:bodyPr>
          <a:p>
            <a:pPr>
              <a:lnSpc>
                <a:spcPct val="100000"/>
              </a:lnSpc>
            </a:pPr>
            <a:r>
              <a:rPr b="1" i="1" lang="ca-ES" sz="1400" spc="-1" strike="noStrike">
                <a:solidFill>
                  <a:srgbClr val="ff9900"/>
                </a:solidFill>
                <a:latin typeface="Arial"/>
                <a:ea typeface="Arial"/>
              </a:rPr>
              <a:t>INTENSIVES</a:t>
            </a:r>
            <a:endParaRPr b="0" lang="ca-ES" sz="1400" spc="-1" strike="noStrike">
              <a:latin typeface="Arial"/>
            </a:endParaRPr>
          </a:p>
        </p:txBody>
      </p:sp>
      <p:sp>
        <p:nvSpPr>
          <p:cNvPr id="312" name="CustomShape 11"/>
          <p:cNvSpPr/>
          <p:nvPr/>
        </p:nvSpPr>
        <p:spPr>
          <a:xfrm>
            <a:off x="2122200" y="3995280"/>
            <a:ext cx="2147040" cy="347040"/>
          </a:xfrm>
          <a:prstGeom prst="rect">
            <a:avLst/>
          </a:prstGeom>
          <a:noFill/>
          <a:ln>
            <a:noFill/>
          </a:ln>
        </p:spPr>
        <p:style>
          <a:lnRef idx="0"/>
          <a:fillRef idx="0"/>
          <a:effectRef idx="0"/>
          <a:fontRef idx="minor"/>
        </p:style>
        <p:txBody>
          <a:bodyPr tIns="91440" bIns="91440">
            <a:noAutofit/>
          </a:bodyPr>
          <a:p>
            <a:pPr>
              <a:lnSpc>
                <a:spcPct val="100000"/>
              </a:lnSpc>
            </a:pPr>
            <a:r>
              <a:rPr b="0" lang="ca-ES" sz="1000" spc="-1" strike="noStrike">
                <a:solidFill>
                  <a:srgbClr val="000000"/>
                </a:solidFill>
                <a:latin typeface="Arial"/>
                <a:ea typeface="Arial"/>
              </a:rPr>
              <a:t>TREBALL COOPERATIU</a:t>
            </a:r>
            <a:endParaRPr b="0" lang="ca-ES" sz="1000" spc="-1" strike="noStrike">
              <a:latin typeface="Arial"/>
            </a:endParaRPr>
          </a:p>
        </p:txBody>
      </p:sp>
      <p:sp>
        <p:nvSpPr>
          <p:cNvPr id="313" name="CustomShape 12"/>
          <p:cNvSpPr/>
          <p:nvPr/>
        </p:nvSpPr>
        <p:spPr>
          <a:xfrm>
            <a:off x="4215600" y="3778200"/>
            <a:ext cx="1198440" cy="347040"/>
          </a:xfrm>
          <a:prstGeom prst="rect">
            <a:avLst/>
          </a:prstGeom>
          <a:noFill/>
          <a:ln>
            <a:noFill/>
          </a:ln>
        </p:spPr>
        <p:style>
          <a:lnRef idx="0"/>
          <a:fillRef idx="0"/>
          <a:effectRef idx="0"/>
          <a:fontRef idx="minor"/>
        </p:style>
        <p:txBody>
          <a:bodyPr tIns="91440" bIns="91440">
            <a:noAutofit/>
          </a:bodyPr>
          <a:p>
            <a:pPr>
              <a:lnSpc>
                <a:spcPct val="100000"/>
              </a:lnSpc>
            </a:pPr>
            <a:r>
              <a:rPr b="0" lang="ca-ES" sz="1000" spc="-1" strike="noStrike">
                <a:solidFill>
                  <a:srgbClr val="000000"/>
                </a:solidFill>
                <a:latin typeface="Arial"/>
                <a:ea typeface="Arial"/>
              </a:rPr>
              <a:t>PROJECTES</a:t>
            </a:r>
            <a:endParaRPr b="0" lang="ca-ES" sz="1000" spc="-1" strike="noStrike">
              <a:latin typeface="Arial"/>
            </a:endParaRPr>
          </a:p>
        </p:txBody>
      </p:sp>
      <p:sp>
        <p:nvSpPr>
          <p:cNvPr id="314" name="CustomShape 13"/>
          <p:cNvSpPr/>
          <p:nvPr/>
        </p:nvSpPr>
        <p:spPr>
          <a:xfrm>
            <a:off x="3672360" y="4413600"/>
            <a:ext cx="458640" cy="193680"/>
          </a:xfrm>
          <a:prstGeom prst="rect">
            <a:avLst/>
          </a:prstGeom>
          <a:noFill/>
          <a:ln>
            <a:noFill/>
          </a:ln>
        </p:spPr>
        <p:style>
          <a:lnRef idx="0"/>
          <a:fillRef idx="0"/>
          <a:effectRef idx="0"/>
          <a:fontRef idx="minor"/>
        </p:style>
        <p:txBody>
          <a:bodyPr tIns="91440" bIns="91440">
            <a:noAutofit/>
          </a:bodyPr>
          <a:p>
            <a:pPr>
              <a:lnSpc>
                <a:spcPct val="100000"/>
              </a:lnSpc>
            </a:pPr>
            <a:r>
              <a:rPr b="0" lang="ca-ES" sz="1000" spc="-1" strike="noStrike">
                <a:solidFill>
                  <a:srgbClr val="000000"/>
                </a:solidFill>
                <a:latin typeface="Arial"/>
                <a:ea typeface="Arial"/>
              </a:rPr>
              <a:t>TIC</a:t>
            </a:r>
            <a:endParaRPr b="0" lang="ca-ES" sz="1000" spc="-1" strike="noStrike">
              <a:latin typeface="Arial"/>
            </a:endParaRPr>
          </a:p>
        </p:txBody>
      </p:sp>
      <p:sp>
        <p:nvSpPr>
          <p:cNvPr id="315" name="CustomShape 14"/>
          <p:cNvSpPr/>
          <p:nvPr/>
        </p:nvSpPr>
        <p:spPr>
          <a:xfrm>
            <a:off x="4649040" y="4246920"/>
            <a:ext cx="670320" cy="347040"/>
          </a:xfrm>
          <a:prstGeom prst="rect">
            <a:avLst/>
          </a:prstGeom>
          <a:noFill/>
          <a:ln>
            <a:noFill/>
          </a:ln>
        </p:spPr>
        <p:style>
          <a:lnRef idx="0"/>
          <a:fillRef idx="0"/>
          <a:effectRef idx="0"/>
          <a:fontRef idx="minor"/>
        </p:style>
        <p:txBody>
          <a:bodyPr tIns="91440" bIns="91440">
            <a:noAutofit/>
          </a:bodyPr>
          <a:p>
            <a:pPr>
              <a:lnSpc>
                <a:spcPct val="100000"/>
              </a:lnSpc>
            </a:pPr>
            <a:r>
              <a:rPr b="0" lang="ca-ES" sz="1000" spc="-1" strike="noStrike">
                <a:solidFill>
                  <a:srgbClr val="000000"/>
                </a:solidFill>
                <a:latin typeface="Arial"/>
                <a:ea typeface="Arial"/>
              </a:rPr>
              <a:t>CAITAC</a:t>
            </a:r>
            <a:endParaRPr b="0" lang="ca-ES" sz="1000" spc="-1" strike="noStrike">
              <a:latin typeface="Arial"/>
            </a:endParaRPr>
          </a:p>
        </p:txBody>
      </p:sp>
      <p:sp>
        <p:nvSpPr>
          <p:cNvPr id="316" name="CustomShape 15"/>
          <p:cNvSpPr/>
          <p:nvPr/>
        </p:nvSpPr>
        <p:spPr>
          <a:xfrm>
            <a:off x="2342160" y="4813920"/>
            <a:ext cx="1258920" cy="193680"/>
          </a:xfrm>
          <a:prstGeom prst="rect">
            <a:avLst/>
          </a:prstGeom>
          <a:noFill/>
          <a:ln>
            <a:noFill/>
          </a:ln>
        </p:spPr>
        <p:style>
          <a:lnRef idx="0"/>
          <a:fillRef idx="0"/>
          <a:effectRef idx="0"/>
          <a:fontRef idx="minor"/>
        </p:style>
        <p:txBody>
          <a:bodyPr tIns="91440" bIns="91440">
            <a:noAutofit/>
          </a:bodyPr>
          <a:p>
            <a:pPr>
              <a:lnSpc>
                <a:spcPct val="100000"/>
              </a:lnSpc>
            </a:pPr>
            <a:r>
              <a:rPr b="0" lang="ca-ES" sz="1000" spc="-1" strike="noStrike">
                <a:solidFill>
                  <a:srgbClr val="000000"/>
                </a:solidFill>
                <a:latin typeface="Arial"/>
                <a:ea typeface="Arial"/>
              </a:rPr>
              <a:t>AGRUPAMENTS</a:t>
            </a:r>
            <a:endParaRPr b="0" lang="ca-ES" sz="1000" spc="-1" strike="noStrike">
              <a:latin typeface="Arial"/>
            </a:endParaRPr>
          </a:p>
        </p:txBody>
      </p:sp>
      <p:sp>
        <p:nvSpPr>
          <p:cNvPr id="317" name="CustomShape 16"/>
          <p:cNvSpPr/>
          <p:nvPr/>
        </p:nvSpPr>
        <p:spPr>
          <a:xfrm>
            <a:off x="3954600" y="4813920"/>
            <a:ext cx="1800720" cy="117360"/>
          </a:xfrm>
          <a:prstGeom prst="rect">
            <a:avLst/>
          </a:prstGeom>
          <a:noFill/>
          <a:ln>
            <a:noFill/>
          </a:ln>
        </p:spPr>
        <p:style>
          <a:lnRef idx="0"/>
          <a:fillRef idx="0"/>
          <a:effectRef idx="0"/>
          <a:fontRef idx="minor"/>
        </p:style>
        <p:txBody>
          <a:bodyPr tIns="91440" bIns="91440">
            <a:noAutofit/>
          </a:bodyPr>
          <a:p>
            <a:pPr>
              <a:lnSpc>
                <a:spcPct val="100000"/>
              </a:lnSpc>
            </a:pPr>
            <a:r>
              <a:rPr b="0" lang="ca-ES" sz="1000" spc="-1" strike="noStrike">
                <a:solidFill>
                  <a:srgbClr val="000000"/>
                </a:solidFill>
                <a:latin typeface="Arial"/>
                <a:ea typeface="Arial"/>
              </a:rPr>
              <a:t>AMPLIACIÓ CURRICULAR </a:t>
            </a:r>
            <a:endParaRPr b="0" lang="ca-ES" sz="1000" spc="-1" strike="noStrike">
              <a:latin typeface="Arial"/>
            </a:endParaRPr>
          </a:p>
        </p:txBody>
      </p:sp>
      <p:sp>
        <p:nvSpPr>
          <p:cNvPr id="318" name="CustomShape 17"/>
          <p:cNvSpPr/>
          <p:nvPr/>
        </p:nvSpPr>
        <p:spPr>
          <a:xfrm>
            <a:off x="2413080" y="4343400"/>
            <a:ext cx="1258920" cy="270360"/>
          </a:xfrm>
          <a:prstGeom prst="rect">
            <a:avLst/>
          </a:prstGeom>
          <a:noFill/>
          <a:ln>
            <a:noFill/>
          </a:ln>
        </p:spPr>
        <p:style>
          <a:lnRef idx="0"/>
          <a:fillRef idx="0"/>
          <a:effectRef idx="0"/>
          <a:fontRef idx="minor"/>
        </p:style>
        <p:txBody>
          <a:bodyPr tIns="91440" bIns="91440">
            <a:noAutofit/>
          </a:bodyPr>
          <a:p>
            <a:pPr>
              <a:lnSpc>
                <a:spcPct val="100000"/>
              </a:lnSpc>
            </a:pPr>
            <a:r>
              <a:rPr b="0" lang="ca-ES" sz="1000" spc="-1" strike="noStrike">
                <a:solidFill>
                  <a:srgbClr val="000000"/>
                </a:solidFill>
                <a:latin typeface="Arial"/>
                <a:ea typeface="Arial"/>
              </a:rPr>
              <a:t>RÚBRIQUES</a:t>
            </a:r>
            <a:endParaRPr b="0" lang="ca-ES" sz="1000" spc="-1" strike="noStrike">
              <a:latin typeface="Arial"/>
            </a:endParaRPr>
          </a:p>
        </p:txBody>
      </p:sp>
      <p:sp>
        <p:nvSpPr>
          <p:cNvPr id="319" name="CustomShape 18"/>
          <p:cNvSpPr/>
          <p:nvPr/>
        </p:nvSpPr>
        <p:spPr>
          <a:xfrm>
            <a:off x="3566160" y="4331520"/>
            <a:ext cx="34920" cy="11520"/>
          </a:xfrm>
          <a:prstGeom prst="rect">
            <a:avLst/>
          </a:prstGeom>
          <a:noFill/>
          <a:ln>
            <a:noFill/>
          </a:ln>
        </p:spPr>
        <p:style>
          <a:lnRef idx="0"/>
          <a:fillRef idx="0"/>
          <a:effectRef idx="0"/>
          <a:fontRef idx="minor"/>
        </p:style>
      </p:sp>
      <p:sp>
        <p:nvSpPr>
          <p:cNvPr id="320" name="CustomShape 19"/>
          <p:cNvSpPr/>
          <p:nvPr/>
        </p:nvSpPr>
        <p:spPr>
          <a:xfrm>
            <a:off x="3189600" y="2695320"/>
            <a:ext cx="1459080" cy="193680"/>
          </a:xfrm>
          <a:prstGeom prst="rect">
            <a:avLst/>
          </a:prstGeom>
          <a:noFill/>
          <a:ln>
            <a:noFill/>
          </a:ln>
        </p:spPr>
        <p:style>
          <a:lnRef idx="0"/>
          <a:fillRef idx="0"/>
          <a:effectRef idx="0"/>
          <a:fontRef idx="minor"/>
        </p:style>
        <p:txBody>
          <a:bodyPr tIns="91440" bIns="91440">
            <a:noAutofit/>
          </a:bodyPr>
          <a:p>
            <a:pPr>
              <a:lnSpc>
                <a:spcPct val="100000"/>
              </a:lnSpc>
            </a:pPr>
            <a:r>
              <a:rPr b="0" lang="ca-ES" sz="1000" spc="-1" strike="noStrike">
                <a:solidFill>
                  <a:srgbClr val="000000"/>
                </a:solidFill>
                <a:latin typeface="Arial"/>
                <a:ea typeface="Arial"/>
              </a:rPr>
              <a:t>ENRIQUIMENT EXTRACURRICULAR</a:t>
            </a:r>
            <a:endParaRPr b="0" lang="ca-ES" sz="1000" spc="-1" strike="noStrike">
              <a:latin typeface="Arial"/>
            </a:endParaRPr>
          </a:p>
        </p:txBody>
      </p:sp>
      <p:sp>
        <p:nvSpPr>
          <p:cNvPr id="321" name="CustomShape 20"/>
          <p:cNvSpPr/>
          <p:nvPr/>
        </p:nvSpPr>
        <p:spPr>
          <a:xfrm>
            <a:off x="4072320" y="3377880"/>
            <a:ext cx="1341720" cy="117360"/>
          </a:xfrm>
          <a:prstGeom prst="rect">
            <a:avLst/>
          </a:prstGeom>
          <a:noFill/>
          <a:ln>
            <a:noFill/>
          </a:ln>
        </p:spPr>
        <p:style>
          <a:lnRef idx="0"/>
          <a:fillRef idx="0"/>
          <a:effectRef idx="0"/>
          <a:fontRef idx="minor"/>
        </p:style>
        <p:txBody>
          <a:bodyPr tIns="91440" bIns="91440">
            <a:noAutofit/>
          </a:bodyPr>
          <a:p>
            <a:pPr>
              <a:lnSpc>
                <a:spcPct val="100000"/>
              </a:lnSpc>
            </a:pPr>
            <a:r>
              <a:rPr b="0" lang="ca-ES" sz="1400" spc="-1" strike="noStrike">
                <a:solidFill>
                  <a:srgbClr val="000000"/>
                </a:solidFill>
                <a:latin typeface="Arial"/>
                <a:ea typeface="Arial"/>
              </a:rPr>
              <a:t>SEP</a:t>
            </a:r>
            <a:endParaRPr b="0" lang="ca-ES" sz="1400" spc="-1" strike="noStrike">
              <a:latin typeface="Arial"/>
            </a:endParaRPr>
          </a:p>
        </p:txBody>
      </p:sp>
      <p:sp>
        <p:nvSpPr>
          <p:cNvPr id="322" name="CustomShape 21"/>
          <p:cNvSpPr/>
          <p:nvPr/>
        </p:nvSpPr>
        <p:spPr>
          <a:xfrm>
            <a:off x="3566160" y="1753920"/>
            <a:ext cx="1388520" cy="117360"/>
          </a:xfrm>
          <a:prstGeom prst="rect">
            <a:avLst/>
          </a:prstGeom>
          <a:noFill/>
          <a:ln>
            <a:noFill/>
          </a:ln>
        </p:spPr>
        <p:style>
          <a:lnRef idx="0"/>
          <a:fillRef idx="0"/>
          <a:effectRef idx="0"/>
          <a:fontRef idx="minor"/>
        </p:style>
        <p:txBody>
          <a:bodyPr tIns="91440" bIns="91440">
            <a:noAutofit/>
          </a:bodyPr>
          <a:p>
            <a:pPr>
              <a:lnSpc>
                <a:spcPct val="100000"/>
              </a:lnSpc>
            </a:pPr>
            <a:r>
              <a:rPr b="0" lang="ca-ES" sz="1000" spc="-1" strike="noStrike">
                <a:solidFill>
                  <a:srgbClr val="000000"/>
                </a:solidFill>
                <a:latin typeface="Arial"/>
                <a:ea typeface="Arial"/>
              </a:rPr>
              <a:t>FLEXIBILITACIÓ</a:t>
            </a:r>
            <a:endParaRPr b="0" lang="ca-ES" sz="1000" spc="-1" strike="noStrike">
              <a:latin typeface="Arial"/>
            </a:endParaRPr>
          </a:p>
        </p:txBody>
      </p:sp>
      <p:sp>
        <p:nvSpPr>
          <p:cNvPr id="323" name="CustomShape 22"/>
          <p:cNvSpPr/>
          <p:nvPr/>
        </p:nvSpPr>
        <p:spPr>
          <a:xfrm>
            <a:off x="3813480" y="2074680"/>
            <a:ext cx="758160" cy="193680"/>
          </a:xfrm>
          <a:prstGeom prst="rect">
            <a:avLst/>
          </a:prstGeom>
          <a:noFill/>
          <a:ln>
            <a:noFill/>
          </a:ln>
        </p:spPr>
        <p:style>
          <a:lnRef idx="0"/>
          <a:fillRef idx="0"/>
          <a:effectRef idx="0"/>
          <a:fontRef idx="minor"/>
        </p:style>
        <p:txBody>
          <a:bodyPr tIns="91440" bIns="91440">
            <a:noAutofit/>
          </a:bodyPr>
          <a:p>
            <a:pPr>
              <a:lnSpc>
                <a:spcPct val="100000"/>
              </a:lnSpc>
            </a:pPr>
            <a:r>
              <a:rPr b="0" lang="ca-ES" sz="1000" spc="-1" strike="noStrike">
                <a:solidFill>
                  <a:srgbClr val="000000"/>
                </a:solidFill>
                <a:latin typeface="Arial"/>
                <a:ea typeface="Arial"/>
              </a:rPr>
              <a:t>IOC</a:t>
            </a:r>
            <a:endParaRPr b="0" lang="ca-ES" sz="1000" spc="-1" strike="noStrike">
              <a:latin typeface="Arial"/>
            </a:endParaRPr>
          </a:p>
        </p:txBody>
      </p:sp>
    </p:spTree>
  </p:cSld>
  <mc:AlternateContent>
    <mc:Choice Requires="p14">
      <p:transition spd="slow" p14:dur="2000"/>
    </mc:Choice>
    <mc:Fallback>
      <p:transition spd="slow"/>
    </mc:Fallback>
  </mc:AlternateContent>
  <p:timing>
    <p:tnLst>
      <p:par>
        <p:cTn id="293" dur="indefinite" restart="never" nodeType="tmRoot">
          <p:childTnLst>
            <p:seq>
              <p:cTn id="294" dur="indefinite" nodeType="mainSeq">
                <p:childTnLst>
                  <p:par>
                    <p:cTn id="295" fill="hold">
                      <p:stCondLst>
                        <p:cond delay="indefinite"/>
                      </p:stCondLst>
                      <p:childTnLst>
                        <p:par>
                          <p:cTn id="296" fill="hold">
                            <p:stCondLst>
                              <p:cond delay="0"/>
                            </p:stCondLst>
                            <p:childTnLst>
                              <p:par>
                                <p:cTn id="297" nodeType="clickEffect" fill="hold" presetClass="entr" presetID="10">
                                  <p:stCondLst>
                                    <p:cond delay="0"/>
                                  </p:stCondLst>
                                  <p:childTnLst>
                                    <p:set>
                                      <p:cBhvr>
                                        <p:cTn id="298" dur="1" fill="hold">
                                          <p:stCondLst>
                                            <p:cond delay="0"/>
                                          </p:stCondLst>
                                        </p:cTn>
                                        <p:tgtEl>
                                          <p:spTgt spid="312"/>
                                        </p:tgtEl>
                                        <p:attrNameLst>
                                          <p:attrName>style.visibility</p:attrName>
                                        </p:attrNameLst>
                                      </p:cBhvr>
                                      <p:to>
                                        <p:strVal val="visible"/>
                                      </p:to>
                                    </p:set>
                                    <p:animEffect filter="fade" transition="in">
                                      <p:cBhvr additive="repl">
                                        <p:cTn id="299" dur="2500"/>
                                        <p:tgtEl>
                                          <p:spTgt spid="312"/>
                                        </p:tgtEl>
                                      </p:cBhvr>
                                    </p:animEffect>
                                  </p:childTnLst>
                                </p:cTn>
                              </p:par>
                            </p:childTnLst>
                          </p:cTn>
                        </p:par>
                        <p:par>
                          <p:cTn id="300" fill="hold">
                            <p:stCondLst>
                              <p:cond delay="2500"/>
                            </p:stCondLst>
                            <p:childTnLst>
                              <p:par>
                                <p:cTn id="301" nodeType="afterEffect" fill="hold" presetClass="entr" presetID="10">
                                  <p:stCondLst>
                                    <p:cond delay="0"/>
                                  </p:stCondLst>
                                  <p:childTnLst>
                                    <p:set>
                                      <p:cBhvr>
                                        <p:cTn id="302" dur="1" fill="hold">
                                          <p:stCondLst>
                                            <p:cond delay="0"/>
                                          </p:stCondLst>
                                        </p:cTn>
                                        <p:tgtEl>
                                          <p:spTgt spid="313"/>
                                        </p:tgtEl>
                                        <p:attrNameLst>
                                          <p:attrName>style.visibility</p:attrName>
                                        </p:attrNameLst>
                                      </p:cBhvr>
                                      <p:to>
                                        <p:strVal val="visible"/>
                                      </p:to>
                                    </p:set>
                                    <p:animEffect filter="fade" transition="in">
                                      <p:cBhvr additive="repl">
                                        <p:cTn id="303" dur="2500"/>
                                        <p:tgtEl>
                                          <p:spTgt spid="313"/>
                                        </p:tgtEl>
                                      </p:cBhvr>
                                    </p:animEffect>
                                  </p:childTnLst>
                                </p:cTn>
                              </p:par>
                            </p:childTnLst>
                          </p:cTn>
                        </p:par>
                        <p:par>
                          <p:cTn id="304" fill="hold">
                            <p:stCondLst>
                              <p:cond delay="5000"/>
                            </p:stCondLst>
                            <p:childTnLst>
                              <p:par>
                                <p:cTn id="305" nodeType="afterEffect" fill="hold" presetClass="entr" presetID="10">
                                  <p:stCondLst>
                                    <p:cond delay="0"/>
                                  </p:stCondLst>
                                  <p:childTnLst>
                                    <p:set>
                                      <p:cBhvr>
                                        <p:cTn id="306" dur="1" fill="hold">
                                          <p:stCondLst>
                                            <p:cond delay="0"/>
                                          </p:stCondLst>
                                        </p:cTn>
                                        <p:tgtEl>
                                          <p:spTgt spid="318"/>
                                        </p:tgtEl>
                                        <p:attrNameLst>
                                          <p:attrName>style.visibility</p:attrName>
                                        </p:attrNameLst>
                                      </p:cBhvr>
                                      <p:to>
                                        <p:strVal val="visible"/>
                                      </p:to>
                                    </p:set>
                                    <p:animEffect filter="fade" transition="in">
                                      <p:cBhvr additive="repl">
                                        <p:cTn id="307" dur="2500"/>
                                        <p:tgtEl>
                                          <p:spTgt spid="318"/>
                                        </p:tgtEl>
                                      </p:cBhvr>
                                    </p:animEffect>
                                  </p:childTnLst>
                                </p:cTn>
                              </p:par>
                            </p:childTnLst>
                          </p:cTn>
                        </p:par>
                        <p:par>
                          <p:cTn id="308" fill="hold">
                            <p:stCondLst>
                              <p:cond delay="7500"/>
                            </p:stCondLst>
                            <p:childTnLst>
                              <p:par>
                                <p:cTn id="309" nodeType="afterEffect" fill="hold" presetClass="entr" presetID="10">
                                  <p:stCondLst>
                                    <p:cond delay="0"/>
                                  </p:stCondLst>
                                  <p:childTnLst>
                                    <p:set>
                                      <p:cBhvr>
                                        <p:cTn id="310" dur="1" fill="hold">
                                          <p:stCondLst>
                                            <p:cond delay="0"/>
                                          </p:stCondLst>
                                        </p:cTn>
                                        <p:tgtEl>
                                          <p:spTgt spid="314"/>
                                        </p:tgtEl>
                                        <p:attrNameLst>
                                          <p:attrName>style.visibility</p:attrName>
                                        </p:attrNameLst>
                                      </p:cBhvr>
                                      <p:to>
                                        <p:strVal val="visible"/>
                                      </p:to>
                                    </p:set>
                                    <p:animEffect filter="fade" transition="in">
                                      <p:cBhvr additive="repl">
                                        <p:cTn id="311" dur="2500"/>
                                        <p:tgtEl>
                                          <p:spTgt spid="314"/>
                                        </p:tgtEl>
                                      </p:cBhvr>
                                    </p:animEffect>
                                  </p:childTnLst>
                                </p:cTn>
                              </p:par>
                            </p:childTnLst>
                          </p:cTn>
                        </p:par>
                        <p:par>
                          <p:cTn id="312" fill="hold">
                            <p:stCondLst>
                              <p:cond delay="10000"/>
                            </p:stCondLst>
                            <p:childTnLst>
                              <p:par>
                                <p:cTn id="313" nodeType="afterEffect" fill="hold" presetClass="entr" presetID="10">
                                  <p:stCondLst>
                                    <p:cond delay="0"/>
                                  </p:stCondLst>
                                  <p:childTnLst>
                                    <p:set>
                                      <p:cBhvr>
                                        <p:cTn id="314" dur="1" fill="hold">
                                          <p:stCondLst>
                                            <p:cond delay="0"/>
                                          </p:stCondLst>
                                        </p:cTn>
                                        <p:tgtEl>
                                          <p:spTgt spid="315"/>
                                        </p:tgtEl>
                                        <p:attrNameLst>
                                          <p:attrName>style.visibility</p:attrName>
                                        </p:attrNameLst>
                                      </p:cBhvr>
                                      <p:to>
                                        <p:strVal val="visible"/>
                                      </p:to>
                                    </p:set>
                                    <p:animEffect filter="fade" transition="in">
                                      <p:cBhvr additive="repl">
                                        <p:cTn id="315" dur="2800"/>
                                        <p:tgtEl>
                                          <p:spTgt spid="315"/>
                                        </p:tgtEl>
                                      </p:cBhvr>
                                    </p:animEffect>
                                  </p:childTnLst>
                                </p:cTn>
                              </p:par>
                            </p:childTnLst>
                          </p:cTn>
                        </p:par>
                        <p:par>
                          <p:cTn id="316" fill="hold">
                            <p:stCondLst>
                              <p:cond delay="12800"/>
                            </p:stCondLst>
                            <p:childTnLst>
                              <p:par>
                                <p:cTn id="317" nodeType="afterEffect" fill="hold" presetClass="entr" presetID="10">
                                  <p:stCondLst>
                                    <p:cond delay="0"/>
                                  </p:stCondLst>
                                  <p:childTnLst>
                                    <p:set>
                                      <p:cBhvr>
                                        <p:cTn id="318" dur="1" fill="hold">
                                          <p:stCondLst>
                                            <p:cond delay="0"/>
                                          </p:stCondLst>
                                        </p:cTn>
                                        <p:tgtEl>
                                          <p:spTgt spid="316"/>
                                        </p:tgtEl>
                                        <p:attrNameLst>
                                          <p:attrName>style.visibility</p:attrName>
                                        </p:attrNameLst>
                                      </p:cBhvr>
                                      <p:to>
                                        <p:strVal val="visible"/>
                                      </p:to>
                                    </p:set>
                                    <p:animEffect filter="fade" transition="in">
                                      <p:cBhvr additive="repl">
                                        <p:cTn id="319" dur="2500"/>
                                        <p:tgtEl>
                                          <p:spTgt spid="316"/>
                                        </p:tgtEl>
                                      </p:cBhvr>
                                    </p:animEffect>
                                  </p:childTnLst>
                                </p:cTn>
                              </p:par>
                            </p:childTnLst>
                          </p:cTn>
                        </p:par>
                      </p:childTnLst>
                    </p:cTn>
                  </p:par>
                  <p:par>
                    <p:cTn id="320" fill="hold">
                      <p:stCondLst>
                        <p:cond delay="indefinite"/>
                      </p:stCondLst>
                      <p:childTnLst>
                        <p:par>
                          <p:cTn id="321" fill="hold">
                            <p:stCondLst>
                              <p:cond delay="0"/>
                            </p:stCondLst>
                            <p:childTnLst>
                              <p:par>
                                <p:cTn id="322" nodeType="clickEffect" fill="hold" presetClass="entr" presetID="10">
                                  <p:stCondLst>
                                    <p:cond delay="0"/>
                                  </p:stCondLst>
                                  <p:childTnLst>
                                    <p:set>
                                      <p:cBhvr>
                                        <p:cTn id="323" dur="1" fill="hold">
                                          <p:stCondLst>
                                            <p:cond delay="0"/>
                                          </p:stCondLst>
                                        </p:cTn>
                                        <p:tgtEl>
                                          <p:spTgt spid="317"/>
                                        </p:tgtEl>
                                        <p:attrNameLst>
                                          <p:attrName>style.visibility</p:attrName>
                                        </p:attrNameLst>
                                      </p:cBhvr>
                                      <p:to>
                                        <p:strVal val="visible"/>
                                      </p:to>
                                    </p:set>
                                    <p:animEffect filter="fade" transition="in">
                                      <p:cBhvr additive="repl">
                                        <p:cTn id="324" dur="2400"/>
                                        <p:tgtEl>
                                          <p:spTgt spid="317"/>
                                        </p:tgtEl>
                                      </p:cBhvr>
                                    </p:animEffect>
                                  </p:childTnLst>
                                </p:cTn>
                              </p:par>
                            </p:childTnLst>
                          </p:cTn>
                        </p:par>
                      </p:childTnLst>
                    </p:cTn>
                  </p:par>
                  <p:par>
                    <p:cTn id="325" fill="hold">
                      <p:stCondLst>
                        <p:cond delay="indefinite"/>
                      </p:stCondLst>
                      <p:childTnLst>
                        <p:par>
                          <p:cTn id="326" fill="hold">
                            <p:stCondLst>
                              <p:cond delay="0"/>
                            </p:stCondLst>
                            <p:childTnLst>
                              <p:par>
                                <p:cTn id="327" nodeType="clickEffect" fill="hold" presetClass="entr" presetID="23" presetSubtype="16">
                                  <p:stCondLst>
                                    <p:cond delay="0"/>
                                  </p:stCondLst>
                                  <p:childTnLst>
                                    <p:set>
                                      <p:cBhvr>
                                        <p:cTn id="328" dur="1" fill="hold">
                                          <p:stCondLst>
                                            <p:cond delay="0"/>
                                          </p:stCondLst>
                                        </p:cTn>
                                        <p:tgtEl>
                                          <p:spTgt spid="320"/>
                                        </p:tgtEl>
                                        <p:attrNameLst>
                                          <p:attrName>style.visibility</p:attrName>
                                        </p:attrNameLst>
                                      </p:cBhvr>
                                      <p:to>
                                        <p:strVal val="visible"/>
                                      </p:to>
                                    </p:set>
                                    <p:anim calcmode="lin" valueType="num">
                                      <p:cBhvr additive="repl">
                                        <p:cTn id="329" dur="1000"/>
                                        <p:tgtEl>
                                          <p:spTgt spid="320"/>
                                        </p:tgtEl>
                                        <p:attrNameLst>
                                          <p:attrName>ppt_w</p:attrName>
                                        </p:attrNameLst>
                                      </p:cBhvr>
                                      <p:tavLst>
                                        <p:tav tm="0">
                                          <p:val>
                                            <p:strVal val="0"/>
                                          </p:val>
                                        </p:tav>
                                        <p:tav tm="100000">
                                          <p:val>
                                            <p:strVal val="#ppt_w"/>
                                          </p:val>
                                        </p:tav>
                                      </p:tavLst>
                                    </p:anim>
                                    <p:anim calcmode="lin" valueType="num">
                                      <p:cBhvr additive="repl">
                                        <p:cTn id="330" dur="1000"/>
                                        <p:tgtEl>
                                          <p:spTgt spid="320"/>
                                        </p:tgtEl>
                                        <p:attrNameLst>
                                          <p:attrName>ppt_h</p:attrName>
                                        </p:attrNameLst>
                                      </p:cBhvr>
                                      <p:tavLst>
                                        <p:tav tm="0">
                                          <p:val>
                                            <p:strVal val="0"/>
                                          </p:val>
                                        </p:tav>
                                        <p:tav tm="100000">
                                          <p:val>
                                            <p:strVal val="#ppt_h"/>
                                          </p:val>
                                        </p:tav>
                                      </p:tavLst>
                                    </p:anim>
                                  </p:childTnLst>
                                </p:cTn>
                              </p:par>
                            </p:childTnLst>
                          </p:cTn>
                        </p:par>
                      </p:childTnLst>
                    </p:cTn>
                  </p:par>
                  <p:par>
                    <p:cTn id="331" fill="hold">
                      <p:stCondLst>
                        <p:cond delay="indefinite"/>
                      </p:stCondLst>
                      <p:childTnLst>
                        <p:par>
                          <p:cTn id="332" fill="hold">
                            <p:stCondLst>
                              <p:cond delay="0"/>
                            </p:stCondLst>
                            <p:childTnLst>
                              <p:par>
                                <p:cTn id="333" nodeType="clickEffect" fill="hold" presetClass="entr" presetID="23" presetSubtype="16">
                                  <p:stCondLst>
                                    <p:cond delay="0"/>
                                  </p:stCondLst>
                                  <p:childTnLst>
                                    <p:set>
                                      <p:cBhvr>
                                        <p:cTn id="334" dur="1" fill="hold">
                                          <p:stCondLst>
                                            <p:cond delay="0"/>
                                          </p:stCondLst>
                                        </p:cTn>
                                        <p:tgtEl>
                                          <p:spTgt spid="321"/>
                                        </p:tgtEl>
                                        <p:attrNameLst>
                                          <p:attrName>style.visibility</p:attrName>
                                        </p:attrNameLst>
                                      </p:cBhvr>
                                      <p:to>
                                        <p:strVal val="visible"/>
                                      </p:to>
                                    </p:set>
                                    <p:anim calcmode="lin" valueType="num">
                                      <p:cBhvr additive="repl">
                                        <p:cTn id="335" dur="1000"/>
                                        <p:tgtEl>
                                          <p:spTgt spid="321"/>
                                        </p:tgtEl>
                                        <p:attrNameLst>
                                          <p:attrName>ppt_w</p:attrName>
                                        </p:attrNameLst>
                                      </p:cBhvr>
                                      <p:tavLst>
                                        <p:tav tm="0">
                                          <p:val>
                                            <p:strVal val="0"/>
                                          </p:val>
                                        </p:tav>
                                        <p:tav tm="100000">
                                          <p:val>
                                            <p:strVal val="#ppt_w"/>
                                          </p:val>
                                        </p:tav>
                                      </p:tavLst>
                                    </p:anim>
                                    <p:anim calcmode="lin" valueType="num">
                                      <p:cBhvr additive="repl">
                                        <p:cTn id="336" dur="1000"/>
                                        <p:tgtEl>
                                          <p:spTgt spid="321"/>
                                        </p:tgtEl>
                                        <p:attrNameLst>
                                          <p:attrName>ppt_h</p:attrName>
                                        </p:attrNameLst>
                                      </p:cBhvr>
                                      <p:tavLst>
                                        <p:tav tm="0">
                                          <p:val>
                                            <p:strVal val="0"/>
                                          </p:val>
                                        </p:tav>
                                        <p:tav tm="100000">
                                          <p:val>
                                            <p:strVal val="#ppt_h"/>
                                          </p:val>
                                        </p:tav>
                                      </p:tavLst>
                                    </p:anim>
                                  </p:childTnLst>
                                </p:cTn>
                              </p:par>
                            </p:childTnLst>
                          </p:cTn>
                        </p:par>
                      </p:childTnLst>
                    </p:cTn>
                  </p:par>
                  <p:par>
                    <p:cTn id="337" fill="hold">
                      <p:stCondLst>
                        <p:cond delay="indefinite"/>
                      </p:stCondLst>
                      <p:childTnLst>
                        <p:par>
                          <p:cTn id="338" fill="hold">
                            <p:stCondLst>
                              <p:cond delay="0"/>
                            </p:stCondLst>
                            <p:childTnLst>
                              <p:par>
                                <p:cTn id="339" nodeType="clickEffect" fill="hold" presetClass="entr" presetID="10">
                                  <p:stCondLst>
                                    <p:cond delay="0"/>
                                  </p:stCondLst>
                                  <p:childTnLst>
                                    <p:set>
                                      <p:cBhvr>
                                        <p:cTn id="340" dur="1" fill="hold">
                                          <p:stCondLst>
                                            <p:cond delay="0"/>
                                          </p:stCondLst>
                                        </p:cTn>
                                        <p:tgtEl>
                                          <p:spTgt spid="322"/>
                                        </p:tgtEl>
                                        <p:attrNameLst>
                                          <p:attrName>style.visibility</p:attrName>
                                        </p:attrNameLst>
                                      </p:cBhvr>
                                      <p:to>
                                        <p:strVal val="visible"/>
                                      </p:to>
                                    </p:set>
                                    <p:animEffect filter="fade" transition="in">
                                      <p:cBhvr additive="repl">
                                        <p:cTn id="341" dur="1000"/>
                                        <p:tgtEl>
                                          <p:spTgt spid="322"/>
                                        </p:tgtEl>
                                      </p:cBhvr>
                                    </p:animEffect>
                                  </p:childTnLst>
                                </p:cTn>
                              </p:par>
                            </p:childTnLst>
                          </p:cTn>
                        </p:par>
                        <p:par>
                          <p:cTn id="342" fill="hold">
                            <p:stCondLst>
                              <p:cond delay="1000"/>
                            </p:stCondLst>
                            <p:childTnLst>
                              <p:par>
                                <p:cTn id="343" nodeType="afterEffect" fill="hold" presetClass="entr" presetID="10">
                                  <p:stCondLst>
                                    <p:cond delay="0"/>
                                  </p:stCondLst>
                                  <p:childTnLst>
                                    <p:set>
                                      <p:cBhvr>
                                        <p:cTn id="344" dur="1" fill="hold">
                                          <p:stCondLst>
                                            <p:cond delay="0"/>
                                          </p:stCondLst>
                                        </p:cTn>
                                        <p:tgtEl>
                                          <p:spTgt spid="323"/>
                                        </p:tgtEl>
                                        <p:attrNameLst>
                                          <p:attrName>style.visibility</p:attrName>
                                        </p:attrNameLst>
                                      </p:cBhvr>
                                      <p:to>
                                        <p:strVal val="visible"/>
                                      </p:to>
                                    </p:set>
                                    <p:animEffect filter="fade" transition="in">
                                      <p:cBhvr additive="repl">
                                        <p:cTn id="345" dur="1000"/>
                                        <p:tgtEl>
                                          <p:spTgt spid="3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67" name="Shape 165" descr="peix bo.jpg"/>
          <p:cNvPicPr/>
          <p:nvPr/>
        </p:nvPicPr>
        <p:blipFill>
          <a:blip r:embed="rId1"/>
          <a:stretch/>
        </p:blipFill>
        <p:spPr>
          <a:xfrm>
            <a:off x="0" y="0"/>
            <a:ext cx="9143640" cy="1118160"/>
          </a:xfrm>
          <a:prstGeom prst="rect">
            <a:avLst/>
          </a:prstGeom>
          <a:ln>
            <a:noFill/>
          </a:ln>
        </p:spPr>
      </p:pic>
      <p:sp>
        <p:nvSpPr>
          <p:cNvPr id="68"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1"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1" lang="ca-ES" sz="1200" spc="-1" strike="noStrike">
                <a:solidFill>
                  <a:srgbClr val="888888"/>
                </a:solidFill>
                <a:latin typeface="Calibri"/>
                <a:ea typeface="Calibri"/>
              </a:rPr>
              <a:t> </a:t>
            </a:r>
            <a:r>
              <a:rPr b="1"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69"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70" name="CustomShape 4"/>
          <p:cNvSpPr/>
          <p:nvPr/>
        </p:nvSpPr>
        <p:spPr>
          <a:xfrm>
            <a:off x="1195920" y="1378800"/>
            <a:ext cx="6928920" cy="2792880"/>
          </a:xfrm>
          <a:prstGeom prst="rect">
            <a:avLst/>
          </a:prstGeom>
          <a:noFill/>
          <a:ln>
            <a:noFill/>
          </a:ln>
        </p:spPr>
        <p:style>
          <a:lnRef idx="0"/>
          <a:fillRef idx="0"/>
          <a:effectRef idx="0"/>
          <a:fontRef idx="minor"/>
        </p:style>
        <p:txBody>
          <a:bodyPr>
            <a:noAutofit/>
          </a:bodyPr>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sp>
        <p:nvSpPr>
          <p:cNvPr id="71" name="CustomShape 5"/>
          <p:cNvSpPr/>
          <p:nvPr/>
        </p:nvSpPr>
        <p:spPr>
          <a:xfrm>
            <a:off x="1348560" y="1531080"/>
            <a:ext cx="6928920" cy="2792880"/>
          </a:xfrm>
          <a:prstGeom prst="rect">
            <a:avLst/>
          </a:prstGeom>
          <a:noFill/>
          <a:ln>
            <a:noFill/>
          </a:ln>
        </p:spPr>
        <p:style>
          <a:lnRef idx="0"/>
          <a:fillRef idx="0"/>
          <a:effectRef idx="0"/>
          <a:fontRef idx="minor"/>
        </p:style>
        <p:txBody>
          <a:bodyPr>
            <a:noAutofit/>
          </a:bodyPr>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sp>
        <p:nvSpPr>
          <p:cNvPr id="72" name="CustomShape 6"/>
          <p:cNvSpPr/>
          <p:nvPr/>
        </p:nvSpPr>
        <p:spPr>
          <a:xfrm>
            <a:off x="1500840" y="1683360"/>
            <a:ext cx="6928920" cy="2792880"/>
          </a:xfrm>
          <a:prstGeom prst="rect">
            <a:avLst/>
          </a:prstGeom>
          <a:noFill/>
          <a:ln>
            <a:noFill/>
          </a:ln>
        </p:spPr>
        <p:style>
          <a:lnRef idx="0"/>
          <a:fillRef idx="0"/>
          <a:effectRef idx="0"/>
          <a:fontRef idx="minor"/>
        </p:style>
        <p:txBody>
          <a:bodyPr>
            <a:noAutofit/>
          </a:bodyPr>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pic>
        <p:nvPicPr>
          <p:cNvPr id="73" name="Shape 171" descr=""/>
          <p:cNvPicPr/>
          <p:nvPr/>
        </p:nvPicPr>
        <p:blipFill>
          <a:blip r:embed="rId2"/>
          <a:stretch/>
        </p:blipFill>
        <p:spPr>
          <a:xfrm>
            <a:off x="1933560" y="1275840"/>
            <a:ext cx="6190920" cy="4077000"/>
          </a:xfrm>
          <a:prstGeom prst="rect">
            <a:avLst/>
          </a:prstGeom>
          <a:ln>
            <a:noFill/>
          </a:ln>
        </p:spPr>
      </p:pic>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4"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325" name="Shape 594" descr="peix bo.jpg"/>
          <p:cNvPicPr/>
          <p:nvPr/>
        </p:nvPicPr>
        <p:blipFill>
          <a:blip r:embed="rId1"/>
          <a:stretch/>
        </p:blipFill>
        <p:spPr>
          <a:xfrm>
            <a:off x="0" y="0"/>
            <a:ext cx="9143640" cy="1118160"/>
          </a:xfrm>
          <a:prstGeom prst="rect">
            <a:avLst/>
          </a:prstGeom>
          <a:ln>
            <a:noFill/>
          </a:ln>
        </p:spPr>
      </p:pic>
      <p:sp>
        <p:nvSpPr>
          <p:cNvPr id="326"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0"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0" lang="ca-ES" sz="1200" spc="-1" strike="noStrike">
                <a:solidFill>
                  <a:srgbClr val="888888"/>
                </a:solidFill>
                <a:latin typeface="Calibri"/>
                <a:ea typeface="Calibri"/>
              </a:rPr>
              <a:t> </a:t>
            </a:r>
            <a:r>
              <a:rPr b="0"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327"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328" name="CustomShape 4"/>
          <p:cNvSpPr/>
          <p:nvPr/>
        </p:nvSpPr>
        <p:spPr>
          <a:xfrm>
            <a:off x="1195920" y="1378800"/>
            <a:ext cx="6928920" cy="2792880"/>
          </a:xfrm>
          <a:prstGeom prst="rect">
            <a:avLst/>
          </a:prstGeom>
          <a:noFill/>
          <a:ln>
            <a:noFill/>
          </a:ln>
        </p:spPr>
        <p:style>
          <a:lnRef idx="0"/>
          <a:fillRef idx="0"/>
          <a:effectRef idx="0"/>
          <a:fontRef idx="minor"/>
        </p:style>
        <p:txBody>
          <a:bodyPr>
            <a:noAutofit/>
          </a:bodyPr>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pic>
        <p:nvPicPr>
          <p:cNvPr id="329" name="Shape 598" descr=""/>
          <p:cNvPicPr/>
          <p:nvPr/>
        </p:nvPicPr>
        <p:blipFill>
          <a:blip r:embed="rId2"/>
          <a:stretch/>
        </p:blipFill>
        <p:spPr>
          <a:xfrm>
            <a:off x="6072120" y="1617480"/>
            <a:ext cx="2904840" cy="2553840"/>
          </a:xfrm>
          <a:prstGeom prst="rect">
            <a:avLst/>
          </a:prstGeom>
          <a:ln>
            <a:noFill/>
          </a:ln>
        </p:spPr>
      </p:pic>
      <p:pic>
        <p:nvPicPr>
          <p:cNvPr id="330" name="Shape 599" descr=""/>
          <p:cNvPicPr/>
          <p:nvPr/>
        </p:nvPicPr>
        <p:blipFill>
          <a:blip r:embed="rId3"/>
          <a:stretch/>
        </p:blipFill>
        <p:spPr>
          <a:xfrm>
            <a:off x="254520" y="1304640"/>
            <a:ext cx="5447880" cy="3302640"/>
          </a:xfrm>
          <a:prstGeom prst="rect">
            <a:avLst/>
          </a:prstGeom>
          <a:ln>
            <a:noFill/>
          </a:ln>
        </p:spPr>
      </p:pic>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1"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332" name="Shape 606" descr="peix bo.jpg"/>
          <p:cNvPicPr/>
          <p:nvPr/>
        </p:nvPicPr>
        <p:blipFill>
          <a:blip r:embed="rId1"/>
          <a:stretch/>
        </p:blipFill>
        <p:spPr>
          <a:xfrm>
            <a:off x="0" y="0"/>
            <a:ext cx="9143640" cy="1118160"/>
          </a:xfrm>
          <a:prstGeom prst="rect">
            <a:avLst/>
          </a:prstGeom>
          <a:ln>
            <a:noFill/>
          </a:ln>
        </p:spPr>
      </p:pic>
      <p:sp>
        <p:nvSpPr>
          <p:cNvPr id="333"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0"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0" lang="ca-ES" sz="1200" spc="-1" strike="noStrike">
                <a:solidFill>
                  <a:srgbClr val="888888"/>
                </a:solidFill>
                <a:latin typeface="Calibri"/>
                <a:ea typeface="Calibri"/>
              </a:rPr>
              <a:t> </a:t>
            </a:r>
            <a:r>
              <a:rPr b="0"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334"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335" name="CustomShape 4"/>
          <p:cNvSpPr/>
          <p:nvPr/>
        </p:nvSpPr>
        <p:spPr>
          <a:xfrm>
            <a:off x="1195920" y="1378800"/>
            <a:ext cx="6928920" cy="2792880"/>
          </a:xfrm>
          <a:prstGeom prst="rect">
            <a:avLst/>
          </a:prstGeom>
          <a:noFill/>
          <a:ln>
            <a:noFill/>
          </a:ln>
        </p:spPr>
        <p:style>
          <a:lnRef idx="0"/>
          <a:fillRef idx="0"/>
          <a:effectRef idx="0"/>
          <a:fontRef idx="minor"/>
        </p:style>
        <p:txBody>
          <a:bodyPr>
            <a:noAutofit/>
          </a:bodyPr>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pic>
        <p:nvPicPr>
          <p:cNvPr id="336" name="Shape 610" descr=""/>
          <p:cNvPicPr/>
          <p:nvPr/>
        </p:nvPicPr>
        <p:blipFill>
          <a:blip r:embed="rId2"/>
          <a:stretch/>
        </p:blipFill>
        <p:spPr>
          <a:xfrm>
            <a:off x="6019560" y="1378800"/>
            <a:ext cx="2809440" cy="3209400"/>
          </a:xfrm>
          <a:prstGeom prst="rect">
            <a:avLst/>
          </a:prstGeom>
          <a:ln>
            <a:noFill/>
          </a:ln>
        </p:spPr>
      </p:pic>
      <p:pic>
        <p:nvPicPr>
          <p:cNvPr id="337" name="Shape 611" descr=""/>
          <p:cNvPicPr/>
          <p:nvPr/>
        </p:nvPicPr>
        <p:blipFill>
          <a:blip r:embed="rId3"/>
          <a:stretch/>
        </p:blipFill>
        <p:spPr>
          <a:xfrm>
            <a:off x="392760" y="1383480"/>
            <a:ext cx="5447880" cy="3200040"/>
          </a:xfrm>
          <a:prstGeom prst="rect">
            <a:avLst/>
          </a:prstGeom>
          <a:ln>
            <a:noFill/>
          </a:ln>
        </p:spPr>
      </p:pic>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8"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339" name="Shape 618" descr="peix bo.jpg"/>
          <p:cNvPicPr/>
          <p:nvPr/>
        </p:nvPicPr>
        <p:blipFill>
          <a:blip r:embed="rId1"/>
          <a:stretch/>
        </p:blipFill>
        <p:spPr>
          <a:xfrm>
            <a:off x="0" y="0"/>
            <a:ext cx="9143640" cy="1118160"/>
          </a:xfrm>
          <a:prstGeom prst="rect">
            <a:avLst/>
          </a:prstGeom>
          <a:ln>
            <a:noFill/>
          </a:ln>
        </p:spPr>
      </p:pic>
      <p:sp>
        <p:nvSpPr>
          <p:cNvPr id="340"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0"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0" lang="ca-ES" sz="1200" spc="-1" strike="noStrike">
                <a:solidFill>
                  <a:srgbClr val="888888"/>
                </a:solidFill>
                <a:latin typeface="Calibri"/>
                <a:ea typeface="Calibri"/>
              </a:rPr>
              <a:t> </a:t>
            </a:r>
            <a:r>
              <a:rPr b="0"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341"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342" name="CustomShape 4"/>
          <p:cNvSpPr/>
          <p:nvPr/>
        </p:nvSpPr>
        <p:spPr>
          <a:xfrm>
            <a:off x="1204920" y="1022040"/>
            <a:ext cx="6928920" cy="681840"/>
          </a:xfrm>
          <a:prstGeom prst="rect">
            <a:avLst/>
          </a:prstGeom>
          <a:noFill/>
          <a:ln>
            <a:noFill/>
          </a:ln>
        </p:spPr>
        <p:style>
          <a:lnRef idx="0"/>
          <a:fillRef idx="0"/>
          <a:effectRef idx="0"/>
          <a:fontRef idx="minor"/>
        </p:style>
        <p:txBody>
          <a:bodyPr>
            <a:noAutofit/>
          </a:bodyPr>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sp>
        <p:nvSpPr>
          <p:cNvPr id="343" name="CustomShape 5"/>
          <p:cNvSpPr/>
          <p:nvPr/>
        </p:nvSpPr>
        <p:spPr>
          <a:xfrm>
            <a:off x="2161800" y="1419120"/>
            <a:ext cx="4410360" cy="443160"/>
          </a:xfrm>
          <a:prstGeom prst="rect">
            <a:avLst/>
          </a:prstGeom>
          <a:noFill/>
          <a:ln>
            <a:noFill/>
          </a:ln>
        </p:spPr>
        <p:style>
          <a:lnRef idx="0"/>
          <a:fillRef idx="0"/>
          <a:effectRef idx="0"/>
          <a:fontRef idx="minor"/>
        </p:style>
        <p:txBody>
          <a:bodyPr tIns="91440" bIns="91440">
            <a:noAutofit/>
          </a:bodyPr>
          <a:p>
            <a:pPr>
              <a:lnSpc>
                <a:spcPct val="100000"/>
              </a:lnSpc>
            </a:pPr>
            <a:r>
              <a:rPr b="0" lang="ca-ES" sz="3000" spc="-1" strike="noStrike">
                <a:solidFill>
                  <a:srgbClr val="000000"/>
                </a:solidFill>
                <a:latin typeface="Calibri"/>
                <a:ea typeface="Calibri"/>
              </a:rPr>
              <a:t>PROPOSTES DE MILLORA</a:t>
            </a:r>
            <a:endParaRPr b="0" lang="ca-ES" sz="3000" spc="-1" strike="noStrike">
              <a:latin typeface="Arial"/>
            </a:endParaRPr>
          </a:p>
        </p:txBody>
      </p:sp>
      <p:pic>
        <p:nvPicPr>
          <p:cNvPr id="344" name="Shape 623" descr=""/>
          <p:cNvPicPr/>
          <p:nvPr/>
        </p:nvPicPr>
        <p:blipFill>
          <a:blip r:embed="rId2"/>
          <a:stretch/>
        </p:blipFill>
        <p:spPr>
          <a:xfrm>
            <a:off x="785880" y="1951920"/>
            <a:ext cx="2413440" cy="2820240"/>
          </a:xfrm>
          <a:prstGeom prst="rect">
            <a:avLst/>
          </a:prstGeom>
          <a:ln>
            <a:noFill/>
          </a:ln>
        </p:spPr>
      </p:pic>
      <p:pic>
        <p:nvPicPr>
          <p:cNvPr id="345" name="Shape 624" descr=""/>
          <p:cNvPicPr/>
          <p:nvPr/>
        </p:nvPicPr>
        <p:blipFill>
          <a:blip r:embed="rId3"/>
          <a:stretch/>
        </p:blipFill>
        <p:spPr>
          <a:xfrm>
            <a:off x="4572000" y="2349360"/>
            <a:ext cx="3178440" cy="2154960"/>
          </a:xfrm>
          <a:prstGeom prst="rect">
            <a:avLst/>
          </a:prstGeom>
          <a:ln>
            <a:noFill/>
          </a:ln>
        </p:spPr>
      </p:pic>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347" name="Shape 631" descr="peix bo.jpg"/>
          <p:cNvPicPr/>
          <p:nvPr/>
        </p:nvPicPr>
        <p:blipFill>
          <a:blip r:embed="rId1"/>
          <a:stretch/>
        </p:blipFill>
        <p:spPr>
          <a:xfrm>
            <a:off x="0" y="0"/>
            <a:ext cx="9143640" cy="1118160"/>
          </a:xfrm>
          <a:prstGeom prst="rect">
            <a:avLst/>
          </a:prstGeom>
          <a:ln>
            <a:noFill/>
          </a:ln>
        </p:spPr>
      </p:pic>
      <p:sp>
        <p:nvSpPr>
          <p:cNvPr id="348"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0"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0" lang="ca-ES" sz="1200" spc="-1" strike="noStrike">
                <a:solidFill>
                  <a:srgbClr val="888888"/>
                </a:solidFill>
                <a:latin typeface="Calibri"/>
                <a:ea typeface="Calibri"/>
              </a:rPr>
              <a:t> </a:t>
            </a:r>
            <a:r>
              <a:rPr b="0"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349"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350" name="CustomShape 4"/>
          <p:cNvSpPr/>
          <p:nvPr/>
        </p:nvSpPr>
        <p:spPr>
          <a:xfrm>
            <a:off x="1543680" y="1132200"/>
            <a:ext cx="6928920" cy="681840"/>
          </a:xfrm>
          <a:prstGeom prst="rect">
            <a:avLst/>
          </a:prstGeom>
          <a:noFill/>
          <a:ln>
            <a:noFill/>
          </a:ln>
        </p:spPr>
        <p:style>
          <a:lnRef idx="0"/>
          <a:fillRef idx="0"/>
          <a:effectRef idx="0"/>
          <a:fontRef idx="minor"/>
        </p:style>
        <p:txBody>
          <a:bodyPr>
            <a:noAutofit/>
          </a:bodyPr>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sp>
        <p:nvSpPr>
          <p:cNvPr id="351" name="CustomShape 5"/>
          <p:cNvSpPr/>
          <p:nvPr/>
        </p:nvSpPr>
        <p:spPr>
          <a:xfrm>
            <a:off x="2001240" y="1028520"/>
            <a:ext cx="4410360" cy="603000"/>
          </a:xfrm>
          <a:prstGeom prst="rect">
            <a:avLst/>
          </a:prstGeom>
          <a:noFill/>
          <a:ln>
            <a:noFill/>
          </a:ln>
        </p:spPr>
        <p:style>
          <a:lnRef idx="0"/>
          <a:fillRef idx="0"/>
          <a:effectRef idx="0"/>
          <a:fontRef idx="minor"/>
        </p:style>
        <p:txBody>
          <a:bodyPr tIns="91440" bIns="91440">
            <a:noAutofit/>
          </a:bodyPr>
          <a:p>
            <a:pPr>
              <a:lnSpc>
                <a:spcPct val="100000"/>
              </a:lnSpc>
            </a:pPr>
            <a:r>
              <a:rPr b="1" lang="ca-ES" sz="2400" spc="-1" strike="noStrike">
                <a:solidFill>
                  <a:srgbClr val="000000"/>
                </a:solidFill>
                <a:latin typeface="Calibri"/>
                <a:ea typeface="Calibri"/>
              </a:rPr>
              <a:t>     </a:t>
            </a:r>
            <a:endParaRPr b="0" lang="ca-ES" sz="2400" spc="-1" strike="noStrike">
              <a:latin typeface="Arial"/>
            </a:endParaRPr>
          </a:p>
        </p:txBody>
      </p:sp>
      <p:pic>
        <p:nvPicPr>
          <p:cNvPr id="352" name="Shape 636" descr=""/>
          <p:cNvPicPr/>
          <p:nvPr/>
        </p:nvPicPr>
        <p:blipFill>
          <a:blip r:embed="rId2"/>
          <a:stretch/>
        </p:blipFill>
        <p:spPr>
          <a:xfrm rot="1408800">
            <a:off x="161280" y="1506600"/>
            <a:ext cx="1692000" cy="1487160"/>
          </a:xfrm>
          <a:prstGeom prst="rect">
            <a:avLst/>
          </a:prstGeom>
          <a:ln>
            <a:noFill/>
          </a:ln>
        </p:spPr>
      </p:pic>
      <p:pic>
        <p:nvPicPr>
          <p:cNvPr id="353" name="Shape 637" descr=""/>
          <p:cNvPicPr/>
          <p:nvPr/>
        </p:nvPicPr>
        <p:blipFill>
          <a:blip r:embed="rId3"/>
          <a:stretch/>
        </p:blipFill>
        <p:spPr>
          <a:xfrm rot="615000">
            <a:off x="6981480" y="1351080"/>
            <a:ext cx="1954080" cy="2440080"/>
          </a:xfrm>
          <a:prstGeom prst="rect">
            <a:avLst/>
          </a:prstGeom>
          <a:ln>
            <a:noFill/>
          </a:ln>
        </p:spPr>
      </p:pic>
      <p:pic>
        <p:nvPicPr>
          <p:cNvPr id="354" name="Shape 638" descr=""/>
          <p:cNvPicPr/>
          <p:nvPr/>
        </p:nvPicPr>
        <p:blipFill>
          <a:blip r:embed="rId4"/>
          <a:stretch/>
        </p:blipFill>
        <p:spPr>
          <a:xfrm rot="662400">
            <a:off x="4745520" y="1872360"/>
            <a:ext cx="2266560" cy="2440080"/>
          </a:xfrm>
          <a:prstGeom prst="rect">
            <a:avLst/>
          </a:prstGeom>
          <a:ln>
            <a:noFill/>
          </a:ln>
        </p:spPr>
      </p:pic>
      <p:pic>
        <p:nvPicPr>
          <p:cNvPr id="355" name="Shape 639" descr=""/>
          <p:cNvPicPr/>
          <p:nvPr/>
        </p:nvPicPr>
        <p:blipFill>
          <a:blip r:embed="rId5"/>
          <a:stretch/>
        </p:blipFill>
        <p:spPr>
          <a:xfrm rot="20562000">
            <a:off x="561240" y="3324240"/>
            <a:ext cx="1954080" cy="1777320"/>
          </a:xfrm>
          <a:prstGeom prst="rect">
            <a:avLst/>
          </a:prstGeom>
          <a:ln>
            <a:noFill/>
          </a:ln>
        </p:spPr>
      </p:pic>
      <p:pic>
        <p:nvPicPr>
          <p:cNvPr id="356" name="Shape 640" descr=""/>
          <p:cNvPicPr/>
          <p:nvPr/>
        </p:nvPicPr>
        <p:blipFill>
          <a:blip r:embed="rId6"/>
          <a:stretch/>
        </p:blipFill>
        <p:spPr>
          <a:xfrm rot="20787600">
            <a:off x="2108160" y="1827000"/>
            <a:ext cx="2457000" cy="1856880"/>
          </a:xfrm>
          <a:prstGeom prst="rect">
            <a:avLst/>
          </a:prstGeom>
          <a:ln>
            <a:noFill/>
          </a:ln>
        </p:spPr>
      </p:pic>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7"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358" name="Shape 647" descr="peix bo.jpg"/>
          <p:cNvPicPr/>
          <p:nvPr/>
        </p:nvPicPr>
        <p:blipFill>
          <a:blip r:embed="rId1"/>
          <a:stretch/>
        </p:blipFill>
        <p:spPr>
          <a:xfrm>
            <a:off x="0" y="0"/>
            <a:ext cx="9143640" cy="1118160"/>
          </a:xfrm>
          <a:prstGeom prst="rect">
            <a:avLst/>
          </a:prstGeom>
          <a:ln>
            <a:noFill/>
          </a:ln>
        </p:spPr>
      </p:pic>
      <p:sp>
        <p:nvSpPr>
          <p:cNvPr id="359"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0"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0" lang="ca-ES" sz="1200" spc="-1" strike="noStrike">
                <a:solidFill>
                  <a:srgbClr val="888888"/>
                </a:solidFill>
                <a:latin typeface="Calibri"/>
                <a:ea typeface="Calibri"/>
              </a:rPr>
              <a:t> </a:t>
            </a:r>
            <a:r>
              <a:rPr b="0"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360"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361" name="CustomShape 4"/>
          <p:cNvSpPr/>
          <p:nvPr/>
        </p:nvSpPr>
        <p:spPr>
          <a:xfrm>
            <a:off x="1107360" y="1118520"/>
            <a:ext cx="6928920" cy="603000"/>
          </a:xfrm>
          <a:prstGeom prst="rect">
            <a:avLst/>
          </a:prstGeom>
          <a:noFill/>
          <a:ln>
            <a:noFill/>
          </a:ln>
        </p:spPr>
        <p:style>
          <a:lnRef idx="0"/>
          <a:fillRef idx="0"/>
          <a:effectRef idx="0"/>
          <a:fontRef idx="minor"/>
        </p:style>
      </p:sp>
      <p:sp>
        <p:nvSpPr>
          <p:cNvPr id="362" name="CustomShape 5"/>
          <p:cNvSpPr/>
          <p:nvPr/>
        </p:nvSpPr>
        <p:spPr>
          <a:xfrm>
            <a:off x="1051560" y="1968480"/>
            <a:ext cx="1344960" cy="603000"/>
          </a:xfrm>
          <a:prstGeom prst="rect">
            <a:avLst/>
          </a:prstGeom>
          <a:noFill/>
          <a:ln>
            <a:noFill/>
          </a:ln>
        </p:spPr>
        <p:style>
          <a:lnRef idx="0"/>
          <a:fillRef idx="0"/>
          <a:effectRef idx="0"/>
          <a:fontRef idx="minor"/>
        </p:style>
        <p:txBody>
          <a:bodyPr tIns="91440" bIns="91440">
            <a:noAutofit/>
          </a:bodyPr>
          <a:p>
            <a:pPr>
              <a:lnSpc>
                <a:spcPct val="100000"/>
              </a:lnSpc>
            </a:pPr>
            <a:r>
              <a:rPr b="1" lang="ca-ES" sz="1400" spc="-1" strike="noStrike">
                <a:solidFill>
                  <a:srgbClr val="000000"/>
                </a:solidFill>
                <a:latin typeface="Arial"/>
                <a:ea typeface="Arial"/>
              </a:rPr>
              <a:t>FORMACIÓ</a:t>
            </a:r>
            <a:endParaRPr b="0" lang="ca-ES" sz="1400" spc="-1" strike="noStrike">
              <a:latin typeface="Arial"/>
            </a:endParaRPr>
          </a:p>
        </p:txBody>
      </p:sp>
      <p:sp>
        <p:nvSpPr>
          <p:cNvPr id="363" name="CustomShape 6"/>
          <p:cNvSpPr/>
          <p:nvPr/>
        </p:nvSpPr>
        <p:spPr>
          <a:xfrm>
            <a:off x="2486880" y="1644840"/>
            <a:ext cx="1762920" cy="384120"/>
          </a:xfrm>
          <a:prstGeom prst="rect">
            <a:avLst/>
          </a:prstGeom>
          <a:noFill/>
          <a:ln>
            <a:noFill/>
          </a:ln>
        </p:spPr>
        <p:style>
          <a:lnRef idx="0"/>
          <a:fillRef idx="0"/>
          <a:effectRef idx="0"/>
          <a:fontRef idx="minor"/>
        </p:style>
        <p:txBody>
          <a:bodyPr tIns="91440" bIns="91440">
            <a:noAutofit/>
          </a:bodyPr>
          <a:p>
            <a:pPr>
              <a:lnSpc>
                <a:spcPct val="100000"/>
              </a:lnSpc>
            </a:pPr>
            <a:r>
              <a:rPr b="1" lang="ca-ES" sz="1400" spc="-1" strike="noStrike">
                <a:solidFill>
                  <a:srgbClr val="000000"/>
                </a:solidFill>
                <a:latin typeface="Arial"/>
                <a:ea typeface="Arial"/>
              </a:rPr>
              <a:t>SENSIBILITZACIÓ</a:t>
            </a:r>
            <a:endParaRPr b="0" lang="ca-ES" sz="1400" spc="-1" strike="noStrike">
              <a:latin typeface="Arial"/>
            </a:endParaRPr>
          </a:p>
        </p:txBody>
      </p:sp>
      <p:sp>
        <p:nvSpPr>
          <p:cNvPr id="364" name="CustomShape 7"/>
          <p:cNvSpPr/>
          <p:nvPr/>
        </p:nvSpPr>
        <p:spPr>
          <a:xfrm>
            <a:off x="2396520" y="2413440"/>
            <a:ext cx="3040920" cy="603000"/>
          </a:xfrm>
          <a:prstGeom prst="rect">
            <a:avLst/>
          </a:prstGeom>
          <a:noFill/>
          <a:ln>
            <a:noFill/>
          </a:ln>
        </p:spPr>
        <p:style>
          <a:lnRef idx="0"/>
          <a:fillRef idx="0"/>
          <a:effectRef idx="0"/>
          <a:fontRef idx="minor"/>
        </p:style>
        <p:txBody>
          <a:bodyPr tIns="91440" bIns="91440">
            <a:noAutofit/>
          </a:bodyPr>
          <a:p>
            <a:pPr>
              <a:lnSpc>
                <a:spcPct val="100000"/>
              </a:lnSpc>
            </a:pPr>
            <a:r>
              <a:rPr b="1" lang="ca-ES" sz="1400" spc="-1" strike="noStrike">
                <a:solidFill>
                  <a:srgbClr val="000000"/>
                </a:solidFill>
                <a:latin typeface="Arial"/>
                <a:ea typeface="Arial"/>
              </a:rPr>
              <a:t>INFORMACIÓ NO SEXISTA</a:t>
            </a:r>
            <a:endParaRPr b="0" lang="ca-ES" sz="1400" spc="-1" strike="noStrike">
              <a:latin typeface="Arial"/>
            </a:endParaRPr>
          </a:p>
        </p:txBody>
      </p:sp>
      <p:sp>
        <p:nvSpPr>
          <p:cNvPr id="365" name="CustomShape 8"/>
          <p:cNvSpPr/>
          <p:nvPr/>
        </p:nvSpPr>
        <p:spPr>
          <a:xfrm>
            <a:off x="4958640" y="3611520"/>
            <a:ext cx="3304800" cy="426240"/>
          </a:xfrm>
          <a:prstGeom prst="rect">
            <a:avLst/>
          </a:prstGeom>
          <a:noFill/>
          <a:ln>
            <a:noFill/>
          </a:ln>
        </p:spPr>
        <p:style>
          <a:lnRef idx="0"/>
          <a:fillRef idx="0"/>
          <a:effectRef idx="0"/>
          <a:fontRef idx="minor"/>
        </p:style>
        <p:txBody>
          <a:bodyPr tIns="91440" bIns="91440">
            <a:noAutofit/>
          </a:bodyPr>
          <a:p>
            <a:pPr>
              <a:lnSpc>
                <a:spcPct val="100000"/>
              </a:lnSpc>
            </a:pPr>
            <a:r>
              <a:rPr b="1" lang="ca-ES" sz="1400" spc="-1" strike="noStrike">
                <a:solidFill>
                  <a:srgbClr val="000000"/>
                </a:solidFill>
                <a:latin typeface="Arial"/>
                <a:ea typeface="Arial"/>
              </a:rPr>
              <a:t>MANTENIR EXPECTATIVES ALTES </a:t>
            </a:r>
            <a:endParaRPr b="0" lang="ca-ES" sz="1400" spc="-1" strike="noStrike">
              <a:latin typeface="Arial"/>
            </a:endParaRPr>
          </a:p>
        </p:txBody>
      </p:sp>
      <p:sp>
        <p:nvSpPr>
          <p:cNvPr id="366" name="CustomShape 9"/>
          <p:cNvSpPr/>
          <p:nvPr/>
        </p:nvSpPr>
        <p:spPr>
          <a:xfrm>
            <a:off x="2181960" y="3139920"/>
            <a:ext cx="5911200" cy="348120"/>
          </a:xfrm>
          <a:prstGeom prst="rect">
            <a:avLst/>
          </a:prstGeom>
          <a:noFill/>
          <a:ln>
            <a:noFill/>
          </a:ln>
        </p:spPr>
        <p:style>
          <a:lnRef idx="0"/>
          <a:fillRef idx="0"/>
          <a:effectRef idx="0"/>
          <a:fontRef idx="minor"/>
        </p:style>
        <p:txBody>
          <a:bodyPr tIns="91440" bIns="91440">
            <a:noAutofit/>
          </a:bodyPr>
          <a:p>
            <a:pPr>
              <a:lnSpc>
                <a:spcPct val="100000"/>
              </a:lnSpc>
            </a:pPr>
            <a:r>
              <a:rPr b="1" lang="ca-ES" sz="1400" spc="-1" strike="noStrike">
                <a:solidFill>
                  <a:srgbClr val="000000"/>
                </a:solidFill>
                <a:latin typeface="Arial"/>
                <a:ea typeface="Arial"/>
              </a:rPr>
              <a:t>MODEL CONTEXT INTEL.LIGENT PER A L’APRENENTATGE </a:t>
            </a:r>
            <a:endParaRPr b="0" lang="ca-ES" sz="1400" spc="-1" strike="noStrike">
              <a:latin typeface="Arial"/>
            </a:endParaRPr>
          </a:p>
        </p:txBody>
      </p:sp>
      <p:sp>
        <p:nvSpPr>
          <p:cNvPr id="367" name="CustomShape 10"/>
          <p:cNvSpPr/>
          <p:nvPr/>
        </p:nvSpPr>
        <p:spPr>
          <a:xfrm>
            <a:off x="5347080" y="2510640"/>
            <a:ext cx="3458520" cy="535320"/>
          </a:xfrm>
          <a:prstGeom prst="rect">
            <a:avLst/>
          </a:prstGeom>
          <a:noFill/>
          <a:ln>
            <a:noFill/>
          </a:ln>
        </p:spPr>
        <p:style>
          <a:lnRef idx="0"/>
          <a:fillRef idx="0"/>
          <a:effectRef idx="0"/>
          <a:fontRef idx="minor"/>
        </p:style>
        <p:txBody>
          <a:bodyPr tIns="91440" bIns="91440">
            <a:noAutofit/>
          </a:bodyPr>
          <a:p>
            <a:pPr>
              <a:lnSpc>
                <a:spcPct val="100000"/>
              </a:lnSpc>
            </a:pPr>
            <a:r>
              <a:rPr b="1" lang="ca-ES" sz="1400" spc="-1" strike="noStrike">
                <a:solidFill>
                  <a:srgbClr val="000000"/>
                </a:solidFill>
                <a:latin typeface="Arial"/>
                <a:ea typeface="Arial"/>
              </a:rPr>
              <a:t>PROPICIAR RECERCA </a:t>
            </a:r>
            <a:endParaRPr b="0" lang="ca-ES" sz="1400" spc="-1" strike="noStrike">
              <a:latin typeface="Arial"/>
            </a:endParaRPr>
          </a:p>
        </p:txBody>
      </p:sp>
    </p:spTree>
  </p:cSld>
  <mc:AlternateContent>
    <mc:Choice Requires="p14">
      <p:transition spd="slow" p14:dur="2000"/>
    </mc:Choice>
    <mc:Fallback>
      <p:transition spd="slow"/>
    </mc:Fallback>
  </mc:AlternateContent>
  <p:timing>
    <p:tnLst>
      <p:par>
        <p:cTn id="346" dur="indefinite" restart="never" nodeType="tmRoot">
          <p:childTnLst>
            <p:seq>
              <p:cTn id="347" dur="indefinite" nodeType="mainSeq">
                <p:childTnLst>
                  <p:par>
                    <p:cTn id="348" fill="hold">
                      <p:stCondLst>
                        <p:cond delay="indefinite"/>
                      </p:stCondLst>
                      <p:childTnLst>
                        <p:par>
                          <p:cTn id="349" fill="hold">
                            <p:stCondLst>
                              <p:cond delay="0"/>
                            </p:stCondLst>
                            <p:childTnLst>
                              <p:par>
                                <p:cTn id="350" nodeType="clickEffect" fill="hold" presetClass="entr" presetID="10">
                                  <p:stCondLst>
                                    <p:cond delay="0"/>
                                  </p:stCondLst>
                                  <p:childTnLst>
                                    <p:set>
                                      <p:cBhvr>
                                        <p:cTn id="351" dur="1" fill="hold">
                                          <p:stCondLst>
                                            <p:cond delay="0"/>
                                          </p:stCondLst>
                                        </p:cTn>
                                        <p:tgtEl>
                                          <p:spTgt spid="362"/>
                                        </p:tgtEl>
                                        <p:attrNameLst>
                                          <p:attrName>style.visibility</p:attrName>
                                        </p:attrNameLst>
                                      </p:cBhvr>
                                      <p:to>
                                        <p:strVal val="visible"/>
                                      </p:to>
                                    </p:set>
                                    <p:animEffect filter="fade" transition="in">
                                      <p:cBhvr additive="repl">
                                        <p:cTn id="352" dur="1000"/>
                                        <p:tgtEl>
                                          <p:spTgt spid="362"/>
                                        </p:tgtEl>
                                      </p:cBhvr>
                                    </p:animEffect>
                                  </p:childTnLst>
                                </p:cTn>
                              </p:par>
                            </p:childTnLst>
                          </p:cTn>
                        </p:par>
                      </p:childTnLst>
                    </p:cTn>
                  </p:par>
                  <p:par>
                    <p:cTn id="353" fill="hold">
                      <p:stCondLst>
                        <p:cond delay="indefinite"/>
                      </p:stCondLst>
                      <p:childTnLst>
                        <p:par>
                          <p:cTn id="354" fill="hold">
                            <p:stCondLst>
                              <p:cond delay="0"/>
                            </p:stCondLst>
                            <p:childTnLst>
                              <p:par>
                                <p:cTn id="355" nodeType="clickEffect" fill="hold" presetClass="entr" presetID="10">
                                  <p:stCondLst>
                                    <p:cond delay="0"/>
                                  </p:stCondLst>
                                  <p:childTnLst>
                                    <p:set>
                                      <p:cBhvr>
                                        <p:cTn id="356" dur="1" fill="hold">
                                          <p:stCondLst>
                                            <p:cond delay="0"/>
                                          </p:stCondLst>
                                        </p:cTn>
                                        <p:tgtEl>
                                          <p:spTgt spid="367"/>
                                        </p:tgtEl>
                                        <p:attrNameLst>
                                          <p:attrName>style.visibility</p:attrName>
                                        </p:attrNameLst>
                                      </p:cBhvr>
                                      <p:to>
                                        <p:strVal val="visible"/>
                                      </p:to>
                                    </p:set>
                                    <p:animEffect filter="fade" transition="in">
                                      <p:cBhvr additive="repl">
                                        <p:cTn id="357" dur="1000"/>
                                        <p:tgtEl>
                                          <p:spTgt spid="367"/>
                                        </p:tgtEl>
                                      </p:cBhvr>
                                    </p:animEffect>
                                  </p:childTnLst>
                                </p:cTn>
                              </p:par>
                            </p:childTnLst>
                          </p:cTn>
                        </p:par>
                      </p:childTnLst>
                    </p:cTn>
                  </p:par>
                  <p:par>
                    <p:cTn id="358" fill="hold">
                      <p:stCondLst>
                        <p:cond delay="indefinite"/>
                      </p:stCondLst>
                      <p:childTnLst>
                        <p:par>
                          <p:cTn id="359" fill="hold">
                            <p:stCondLst>
                              <p:cond delay="0"/>
                            </p:stCondLst>
                            <p:childTnLst>
                              <p:par>
                                <p:cTn id="360" nodeType="clickEffect" fill="hold" presetClass="entr" presetID="10">
                                  <p:stCondLst>
                                    <p:cond delay="0"/>
                                  </p:stCondLst>
                                  <p:childTnLst>
                                    <p:set>
                                      <p:cBhvr>
                                        <p:cTn id="361" dur="1" fill="hold">
                                          <p:stCondLst>
                                            <p:cond delay="0"/>
                                          </p:stCondLst>
                                        </p:cTn>
                                        <p:tgtEl>
                                          <p:spTgt spid="363"/>
                                        </p:tgtEl>
                                        <p:attrNameLst>
                                          <p:attrName>style.visibility</p:attrName>
                                        </p:attrNameLst>
                                      </p:cBhvr>
                                      <p:to>
                                        <p:strVal val="visible"/>
                                      </p:to>
                                    </p:set>
                                    <p:animEffect filter="fade" transition="in">
                                      <p:cBhvr additive="repl">
                                        <p:cTn id="362" dur="1000"/>
                                        <p:tgtEl>
                                          <p:spTgt spid="363"/>
                                        </p:tgtEl>
                                      </p:cBhvr>
                                    </p:animEffect>
                                  </p:childTnLst>
                                </p:cTn>
                              </p:par>
                            </p:childTnLst>
                          </p:cTn>
                        </p:par>
                      </p:childTnLst>
                    </p:cTn>
                  </p:par>
                  <p:par>
                    <p:cTn id="363" fill="hold">
                      <p:stCondLst>
                        <p:cond delay="indefinite"/>
                      </p:stCondLst>
                      <p:childTnLst>
                        <p:par>
                          <p:cTn id="364" fill="hold">
                            <p:stCondLst>
                              <p:cond delay="0"/>
                            </p:stCondLst>
                            <p:childTnLst>
                              <p:par>
                                <p:cTn id="365" nodeType="clickEffect" fill="hold" presetClass="entr" presetID="10">
                                  <p:stCondLst>
                                    <p:cond delay="0"/>
                                  </p:stCondLst>
                                  <p:childTnLst>
                                    <p:set>
                                      <p:cBhvr>
                                        <p:cTn id="366" dur="1" fill="hold">
                                          <p:stCondLst>
                                            <p:cond delay="0"/>
                                          </p:stCondLst>
                                        </p:cTn>
                                        <p:tgtEl>
                                          <p:spTgt spid="364"/>
                                        </p:tgtEl>
                                        <p:attrNameLst>
                                          <p:attrName>style.visibility</p:attrName>
                                        </p:attrNameLst>
                                      </p:cBhvr>
                                      <p:to>
                                        <p:strVal val="visible"/>
                                      </p:to>
                                    </p:set>
                                    <p:animEffect filter="fade" transition="in">
                                      <p:cBhvr additive="repl">
                                        <p:cTn id="367" dur="1000"/>
                                        <p:tgtEl>
                                          <p:spTgt spid="364"/>
                                        </p:tgtEl>
                                      </p:cBhvr>
                                    </p:animEffect>
                                  </p:childTnLst>
                                </p:cTn>
                              </p:par>
                            </p:childTnLst>
                          </p:cTn>
                        </p:par>
                      </p:childTnLst>
                    </p:cTn>
                  </p:par>
                  <p:par>
                    <p:cTn id="368" fill="hold">
                      <p:stCondLst>
                        <p:cond delay="indefinite"/>
                      </p:stCondLst>
                      <p:childTnLst>
                        <p:par>
                          <p:cTn id="369" fill="hold">
                            <p:stCondLst>
                              <p:cond delay="0"/>
                            </p:stCondLst>
                            <p:childTnLst>
                              <p:par>
                                <p:cTn id="370" nodeType="clickEffect" fill="hold" presetClass="entr" presetID="10">
                                  <p:stCondLst>
                                    <p:cond delay="0"/>
                                  </p:stCondLst>
                                  <p:childTnLst>
                                    <p:set>
                                      <p:cBhvr>
                                        <p:cTn id="371" dur="1" fill="hold">
                                          <p:stCondLst>
                                            <p:cond delay="0"/>
                                          </p:stCondLst>
                                        </p:cTn>
                                        <p:tgtEl>
                                          <p:spTgt spid="365"/>
                                        </p:tgtEl>
                                        <p:attrNameLst>
                                          <p:attrName>style.visibility</p:attrName>
                                        </p:attrNameLst>
                                      </p:cBhvr>
                                      <p:to>
                                        <p:strVal val="visible"/>
                                      </p:to>
                                    </p:set>
                                    <p:animEffect filter="fade" transition="in">
                                      <p:cBhvr additive="repl">
                                        <p:cTn id="372" dur="1000"/>
                                        <p:tgtEl>
                                          <p:spTgt spid="365"/>
                                        </p:tgtEl>
                                      </p:cBhvr>
                                    </p:animEffect>
                                  </p:childTnLst>
                                </p:cTn>
                              </p:par>
                            </p:childTnLst>
                          </p:cTn>
                        </p:par>
                      </p:childTnLst>
                    </p:cTn>
                  </p:par>
                  <p:par>
                    <p:cTn id="373" fill="hold">
                      <p:stCondLst>
                        <p:cond delay="indefinite"/>
                      </p:stCondLst>
                      <p:childTnLst>
                        <p:par>
                          <p:cTn id="374" fill="hold">
                            <p:stCondLst>
                              <p:cond delay="0"/>
                            </p:stCondLst>
                            <p:childTnLst>
                              <p:par>
                                <p:cTn id="375" nodeType="clickEffect" fill="hold" presetClass="entr" presetID="10">
                                  <p:stCondLst>
                                    <p:cond delay="0"/>
                                  </p:stCondLst>
                                  <p:childTnLst>
                                    <p:set>
                                      <p:cBhvr>
                                        <p:cTn id="376" dur="1" fill="hold">
                                          <p:stCondLst>
                                            <p:cond delay="0"/>
                                          </p:stCondLst>
                                        </p:cTn>
                                        <p:tgtEl>
                                          <p:spTgt spid="366"/>
                                        </p:tgtEl>
                                        <p:attrNameLst>
                                          <p:attrName>style.visibility</p:attrName>
                                        </p:attrNameLst>
                                      </p:cBhvr>
                                      <p:to>
                                        <p:strVal val="visible"/>
                                      </p:to>
                                    </p:set>
                                    <p:animEffect filter="fade" transition="in">
                                      <p:cBhvr additive="repl">
                                        <p:cTn id="377" dur="1000"/>
                                        <p:tgtEl>
                                          <p:spTgt spid="3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8"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369" name="Shape 665" descr="peix bo.jpg"/>
          <p:cNvPicPr/>
          <p:nvPr/>
        </p:nvPicPr>
        <p:blipFill>
          <a:blip r:embed="rId1"/>
          <a:stretch/>
        </p:blipFill>
        <p:spPr>
          <a:xfrm>
            <a:off x="0" y="0"/>
            <a:ext cx="9143640" cy="1118160"/>
          </a:xfrm>
          <a:prstGeom prst="rect">
            <a:avLst/>
          </a:prstGeom>
          <a:ln>
            <a:noFill/>
          </a:ln>
        </p:spPr>
      </p:pic>
      <p:sp>
        <p:nvSpPr>
          <p:cNvPr id="370"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1"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1" lang="ca-ES" sz="1200" spc="-1" strike="noStrike">
                <a:solidFill>
                  <a:srgbClr val="888888"/>
                </a:solidFill>
                <a:latin typeface="Calibri"/>
                <a:ea typeface="Calibri"/>
              </a:rPr>
              <a:t> </a:t>
            </a:r>
            <a:r>
              <a:rPr b="1"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371"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372" name="CustomShape 4"/>
          <p:cNvSpPr/>
          <p:nvPr/>
        </p:nvSpPr>
        <p:spPr>
          <a:xfrm>
            <a:off x="2103480" y="1907280"/>
            <a:ext cx="6514920" cy="2246400"/>
          </a:xfrm>
          <a:prstGeom prst="rect">
            <a:avLst/>
          </a:prstGeom>
          <a:noFill/>
          <a:ln>
            <a:noFill/>
          </a:ln>
        </p:spPr>
        <p:style>
          <a:lnRef idx="0"/>
          <a:fillRef idx="0"/>
          <a:effectRef idx="0"/>
          <a:fontRef idx="minor"/>
        </p:style>
        <p:txBody>
          <a:bodyPr>
            <a:noAutofit/>
          </a:bodyPr>
          <a:p>
            <a:pPr>
              <a:lnSpc>
                <a:spcPct val="115000"/>
              </a:lnSpc>
            </a:pPr>
            <a:endParaRPr b="0" lang="ca-ES" sz="1800" spc="-1" strike="noStrike">
              <a:latin typeface="Arial"/>
            </a:endParaRPr>
          </a:p>
          <a:p>
            <a:pPr marL="914400" indent="-304560" algn="just">
              <a:lnSpc>
                <a:spcPct val="115000"/>
              </a:lnSpc>
              <a:spcBef>
                <a:spcPts val="1001"/>
              </a:spcBef>
              <a:buClr>
                <a:srgbClr val="000000"/>
              </a:buClr>
              <a:buFont typeface="Calibri"/>
              <a:buChar char="➔"/>
            </a:pPr>
            <a:r>
              <a:rPr b="1" lang="ca-ES" sz="1200" spc="-1" strike="noStrike">
                <a:solidFill>
                  <a:srgbClr val="000000"/>
                </a:solidFill>
                <a:latin typeface="Calibri"/>
                <a:ea typeface="Calibri"/>
              </a:rPr>
              <a:t>IDENTIFICACIÓ CONTÍNUA,</a:t>
            </a:r>
            <a:r>
              <a:rPr b="0" lang="ca-ES" sz="1200" spc="-1" strike="noStrike">
                <a:solidFill>
                  <a:srgbClr val="000000"/>
                </a:solidFill>
                <a:latin typeface="Calibri"/>
                <a:ea typeface="Calibri"/>
              </a:rPr>
              <a:t> basada en </a:t>
            </a:r>
            <a:r>
              <a:rPr b="1" lang="ca-ES" sz="1200" spc="-1" strike="noStrike">
                <a:solidFill>
                  <a:srgbClr val="000000"/>
                </a:solidFill>
                <a:latin typeface="Calibri"/>
                <a:ea typeface="Calibri"/>
              </a:rPr>
              <a:t>procediments i criteris múltiples</a:t>
            </a:r>
            <a:endParaRPr b="0" lang="ca-ES" sz="1200" spc="-1" strike="noStrike">
              <a:latin typeface="Arial"/>
            </a:endParaRPr>
          </a:p>
          <a:p>
            <a:pPr marL="914400" indent="-304560" algn="just">
              <a:lnSpc>
                <a:spcPct val="115000"/>
              </a:lnSpc>
              <a:buClr>
                <a:srgbClr val="000000"/>
              </a:buClr>
              <a:buFont typeface="Calibri"/>
              <a:buChar char="➔"/>
            </a:pPr>
            <a:r>
              <a:rPr b="0" lang="ca-ES" sz="1200" spc="-1" strike="noStrike">
                <a:solidFill>
                  <a:srgbClr val="000000"/>
                </a:solidFill>
                <a:latin typeface="Calibri"/>
                <a:ea typeface="Calibri"/>
              </a:rPr>
              <a:t>Presentació de les habilitats dels alumnes com un</a:t>
            </a:r>
            <a:r>
              <a:rPr b="1" lang="ca-ES" sz="1200" spc="-1" strike="noStrike">
                <a:solidFill>
                  <a:srgbClr val="000000"/>
                </a:solidFill>
                <a:latin typeface="Calibri"/>
                <a:ea typeface="Calibri"/>
              </a:rPr>
              <a:t> PERFIL D’APRENENTATGE</a:t>
            </a:r>
            <a:endParaRPr b="0" lang="ca-ES" sz="1200" spc="-1" strike="noStrike">
              <a:latin typeface="Arial"/>
            </a:endParaRPr>
          </a:p>
          <a:p>
            <a:pPr marL="914400" indent="-304560" algn="just">
              <a:lnSpc>
                <a:spcPct val="115000"/>
              </a:lnSpc>
              <a:buClr>
                <a:srgbClr val="000000"/>
              </a:buClr>
              <a:buFont typeface="Calibri"/>
              <a:buChar char="➔"/>
            </a:pPr>
            <a:r>
              <a:rPr b="0" lang="ca-ES" sz="1200" spc="-1" strike="noStrike">
                <a:solidFill>
                  <a:srgbClr val="000000"/>
                </a:solidFill>
                <a:latin typeface="Calibri"/>
                <a:ea typeface="Calibri"/>
              </a:rPr>
              <a:t>Tenir presents</a:t>
            </a:r>
            <a:r>
              <a:rPr b="1" lang="ca-ES" sz="1200" spc="-1" strike="noStrike">
                <a:solidFill>
                  <a:srgbClr val="000000"/>
                </a:solidFill>
                <a:latin typeface="Calibri"/>
                <a:ea typeface="Calibri"/>
              </a:rPr>
              <a:t> VARIABLES CULTURALS I DE GÈNERE</a:t>
            </a:r>
            <a:endParaRPr b="0" lang="ca-ES" sz="1200" spc="-1" strike="noStrike">
              <a:latin typeface="Arial"/>
            </a:endParaRPr>
          </a:p>
          <a:p>
            <a:pPr marL="914400" indent="-304560" algn="just">
              <a:lnSpc>
                <a:spcPct val="115000"/>
              </a:lnSpc>
              <a:buClr>
                <a:srgbClr val="000000"/>
              </a:buClr>
              <a:buFont typeface="Calibri"/>
              <a:buChar char="➔"/>
            </a:pPr>
            <a:r>
              <a:rPr b="1" lang="ca-ES" sz="1200" spc="-1" strike="noStrike">
                <a:solidFill>
                  <a:srgbClr val="000000"/>
                </a:solidFill>
                <a:latin typeface="Calibri"/>
                <a:ea typeface="Calibri"/>
              </a:rPr>
              <a:t>APODERAR L’ALUMNE</a:t>
            </a:r>
            <a:r>
              <a:rPr b="0" lang="ca-ES" sz="1200" spc="-1" strike="noStrike">
                <a:solidFill>
                  <a:srgbClr val="000000"/>
                </a:solidFill>
                <a:latin typeface="Calibri"/>
                <a:ea typeface="Calibri"/>
              </a:rPr>
              <a:t> en la </a:t>
            </a:r>
            <a:r>
              <a:rPr b="1" lang="ca-ES" sz="1200" spc="-1" strike="noStrike">
                <a:solidFill>
                  <a:srgbClr val="000000"/>
                </a:solidFill>
                <a:latin typeface="Calibri"/>
                <a:ea typeface="Calibri"/>
              </a:rPr>
              <a:t>presa de decisions</a:t>
            </a:r>
            <a:r>
              <a:rPr b="0" lang="ca-ES" sz="1200" spc="-1" strike="noStrike">
                <a:solidFill>
                  <a:srgbClr val="000000"/>
                </a:solidFill>
                <a:latin typeface="Calibri"/>
                <a:ea typeface="Calibri"/>
              </a:rPr>
              <a:t> sobre la seva educació tenint present, </a:t>
            </a:r>
            <a:r>
              <a:rPr b="1" lang="ca-ES" sz="1200" spc="-1" strike="noStrike">
                <a:solidFill>
                  <a:srgbClr val="000000"/>
                </a:solidFill>
                <a:latin typeface="Calibri"/>
                <a:ea typeface="Calibri"/>
              </a:rPr>
              <a:t>la tipologia de personalitat,  la pressió i </a:t>
            </a:r>
            <a:r>
              <a:rPr b="0" lang="ca-ES" sz="1200" spc="-1" strike="noStrike">
                <a:solidFill>
                  <a:srgbClr val="000000"/>
                </a:solidFill>
                <a:latin typeface="Calibri"/>
                <a:ea typeface="Calibri"/>
              </a:rPr>
              <a:t> </a:t>
            </a:r>
            <a:r>
              <a:rPr b="1" lang="ca-ES" sz="1200" spc="-1" strike="noStrike">
                <a:solidFill>
                  <a:srgbClr val="000000"/>
                </a:solidFill>
                <a:latin typeface="Calibri"/>
                <a:ea typeface="Calibri"/>
              </a:rPr>
              <a:t>l’itinerari</a:t>
            </a:r>
            <a:r>
              <a:rPr b="0" lang="ca-ES" sz="1200" spc="-1" strike="noStrike">
                <a:solidFill>
                  <a:srgbClr val="000000"/>
                </a:solidFill>
                <a:latin typeface="Calibri"/>
                <a:ea typeface="Calibri"/>
              </a:rPr>
              <a:t> </a:t>
            </a:r>
            <a:r>
              <a:rPr b="1" lang="ca-ES" sz="1200" spc="-1" strike="noStrike">
                <a:solidFill>
                  <a:srgbClr val="000000"/>
                </a:solidFill>
                <a:latin typeface="Calibri"/>
                <a:ea typeface="Calibri"/>
              </a:rPr>
              <a:t>acadèmic </a:t>
            </a:r>
            <a:endParaRPr b="0" lang="ca-ES" sz="1200" spc="-1" strike="noStrike">
              <a:latin typeface="Arial"/>
            </a:endParaRPr>
          </a:p>
        </p:txBody>
      </p:sp>
      <p:sp>
        <p:nvSpPr>
          <p:cNvPr id="373" name="CustomShape 5"/>
          <p:cNvSpPr/>
          <p:nvPr/>
        </p:nvSpPr>
        <p:spPr>
          <a:xfrm>
            <a:off x="457200" y="1063440"/>
            <a:ext cx="9410040" cy="798840"/>
          </a:xfrm>
          <a:prstGeom prst="rect">
            <a:avLst/>
          </a:prstGeom>
          <a:noFill/>
          <a:ln>
            <a:noFill/>
          </a:ln>
        </p:spPr>
        <p:style>
          <a:lnRef idx="0"/>
          <a:fillRef idx="0"/>
          <a:effectRef idx="0"/>
          <a:fontRef idx="minor"/>
        </p:style>
        <p:txBody>
          <a:bodyPr tIns="91440" bIns="91440" anchor="ctr">
            <a:noAutofit/>
          </a:bodyPr>
          <a:p>
            <a:pPr>
              <a:lnSpc>
                <a:spcPct val="115000"/>
              </a:lnSpc>
              <a:spcAft>
                <a:spcPts val="1001"/>
              </a:spcAft>
            </a:pPr>
            <a:r>
              <a:rPr b="1" lang="ca-ES" sz="1200" spc="-1" strike="noStrike">
                <a:solidFill>
                  <a:srgbClr val="000000"/>
                </a:solidFill>
                <a:latin typeface="Calibri"/>
                <a:ea typeface="Calibri"/>
              </a:rPr>
              <a:t>       </a:t>
            </a:r>
            <a:r>
              <a:rPr b="1" lang="ca-ES" sz="2400" spc="-1" strike="noStrike">
                <a:solidFill>
                  <a:srgbClr val="000000"/>
                </a:solidFill>
                <a:latin typeface="Calibri"/>
                <a:ea typeface="Calibri"/>
              </a:rPr>
              <a:t>Model Context Intel·ligent per a l’Aprentatge </a:t>
            </a:r>
            <a:r>
              <a:rPr b="1" lang="ca-ES" sz="1800" spc="-1" strike="noStrike">
                <a:solidFill>
                  <a:srgbClr val="000000"/>
                </a:solidFill>
                <a:latin typeface="Calibri"/>
                <a:ea typeface="Calibri"/>
              </a:rPr>
              <a:t>(J Freeman, 2006)</a:t>
            </a:r>
            <a:endParaRPr b="0" lang="ca-ES" sz="1800" spc="-1" strike="noStrike">
              <a:latin typeface="Arial"/>
            </a:endParaRPr>
          </a:p>
        </p:txBody>
      </p:sp>
      <p:pic>
        <p:nvPicPr>
          <p:cNvPr id="374" name="Shape 670" descr=""/>
          <p:cNvPicPr/>
          <p:nvPr/>
        </p:nvPicPr>
        <p:blipFill>
          <a:blip r:embed="rId2"/>
          <a:stretch/>
        </p:blipFill>
        <p:spPr>
          <a:xfrm>
            <a:off x="275760" y="2090160"/>
            <a:ext cx="2285640" cy="1999800"/>
          </a:xfrm>
          <a:prstGeom prst="rect">
            <a:avLst/>
          </a:prstGeom>
          <a:ln>
            <a:noFill/>
          </a:ln>
        </p:spPr>
      </p:pic>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5"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376" name="Shape 677" descr="peix bo.jpg"/>
          <p:cNvPicPr/>
          <p:nvPr/>
        </p:nvPicPr>
        <p:blipFill>
          <a:blip r:embed="rId1"/>
          <a:stretch/>
        </p:blipFill>
        <p:spPr>
          <a:xfrm>
            <a:off x="0" y="0"/>
            <a:ext cx="9143640" cy="1118160"/>
          </a:xfrm>
          <a:prstGeom prst="rect">
            <a:avLst/>
          </a:prstGeom>
          <a:ln>
            <a:noFill/>
          </a:ln>
        </p:spPr>
      </p:pic>
      <p:sp>
        <p:nvSpPr>
          <p:cNvPr id="377"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1"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1" lang="ca-ES" sz="1200" spc="-1" strike="noStrike">
                <a:solidFill>
                  <a:srgbClr val="888888"/>
                </a:solidFill>
                <a:latin typeface="Calibri"/>
                <a:ea typeface="Calibri"/>
              </a:rPr>
              <a:t> </a:t>
            </a:r>
            <a:r>
              <a:rPr b="1"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378"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379" name="CustomShape 4"/>
          <p:cNvSpPr/>
          <p:nvPr/>
        </p:nvSpPr>
        <p:spPr>
          <a:xfrm>
            <a:off x="1195920" y="1378800"/>
            <a:ext cx="6928920" cy="2792880"/>
          </a:xfrm>
          <a:prstGeom prst="rect">
            <a:avLst/>
          </a:prstGeom>
          <a:noFill/>
          <a:ln>
            <a:noFill/>
          </a:ln>
        </p:spPr>
        <p:style>
          <a:lnRef idx="0"/>
          <a:fillRef idx="0"/>
          <a:effectRef idx="0"/>
          <a:fontRef idx="minor"/>
        </p:style>
        <p:txBody>
          <a:bodyPr>
            <a:noAutofit/>
          </a:bodyPr>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sp>
        <p:nvSpPr>
          <p:cNvPr id="380" name="CustomShape 5"/>
          <p:cNvSpPr/>
          <p:nvPr/>
        </p:nvSpPr>
        <p:spPr>
          <a:xfrm>
            <a:off x="1062720" y="1531800"/>
            <a:ext cx="7062120" cy="1356120"/>
          </a:xfrm>
          <a:prstGeom prst="rect">
            <a:avLst/>
          </a:prstGeom>
          <a:noFill/>
          <a:ln>
            <a:noFill/>
          </a:ln>
        </p:spPr>
        <p:style>
          <a:lnRef idx="0"/>
          <a:fillRef idx="0"/>
          <a:effectRef idx="0"/>
          <a:fontRef idx="minor"/>
        </p:style>
        <p:txBody>
          <a:bodyPr tIns="91440" bIns="91440">
            <a:noAutofit/>
          </a:bodyPr>
          <a:p>
            <a:pPr>
              <a:lnSpc>
                <a:spcPct val="100000"/>
              </a:lnSpc>
            </a:pPr>
            <a:r>
              <a:rPr b="1" lang="ca-ES" sz="1400" spc="-1" strike="noStrike" u="sng">
                <a:solidFill>
                  <a:srgbClr val="e2d700"/>
                </a:solidFill>
                <a:uFillTx/>
                <a:latin typeface="Arial"/>
                <a:ea typeface="Arial"/>
                <a:hlinkClick r:id="rId2"/>
              </a:rPr>
              <a:t>https://www.profedeele.es/actividad/video/alike-corto-animacion-educacion/</a:t>
            </a:r>
            <a:endParaRPr b="0" lang="ca-ES" sz="1400" spc="-1" strike="noStrike">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1"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382" name="Shape 688" descr="peix bo.jpg"/>
          <p:cNvPicPr/>
          <p:nvPr/>
        </p:nvPicPr>
        <p:blipFill>
          <a:blip r:embed="rId1"/>
          <a:stretch/>
        </p:blipFill>
        <p:spPr>
          <a:xfrm>
            <a:off x="0" y="0"/>
            <a:ext cx="9143640" cy="1118160"/>
          </a:xfrm>
          <a:prstGeom prst="rect">
            <a:avLst/>
          </a:prstGeom>
          <a:ln>
            <a:noFill/>
          </a:ln>
        </p:spPr>
      </p:pic>
      <p:sp>
        <p:nvSpPr>
          <p:cNvPr id="383"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0"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0" lang="ca-ES" sz="1200" spc="-1" strike="noStrike">
                <a:solidFill>
                  <a:srgbClr val="888888"/>
                </a:solidFill>
                <a:latin typeface="Calibri"/>
                <a:ea typeface="Calibri"/>
              </a:rPr>
              <a:t> </a:t>
            </a:r>
            <a:r>
              <a:rPr b="0"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384"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385" name="CustomShape 4"/>
          <p:cNvSpPr/>
          <p:nvPr/>
        </p:nvSpPr>
        <p:spPr>
          <a:xfrm>
            <a:off x="1195920" y="1378800"/>
            <a:ext cx="6928920" cy="2792880"/>
          </a:xfrm>
          <a:prstGeom prst="rect">
            <a:avLst/>
          </a:prstGeom>
          <a:noFill/>
          <a:ln>
            <a:noFill/>
          </a:ln>
        </p:spPr>
        <p:style>
          <a:lnRef idx="0"/>
          <a:fillRef idx="0"/>
          <a:effectRef idx="0"/>
          <a:fontRef idx="minor"/>
        </p:style>
        <p:txBody>
          <a:bodyPr>
            <a:noAutofit/>
          </a:bodyPr>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sp>
        <p:nvSpPr>
          <p:cNvPr id="386" name="CustomShape 5"/>
          <p:cNvSpPr/>
          <p:nvPr/>
        </p:nvSpPr>
        <p:spPr>
          <a:xfrm>
            <a:off x="1397880" y="1197000"/>
            <a:ext cx="7083720" cy="3310920"/>
          </a:xfrm>
          <a:prstGeom prst="rect">
            <a:avLst/>
          </a:prstGeom>
          <a:noFill/>
          <a:ln>
            <a:noFill/>
          </a:ln>
        </p:spPr>
        <p:style>
          <a:lnRef idx="0"/>
          <a:fillRef idx="0"/>
          <a:effectRef idx="0"/>
          <a:fontRef idx="minor"/>
        </p:style>
        <p:txBody>
          <a:bodyPr tIns="91440" bIns="91440">
            <a:noAutofit/>
          </a:bodyPr>
          <a:p>
            <a:pPr algn="ctr">
              <a:lnSpc>
                <a:spcPct val="100000"/>
              </a:lnSpc>
            </a:pPr>
            <a:r>
              <a:rPr b="0" lang="ca-ES" sz="1800" spc="-1" strike="noStrike">
                <a:solidFill>
                  <a:srgbClr val="000000"/>
                </a:solidFill>
                <a:latin typeface="Arial"/>
                <a:ea typeface="Arial"/>
              </a:rPr>
              <a:t>Components del grup de treball:</a:t>
            </a:r>
            <a:endParaRPr b="0" lang="ca-ES" sz="1800" spc="-1" strike="noStrike">
              <a:latin typeface="Arial"/>
            </a:endParaRPr>
          </a:p>
          <a:p>
            <a:pPr algn="ctr">
              <a:lnSpc>
                <a:spcPct val="100000"/>
              </a:lnSpc>
            </a:pPr>
            <a:endParaRPr b="0" lang="ca-ES" sz="1800" spc="-1" strike="noStrike">
              <a:latin typeface="Arial"/>
            </a:endParaRPr>
          </a:p>
          <a:p>
            <a:pPr algn="ctr">
              <a:lnSpc>
                <a:spcPct val="100000"/>
              </a:lnSpc>
            </a:pPr>
            <a:r>
              <a:rPr b="0" lang="ca-ES" sz="1800" spc="-1" strike="noStrike">
                <a:solidFill>
                  <a:srgbClr val="000000"/>
                </a:solidFill>
                <a:latin typeface="Arial"/>
                <a:ea typeface="Arial"/>
              </a:rPr>
              <a:t>Ma. Luisa Ahis. Psicopedagoga EAP Alt Camp</a:t>
            </a:r>
            <a:endParaRPr b="0" lang="ca-ES" sz="1800" spc="-1" strike="noStrike">
              <a:latin typeface="Arial"/>
            </a:endParaRPr>
          </a:p>
          <a:p>
            <a:pPr algn="ctr">
              <a:lnSpc>
                <a:spcPct val="100000"/>
              </a:lnSpc>
            </a:pPr>
            <a:r>
              <a:rPr b="0" lang="ca-ES" sz="1800" spc="-1" strike="noStrike">
                <a:solidFill>
                  <a:srgbClr val="000000"/>
                </a:solidFill>
                <a:latin typeface="Arial"/>
                <a:ea typeface="Arial"/>
              </a:rPr>
              <a:t>Asela Balanyà.Psicopedagoga. EAP Conca de Barberà</a:t>
            </a:r>
            <a:endParaRPr b="0" lang="ca-ES" sz="1800" spc="-1" strike="noStrike">
              <a:latin typeface="Arial"/>
            </a:endParaRPr>
          </a:p>
          <a:p>
            <a:pPr algn="ctr">
              <a:lnSpc>
                <a:spcPct val="100000"/>
              </a:lnSpc>
            </a:pPr>
            <a:r>
              <a:rPr b="0" lang="ca-ES" sz="1800" spc="-1" strike="noStrike">
                <a:solidFill>
                  <a:srgbClr val="000000"/>
                </a:solidFill>
                <a:latin typeface="Arial"/>
                <a:ea typeface="Arial"/>
              </a:rPr>
              <a:t>Esther Bisbal. Psicopedagoga. EAP Tarragonès B</a:t>
            </a:r>
            <a:endParaRPr b="0" lang="ca-ES" sz="1800" spc="-1" strike="noStrike">
              <a:latin typeface="Arial"/>
            </a:endParaRPr>
          </a:p>
          <a:p>
            <a:pPr algn="ctr">
              <a:lnSpc>
                <a:spcPct val="100000"/>
              </a:lnSpc>
            </a:pPr>
            <a:r>
              <a:rPr b="0" lang="ca-ES" sz="1800" spc="-1" strike="noStrike">
                <a:solidFill>
                  <a:srgbClr val="000000"/>
                </a:solidFill>
                <a:latin typeface="Arial"/>
                <a:ea typeface="Arial"/>
              </a:rPr>
              <a:t> </a:t>
            </a:r>
            <a:r>
              <a:rPr b="0" lang="ca-ES" sz="1800" spc="-1" strike="noStrike">
                <a:solidFill>
                  <a:srgbClr val="000000"/>
                </a:solidFill>
                <a:latin typeface="Arial"/>
                <a:ea typeface="Arial"/>
              </a:rPr>
              <a:t>Montse Divorra. Psicopedagoga. EAP Priorat</a:t>
            </a:r>
            <a:endParaRPr b="0" lang="ca-ES" sz="1800" spc="-1" strike="noStrike">
              <a:latin typeface="Arial"/>
            </a:endParaRPr>
          </a:p>
          <a:p>
            <a:pPr marL="457200" indent="457200">
              <a:lnSpc>
                <a:spcPct val="100000"/>
              </a:lnSpc>
            </a:pPr>
            <a:r>
              <a:rPr b="0" lang="ca-ES" sz="1800" spc="-1" strike="noStrike">
                <a:solidFill>
                  <a:srgbClr val="000000"/>
                </a:solidFill>
                <a:latin typeface="Arial"/>
                <a:ea typeface="Arial"/>
              </a:rPr>
              <a:t>Cesca Estivill. Ex psicopedagoga. EAP Alt Camp</a:t>
            </a:r>
            <a:endParaRPr b="0" lang="ca-ES" sz="1800" spc="-1" strike="noStrike">
              <a:latin typeface="Arial"/>
            </a:endParaRPr>
          </a:p>
          <a:p>
            <a:pPr algn="ctr">
              <a:lnSpc>
                <a:spcPct val="100000"/>
              </a:lnSpc>
            </a:pPr>
            <a:r>
              <a:rPr b="0" lang="ca-ES" sz="1800" spc="-1" strike="noStrike">
                <a:solidFill>
                  <a:srgbClr val="000000"/>
                </a:solidFill>
                <a:latin typeface="Arial"/>
                <a:ea typeface="Arial"/>
              </a:rPr>
              <a:t> </a:t>
            </a:r>
            <a:r>
              <a:rPr b="0" lang="ca-ES" sz="1800" spc="-1" strike="noStrike">
                <a:solidFill>
                  <a:srgbClr val="000000"/>
                </a:solidFill>
                <a:latin typeface="Arial"/>
                <a:ea typeface="Arial"/>
              </a:rPr>
              <a:t>Ester Ferré. CRP Tarragonès</a:t>
            </a:r>
            <a:endParaRPr b="0" lang="ca-ES" sz="1800" spc="-1" strike="noStrike">
              <a:latin typeface="Arial"/>
            </a:endParaRPr>
          </a:p>
          <a:p>
            <a:pPr algn="ctr">
              <a:lnSpc>
                <a:spcPct val="100000"/>
              </a:lnSpc>
            </a:pPr>
            <a:r>
              <a:rPr b="0" lang="ca-ES" sz="1800" spc="-1" strike="noStrike">
                <a:solidFill>
                  <a:srgbClr val="000000"/>
                </a:solidFill>
                <a:latin typeface="Arial"/>
                <a:ea typeface="Arial"/>
              </a:rPr>
              <a:t>  </a:t>
            </a:r>
            <a:r>
              <a:rPr b="0" lang="ca-ES" sz="1800" spc="-1" strike="noStrike">
                <a:solidFill>
                  <a:srgbClr val="000000"/>
                </a:solidFill>
                <a:latin typeface="Arial"/>
                <a:ea typeface="Arial"/>
              </a:rPr>
              <a:t>Ma. Esperança Martí. Psicopedagoga. EAP  Reus</a:t>
            </a:r>
            <a:endParaRPr b="0" lang="ca-ES" sz="1800" spc="-1" strike="noStrike">
              <a:latin typeface="Arial"/>
            </a:endParaRPr>
          </a:p>
          <a:p>
            <a:pPr algn="ctr">
              <a:lnSpc>
                <a:spcPct val="100000"/>
              </a:lnSpc>
            </a:pPr>
            <a:r>
              <a:rPr b="0" lang="ca-ES" sz="1800" spc="-1" strike="noStrike">
                <a:solidFill>
                  <a:srgbClr val="000000"/>
                </a:solidFill>
                <a:latin typeface="Arial"/>
                <a:ea typeface="Arial"/>
              </a:rPr>
              <a:t> </a:t>
            </a:r>
            <a:r>
              <a:rPr b="0" lang="ca-ES" sz="1800" spc="-1" strike="noStrike">
                <a:solidFill>
                  <a:srgbClr val="000000"/>
                </a:solidFill>
                <a:latin typeface="Arial"/>
                <a:ea typeface="Arial"/>
              </a:rPr>
              <a:t>Emma Roquet-Jalmar . Psicopedagoga. EAP Baix Camp</a:t>
            </a:r>
            <a:endParaRPr b="0" lang="ca-ES" sz="1800" spc="-1" strike="noStrike">
              <a:latin typeface="Arial"/>
            </a:endParaRPr>
          </a:p>
          <a:p>
            <a:pPr algn="ctr">
              <a:lnSpc>
                <a:spcPct val="100000"/>
              </a:lnSpc>
            </a:pPr>
            <a:r>
              <a:rPr b="0" lang="ca-ES" sz="1800" spc="-1" strike="noStrike">
                <a:solidFill>
                  <a:srgbClr val="000000"/>
                </a:solidFill>
                <a:latin typeface="Arial"/>
                <a:ea typeface="Arial"/>
              </a:rPr>
              <a:t> </a:t>
            </a:r>
            <a:r>
              <a:rPr b="0" lang="ca-ES" sz="1800" spc="-1" strike="noStrike">
                <a:solidFill>
                  <a:srgbClr val="000000"/>
                </a:solidFill>
                <a:latin typeface="Arial"/>
                <a:ea typeface="Arial"/>
              </a:rPr>
              <a:t>Gemma Tort. Psicopedagoga. EAP Baix Penedès</a:t>
            </a:r>
            <a:endParaRPr b="0" lang="ca-ES" sz="1800" spc="-1" strike="noStrike">
              <a:latin typeface="Arial"/>
            </a:endParaRPr>
          </a:p>
          <a:p>
            <a:pPr>
              <a:lnSpc>
                <a:spcPct val="100000"/>
              </a:lnSpc>
            </a:pPr>
            <a:endParaRPr b="0" lang="ca-ES" sz="1800" spc="-1" strike="noStrike">
              <a:latin typeface="Arial"/>
            </a:endParaRPr>
          </a:p>
        </p:txBody>
      </p:sp>
      <p:sp>
        <p:nvSpPr>
          <p:cNvPr id="387" name="CustomShape 6"/>
          <p:cNvSpPr/>
          <p:nvPr/>
        </p:nvSpPr>
        <p:spPr>
          <a:xfrm>
            <a:off x="542880" y="1712520"/>
            <a:ext cx="1130040" cy="2203920"/>
          </a:xfrm>
          <a:prstGeom prst="rect">
            <a:avLst/>
          </a:prstGeom>
          <a:noFill/>
          <a:ln>
            <a:noFill/>
          </a:ln>
        </p:spPr>
        <p:style>
          <a:lnRef idx="0"/>
          <a:fillRef idx="0"/>
          <a:effectRef idx="0"/>
          <a:fontRef idx="minor"/>
        </p:style>
      </p:sp>
      <p:sp>
        <p:nvSpPr>
          <p:cNvPr id="388" name="CustomShape 7"/>
          <p:cNvSpPr/>
          <p:nvPr/>
        </p:nvSpPr>
        <p:spPr>
          <a:xfrm>
            <a:off x="158400" y="1712520"/>
            <a:ext cx="2192760" cy="2203920"/>
          </a:xfrm>
          <a:prstGeom prst="irregularSeal2">
            <a:avLst/>
          </a:prstGeom>
          <a:solidFill>
            <a:srgbClr val="e06666"/>
          </a:solidFill>
          <a:ln w="9360">
            <a:solidFill>
              <a:schemeClr val="dk2"/>
            </a:solidFill>
            <a:round/>
          </a:ln>
        </p:spPr>
        <p:style>
          <a:lnRef idx="0"/>
          <a:fillRef idx="0"/>
          <a:effectRef idx="0"/>
          <a:fontRef idx="minor"/>
        </p:style>
      </p:sp>
      <p:sp>
        <p:nvSpPr>
          <p:cNvPr id="389" name="CustomShape 8"/>
          <p:cNvSpPr/>
          <p:nvPr/>
        </p:nvSpPr>
        <p:spPr>
          <a:xfrm>
            <a:off x="542880" y="2482920"/>
            <a:ext cx="1446480" cy="789120"/>
          </a:xfrm>
          <a:prstGeom prst="rect">
            <a:avLst/>
          </a:prstGeom>
          <a:noFill/>
          <a:ln>
            <a:noFill/>
          </a:ln>
        </p:spPr>
        <p:style>
          <a:lnRef idx="0"/>
          <a:fillRef idx="0"/>
          <a:effectRef idx="0"/>
          <a:fontRef idx="minor"/>
        </p:style>
        <p:txBody>
          <a:bodyPr tIns="91440" bIns="91440">
            <a:noAutofit/>
          </a:bodyPr>
          <a:p>
            <a:pPr>
              <a:lnSpc>
                <a:spcPct val="100000"/>
              </a:lnSpc>
            </a:pPr>
            <a:r>
              <a:rPr b="1" lang="ca-ES" sz="1800" spc="-1" strike="noStrike">
                <a:solidFill>
                  <a:srgbClr val="741b47"/>
                </a:solidFill>
                <a:latin typeface="Arial"/>
                <a:ea typeface="Arial"/>
              </a:rPr>
              <a:t>BON ESTIU!!!!!!</a:t>
            </a:r>
            <a:endParaRPr b="0" lang="ca-ES" sz="1800" spc="-1" strike="noStrike">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0" name="TextShape 1"/>
          <p:cNvSpPr txBox="1"/>
          <p:nvPr/>
        </p:nvSpPr>
        <p:spPr>
          <a:xfrm>
            <a:off x="457200" y="205920"/>
            <a:ext cx="8229240" cy="857160"/>
          </a:xfrm>
          <a:prstGeom prst="rect">
            <a:avLst/>
          </a:prstGeom>
          <a:noFill/>
          <a:ln>
            <a:noFill/>
          </a:ln>
        </p:spPr>
        <p:txBody>
          <a:bodyPr tIns="91440" bIns="91440" anchor="ctr">
            <a:noAutofit/>
          </a:bodyPr>
          <a:p>
            <a:endParaRPr b="0" lang="ca-ES" sz="1400" spc="-1" strike="noStrike">
              <a:solidFill>
                <a:srgbClr val="000000"/>
              </a:solidFill>
              <a:latin typeface="Arial"/>
            </a:endParaRPr>
          </a:p>
        </p:txBody>
      </p:sp>
      <p:sp>
        <p:nvSpPr>
          <p:cNvPr id="391" name="TextShape 2"/>
          <p:cNvSpPr txBox="1"/>
          <p:nvPr/>
        </p:nvSpPr>
        <p:spPr>
          <a:xfrm>
            <a:off x="457200" y="1200240"/>
            <a:ext cx="8229240" cy="3394080"/>
          </a:xfrm>
          <a:prstGeom prst="rect">
            <a:avLst/>
          </a:prstGeom>
          <a:noFill/>
          <a:ln>
            <a:noFill/>
          </a:ln>
        </p:spPr>
        <p:txBody>
          <a:bodyPr tIns="91440" bIns="91440">
            <a:noAutofit/>
          </a:bodyPr>
          <a:p>
            <a:endParaRPr b="0" lang="ca-ES" sz="1400" spc="-1" strike="noStrike">
              <a:solidFill>
                <a:srgbClr val="000000"/>
              </a:solidFill>
              <a:latin typeface="Arial"/>
            </a:endParaRPr>
          </a:p>
        </p:txBody>
      </p:sp>
      <p:pic>
        <p:nvPicPr>
          <p:cNvPr id="392" name="Shape 702" descr="peix bo.jpg"/>
          <p:cNvPicPr/>
          <p:nvPr/>
        </p:nvPicPr>
        <p:blipFill>
          <a:blip r:embed="rId1"/>
          <a:stretch/>
        </p:blipFill>
        <p:spPr>
          <a:xfrm>
            <a:off x="0" y="0"/>
            <a:ext cx="9143640" cy="111816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75" name="Shape 165" descr="peix bo.jpg"/>
          <p:cNvPicPr/>
          <p:nvPr/>
        </p:nvPicPr>
        <p:blipFill>
          <a:blip r:embed="rId1"/>
          <a:stretch/>
        </p:blipFill>
        <p:spPr>
          <a:xfrm>
            <a:off x="0" y="0"/>
            <a:ext cx="9143640" cy="1118160"/>
          </a:xfrm>
          <a:prstGeom prst="rect">
            <a:avLst/>
          </a:prstGeom>
          <a:ln>
            <a:noFill/>
          </a:ln>
        </p:spPr>
      </p:pic>
      <p:sp>
        <p:nvSpPr>
          <p:cNvPr id="76"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1"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1" lang="ca-ES" sz="1200" spc="-1" strike="noStrike">
                <a:solidFill>
                  <a:srgbClr val="888888"/>
                </a:solidFill>
                <a:latin typeface="Calibri"/>
                <a:ea typeface="Calibri"/>
              </a:rPr>
              <a:t> </a:t>
            </a:r>
            <a:r>
              <a:rPr b="1"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77"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78" name="CustomShape 4"/>
          <p:cNvSpPr/>
          <p:nvPr/>
        </p:nvSpPr>
        <p:spPr>
          <a:xfrm>
            <a:off x="1195920" y="1378800"/>
            <a:ext cx="6928920" cy="2792880"/>
          </a:xfrm>
          <a:prstGeom prst="rect">
            <a:avLst/>
          </a:prstGeom>
          <a:noFill/>
          <a:ln>
            <a:noFill/>
          </a:ln>
        </p:spPr>
        <p:style>
          <a:lnRef idx="0"/>
          <a:fillRef idx="0"/>
          <a:effectRef idx="0"/>
          <a:fontRef idx="minor"/>
        </p:style>
        <p:txBody>
          <a:bodyPr>
            <a:noAutofit/>
          </a:bodyPr>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sp>
        <p:nvSpPr>
          <p:cNvPr id="79" name="CustomShape 5"/>
          <p:cNvSpPr/>
          <p:nvPr/>
        </p:nvSpPr>
        <p:spPr>
          <a:xfrm>
            <a:off x="1348560" y="1531080"/>
            <a:ext cx="6928920" cy="2792880"/>
          </a:xfrm>
          <a:prstGeom prst="rect">
            <a:avLst/>
          </a:prstGeom>
          <a:noFill/>
          <a:ln>
            <a:noFill/>
          </a:ln>
        </p:spPr>
        <p:style>
          <a:lnRef idx="0"/>
          <a:fillRef idx="0"/>
          <a:effectRef idx="0"/>
          <a:fontRef idx="minor"/>
        </p:style>
        <p:txBody>
          <a:bodyPr>
            <a:noAutofit/>
          </a:bodyPr>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sp>
        <p:nvSpPr>
          <p:cNvPr id="80" name="CustomShape 6"/>
          <p:cNvSpPr/>
          <p:nvPr/>
        </p:nvSpPr>
        <p:spPr>
          <a:xfrm>
            <a:off x="1500840" y="1683360"/>
            <a:ext cx="6928920" cy="2792880"/>
          </a:xfrm>
          <a:prstGeom prst="rect">
            <a:avLst/>
          </a:prstGeom>
          <a:noFill/>
          <a:ln>
            <a:noFill/>
          </a:ln>
        </p:spPr>
        <p:style>
          <a:lnRef idx="0"/>
          <a:fillRef idx="0"/>
          <a:effectRef idx="0"/>
          <a:fontRef idx="minor"/>
        </p:style>
        <p:txBody>
          <a:bodyPr>
            <a:noAutofit/>
          </a:bodyPr>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sp>
        <p:nvSpPr>
          <p:cNvPr id="81" name="CustomShape 7"/>
          <p:cNvSpPr/>
          <p:nvPr/>
        </p:nvSpPr>
        <p:spPr>
          <a:xfrm>
            <a:off x="825120" y="1729080"/>
            <a:ext cx="8039880" cy="307440"/>
          </a:xfrm>
          <a:prstGeom prst="rect">
            <a:avLst/>
          </a:prstGeom>
          <a:noFill/>
          <a:ln>
            <a:noFill/>
          </a:ln>
        </p:spPr>
        <p:style>
          <a:lnRef idx="0"/>
          <a:fillRef idx="0"/>
          <a:effectRef idx="0"/>
          <a:fontRef idx="minor"/>
        </p:style>
      </p:sp>
      <p:sp>
        <p:nvSpPr>
          <p:cNvPr id="82" name="CustomShape 8"/>
          <p:cNvSpPr/>
          <p:nvPr/>
        </p:nvSpPr>
        <p:spPr>
          <a:xfrm>
            <a:off x="977400" y="1355760"/>
            <a:ext cx="8039880" cy="28609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ca-ES" sz="1400" spc="-1" strike="noStrike">
                <a:solidFill>
                  <a:srgbClr val="000000"/>
                </a:solidFill>
                <a:latin typeface="Arial"/>
                <a:ea typeface="Arial"/>
              </a:rPr>
              <a:t> </a:t>
            </a:r>
            <a:endParaRPr b="0" lang="ca-ES" sz="1400" spc="-1" strike="noStrike">
              <a:latin typeface="Arial"/>
            </a:endParaRPr>
          </a:p>
          <a:p>
            <a:pPr>
              <a:lnSpc>
                <a:spcPct val="100000"/>
              </a:lnSpc>
            </a:pPr>
            <a:endParaRPr b="0" lang="ca-ES" sz="1400" spc="-1" strike="noStrike">
              <a:latin typeface="Arial"/>
            </a:endParaRPr>
          </a:p>
          <a:p>
            <a:pPr>
              <a:lnSpc>
                <a:spcPct val="100000"/>
              </a:lnSpc>
            </a:pPr>
            <a:endParaRPr b="0" lang="ca-ES" sz="1400" spc="-1" strike="noStrike">
              <a:latin typeface="Arial"/>
            </a:endParaRPr>
          </a:p>
          <a:p>
            <a:pPr>
              <a:lnSpc>
                <a:spcPct val="100000"/>
              </a:lnSpc>
            </a:pPr>
            <a:endParaRPr b="0" lang="ca-ES" sz="1400" spc="-1" strike="noStrike">
              <a:latin typeface="Arial"/>
            </a:endParaRPr>
          </a:p>
          <a:p>
            <a:pPr>
              <a:lnSpc>
                <a:spcPct val="100000"/>
              </a:lnSpc>
            </a:pPr>
            <a:endParaRPr b="0" lang="ca-ES" sz="1400" spc="-1" strike="noStrike">
              <a:latin typeface="Arial"/>
            </a:endParaRPr>
          </a:p>
          <a:p>
            <a:pPr>
              <a:lnSpc>
                <a:spcPct val="100000"/>
              </a:lnSpc>
            </a:pPr>
            <a:endParaRPr b="0" lang="ca-ES" sz="1400" spc="-1" strike="noStrike">
              <a:latin typeface="Arial"/>
            </a:endParaRPr>
          </a:p>
          <a:p>
            <a:pPr>
              <a:lnSpc>
                <a:spcPct val="100000"/>
              </a:lnSpc>
            </a:pPr>
            <a:endParaRPr b="0" lang="ca-ES" sz="1400" spc="-1" strike="noStrike">
              <a:latin typeface="Arial"/>
            </a:endParaRPr>
          </a:p>
          <a:p>
            <a:pPr>
              <a:lnSpc>
                <a:spcPct val="100000"/>
              </a:lnSpc>
            </a:pPr>
            <a:endParaRPr b="0" lang="ca-ES" sz="1400" spc="-1" strike="noStrike">
              <a:latin typeface="Arial"/>
            </a:endParaRPr>
          </a:p>
          <a:p>
            <a:pPr>
              <a:lnSpc>
                <a:spcPct val="100000"/>
              </a:lnSpc>
            </a:pPr>
            <a:endParaRPr b="0" lang="ca-ES" sz="1400" spc="-1" strike="noStrike">
              <a:latin typeface="Arial"/>
            </a:endParaRPr>
          </a:p>
          <a:p>
            <a:pPr>
              <a:lnSpc>
                <a:spcPct val="100000"/>
              </a:lnSpc>
            </a:pPr>
            <a:endParaRPr b="0" lang="ca-ES" sz="1400" spc="-1" strike="noStrike">
              <a:latin typeface="Arial"/>
            </a:endParaRPr>
          </a:p>
          <a:p>
            <a:pPr>
              <a:lnSpc>
                <a:spcPct val="100000"/>
              </a:lnSpc>
            </a:pPr>
            <a:endParaRPr b="0" lang="ca-ES" sz="1400" spc="-1" strike="noStrike">
              <a:latin typeface="Arial"/>
            </a:endParaRPr>
          </a:p>
          <a:p>
            <a:pPr>
              <a:lnSpc>
                <a:spcPct val="100000"/>
              </a:lnSpc>
            </a:pPr>
            <a:endParaRPr b="0" lang="ca-ES" sz="1400" spc="-1" strike="noStrike">
              <a:latin typeface="Arial"/>
            </a:endParaRPr>
          </a:p>
          <a:p>
            <a:pPr>
              <a:lnSpc>
                <a:spcPct val="100000"/>
              </a:lnSpc>
            </a:pPr>
            <a:endParaRPr b="0" lang="ca-ES" sz="1400" spc="-1" strike="noStrike">
              <a:latin typeface="Arial"/>
            </a:endParaRPr>
          </a:p>
        </p:txBody>
      </p:sp>
      <p:sp>
        <p:nvSpPr>
          <p:cNvPr id="83" name="CustomShape 9"/>
          <p:cNvSpPr/>
          <p:nvPr/>
        </p:nvSpPr>
        <p:spPr>
          <a:xfrm>
            <a:off x="0" y="1454040"/>
            <a:ext cx="9143640" cy="3075840"/>
          </a:xfrm>
          <a:prstGeom prst="rect">
            <a:avLst/>
          </a:prstGeom>
          <a:noFill/>
          <a:ln w="9360">
            <a:noFill/>
          </a:ln>
        </p:spPr>
        <p:style>
          <a:lnRef idx="0"/>
          <a:fillRef idx="0"/>
          <a:effectRef idx="0"/>
          <a:fontRef idx="minor"/>
        </p:style>
        <p:txBody>
          <a:bodyPr anchor="ctr">
            <a:spAutoFit/>
          </a:bodyPr>
          <a:p>
            <a:pPr algn="ctr">
              <a:lnSpc>
                <a:spcPct val="100000"/>
              </a:lnSpc>
            </a:pPr>
            <a:r>
              <a:rPr b="1" lang="ca-ES" sz="1400" spc="-1" strike="noStrike">
                <a:solidFill>
                  <a:srgbClr val="000000"/>
                </a:solidFill>
                <a:latin typeface="Arial"/>
                <a:ea typeface="Times New Roman"/>
              </a:rPr>
              <a:t>Mesures i suports inclusius i facilitadors ( mesures universals, addicionals i/o intensives)</a:t>
            </a:r>
            <a:endParaRPr b="0" lang="ca-ES" sz="1400" spc="-1" strike="noStrike">
              <a:latin typeface="Arial"/>
            </a:endParaRPr>
          </a:p>
          <a:p>
            <a:pPr>
              <a:lnSpc>
                <a:spcPct val="100000"/>
              </a:lnSpc>
            </a:pPr>
            <a:br/>
            <a:r>
              <a:rPr b="0" lang="ca-ES" sz="1400" spc="-1" strike="noStrike">
                <a:solidFill>
                  <a:srgbClr val="000000"/>
                </a:solidFill>
                <a:latin typeface="Calibri"/>
                <a:ea typeface="Times New Roman"/>
              </a:rPr>
              <a:t>Dins del model anomenat “</a:t>
            </a:r>
            <a:r>
              <a:rPr b="1" i="1" lang="ca-ES" sz="1400" spc="-1" strike="noStrike">
                <a:solidFill>
                  <a:srgbClr val="000000"/>
                </a:solidFill>
                <a:latin typeface="Calibri"/>
                <a:ea typeface="Times New Roman"/>
              </a:rPr>
              <a:t>resposta  a la intervenció”</a:t>
            </a:r>
            <a:r>
              <a:rPr b="0" lang="ca-ES" sz="1400" spc="-1" strike="noStrike">
                <a:solidFill>
                  <a:srgbClr val="000000"/>
                </a:solidFill>
                <a:latin typeface="Calibri"/>
                <a:ea typeface="Times New Roman"/>
              </a:rPr>
              <a:t> els suports i les mesures d’atenció educativa es troben dins d’un mateix continu pel que fa a la planificació de les intervencions, tant pel que fa els aprenentatges com la regulació del comportament. A la base hi ha les </a:t>
            </a:r>
            <a:r>
              <a:rPr b="1" lang="ca-ES" sz="1400" spc="-1" strike="noStrike">
                <a:solidFill>
                  <a:srgbClr val="000000"/>
                </a:solidFill>
                <a:latin typeface="Calibri"/>
                <a:ea typeface="Times New Roman"/>
              </a:rPr>
              <a:t>intervencions universals</a:t>
            </a:r>
            <a:r>
              <a:rPr b="0" lang="ca-ES" sz="1400" spc="-1" strike="noStrike">
                <a:solidFill>
                  <a:srgbClr val="000000"/>
                </a:solidFill>
                <a:latin typeface="Calibri"/>
                <a:ea typeface="Times New Roman"/>
              </a:rPr>
              <a:t> destinades a tots els alumnes del centre, en tots els entorns i les quals esdevenen mesures preventives i proactives. En un segon nivell es dissenyen </a:t>
            </a:r>
            <a:r>
              <a:rPr b="1" lang="ca-ES" sz="1400" spc="-1" strike="noStrike">
                <a:solidFill>
                  <a:srgbClr val="000000"/>
                </a:solidFill>
                <a:latin typeface="Calibri"/>
                <a:ea typeface="Times New Roman"/>
              </a:rPr>
              <a:t>mesures i suports addicionals</a:t>
            </a:r>
            <a:r>
              <a:rPr b="0" lang="ca-ES" sz="1400" spc="-1" strike="noStrike">
                <a:solidFill>
                  <a:srgbClr val="000000"/>
                </a:solidFill>
                <a:latin typeface="Calibri"/>
                <a:ea typeface="Times New Roman"/>
              </a:rPr>
              <a:t>, dirigits als alumnes en situacions de risc o amb necessitat de suport temporal que esdevenen accions flexibles, temporals i preventives. I en un tercer nivell, </a:t>
            </a:r>
            <a:r>
              <a:rPr b="1" lang="ca-ES" sz="1400" spc="-1" strike="noStrike">
                <a:solidFill>
                  <a:srgbClr val="000000"/>
                </a:solidFill>
                <a:latin typeface="Calibri"/>
                <a:ea typeface="Times New Roman"/>
              </a:rPr>
              <a:t>les mesures i suports intensius</a:t>
            </a:r>
            <a:r>
              <a:rPr b="0" lang="ca-ES" sz="1400" spc="-1" strike="noStrike">
                <a:solidFill>
                  <a:srgbClr val="000000"/>
                </a:solidFill>
                <a:latin typeface="Calibri"/>
                <a:ea typeface="Times New Roman"/>
              </a:rPr>
              <a:t> dirigits als alumnes per als quals les mesures universals i addicionals són insuficients i es consideren accions alta intensitat i llarga durada.</a:t>
            </a:r>
            <a:endParaRPr b="0" lang="ca-ES" sz="1400" spc="-1" strike="noStrike">
              <a:latin typeface="Arial"/>
            </a:endParaRPr>
          </a:p>
          <a:p>
            <a:pPr>
              <a:lnSpc>
                <a:spcPct val="100000"/>
              </a:lnSpc>
            </a:pPr>
            <a:br/>
            <a:r>
              <a:rPr b="0" lang="ca-ES" sz="1400" spc="-1" strike="noStrike">
                <a:solidFill>
                  <a:srgbClr val="000000"/>
                </a:solidFill>
                <a:latin typeface="Arial"/>
                <a:ea typeface="Times New Roman"/>
              </a:rPr>
              <a:t>La intervenci</a:t>
            </a:r>
            <a:r>
              <a:rPr b="0" lang="ca-ES" sz="1400" spc="-1" strike="noStrike">
                <a:solidFill>
                  <a:srgbClr val="000000"/>
                </a:solidFill>
                <a:latin typeface="Calibri"/>
                <a:ea typeface="Times New Roman"/>
              </a:rPr>
              <a:t>ó</a:t>
            </a:r>
            <a:r>
              <a:rPr b="0" lang="ca-ES" sz="1400" spc="-1" strike="noStrike">
                <a:solidFill>
                  <a:srgbClr val="000000"/>
                </a:solidFill>
                <a:latin typeface="Arial"/>
                <a:ea typeface="Times New Roman"/>
              </a:rPr>
              <a:t> educativa amb l</a:t>
            </a:r>
            <a:r>
              <a:rPr b="0" lang="ca-ES" sz="1400" spc="-1" strike="noStrike">
                <a:solidFill>
                  <a:srgbClr val="000000"/>
                </a:solidFill>
                <a:latin typeface="Calibri"/>
                <a:ea typeface="Times New Roman"/>
              </a:rPr>
              <a:t>’</a:t>
            </a:r>
            <a:r>
              <a:rPr b="0" lang="ca-ES" sz="1400" spc="-1" strike="noStrike">
                <a:solidFill>
                  <a:srgbClr val="000000"/>
                </a:solidFill>
                <a:latin typeface="Arial"/>
                <a:ea typeface="Times New Roman"/>
              </a:rPr>
              <a:t>alumnat d</a:t>
            </a:r>
            <a:r>
              <a:rPr b="0" lang="ca-ES" sz="1400" spc="-1" strike="noStrike">
                <a:solidFill>
                  <a:srgbClr val="000000"/>
                </a:solidFill>
                <a:latin typeface="Calibri"/>
                <a:ea typeface="Times New Roman"/>
              </a:rPr>
              <a:t>’</a:t>
            </a:r>
            <a:r>
              <a:rPr b="0" lang="ca-ES" sz="1400" spc="-1" strike="noStrike">
                <a:solidFill>
                  <a:srgbClr val="000000"/>
                </a:solidFill>
                <a:latin typeface="Arial"/>
                <a:ea typeface="Times New Roman"/>
              </a:rPr>
              <a:t>altes capacitats no es realitza al marge de la resta d</a:t>
            </a:r>
            <a:r>
              <a:rPr b="0" lang="ca-ES" sz="1400" spc="-1" strike="noStrike">
                <a:solidFill>
                  <a:srgbClr val="000000"/>
                </a:solidFill>
                <a:latin typeface="Calibri"/>
                <a:ea typeface="Times New Roman"/>
              </a:rPr>
              <a:t>’</a:t>
            </a:r>
            <a:r>
              <a:rPr b="0" lang="ca-ES" sz="1400" spc="-1" strike="noStrike">
                <a:solidFill>
                  <a:srgbClr val="000000"/>
                </a:solidFill>
                <a:latin typeface="Arial"/>
                <a:ea typeface="Times New Roman"/>
              </a:rPr>
              <a:t>actuacions de l</a:t>
            </a:r>
            <a:r>
              <a:rPr b="0" lang="ca-ES" sz="1400" spc="-1" strike="noStrike">
                <a:solidFill>
                  <a:srgbClr val="000000"/>
                </a:solidFill>
                <a:latin typeface="Calibri"/>
                <a:ea typeface="Times New Roman"/>
              </a:rPr>
              <a:t>’</a:t>
            </a:r>
            <a:r>
              <a:rPr b="0" lang="ca-ES" sz="1400" spc="-1" strike="noStrike">
                <a:solidFill>
                  <a:srgbClr val="000000"/>
                </a:solidFill>
                <a:latin typeface="Arial"/>
                <a:ea typeface="Times New Roman"/>
              </a:rPr>
              <a:t>escola. </a:t>
            </a:r>
            <a:endParaRPr b="0" lang="ca-ES" sz="1400" spc="-1" strike="noStrike">
              <a:latin typeface="Arial"/>
            </a:endParaRPr>
          </a:p>
          <a:p>
            <a:pPr>
              <a:lnSpc>
                <a:spcPct val="100000"/>
              </a:lnSpc>
            </a:pPr>
            <a:r>
              <a:rPr b="0" lang="ca-ES" sz="1400" spc="-1" strike="noStrike">
                <a:solidFill>
                  <a:srgbClr val="000000"/>
                </a:solidFill>
                <a:latin typeface="Arial"/>
                <a:ea typeface="Times New Roman"/>
              </a:rPr>
              <a:t>Si som capa</a:t>
            </a:r>
            <a:r>
              <a:rPr b="0" lang="ca-ES" sz="1400" spc="-1" strike="noStrike">
                <a:solidFill>
                  <a:srgbClr val="000000"/>
                </a:solidFill>
                <a:latin typeface="Calibri"/>
                <a:ea typeface="Times New Roman"/>
              </a:rPr>
              <a:t>ç</a:t>
            </a:r>
            <a:r>
              <a:rPr b="0" lang="ca-ES" sz="1400" spc="-1" strike="noStrike">
                <a:solidFill>
                  <a:srgbClr val="000000"/>
                </a:solidFill>
                <a:latin typeface="Arial"/>
                <a:ea typeface="Times New Roman"/>
              </a:rPr>
              <a:t>os de diversificar les intervencions que realitzem a l</a:t>
            </a:r>
            <a:r>
              <a:rPr b="0" lang="ca-ES" sz="1400" spc="-1" strike="noStrike">
                <a:solidFill>
                  <a:srgbClr val="000000"/>
                </a:solidFill>
                <a:latin typeface="Calibri"/>
                <a:ea typeface="Times New Roman"/>
              </a:rPr>
              <a:t>’</a:t>
            </a:r>
            <a:r>
              <a:rPr b="0" lang="ca-ES" sz="1400" spc="-1" strike="noStrike">
                <a:solidFill>
                  <a:srgbClr val="000000"/>
                </a:solidFill>
                <a:latin typeface="Arial"/>
                <a:ea typeface="Times New Roman"/>
              </a:rPr>
              <a:t>aula (mesures universals) menys haurem de necesitar les mesures addicionals i/o intensives.</a:t>
            </a:r>
            <a:endParaRPr b="0" lang="ca-ES" sz="14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85" name="Shape 165" descr="peix bo.jpg"/>
          <p:cNvPicPr/>
          <p:nvPr/>
        </p:nvPicPr>
        <p:blipFill>
          <a:blip r:embed="rId1"/>
          <a:stretch/>
        </p:blipFill>
        <p:spPr>
          <a:xfrm>
            <a:off x="0" y="0"/>
            <a:ext cx="9143640" cy="1118160"/>
          </a:xfrm>
          <a:prstGeom prst="rect">
            <a:avLst/>
          </a:prstGeom>
          <a:ln>
            <a:noFill/>
          </a:ln>
        </p:spPr>
      </p:pic>
      <p:sp>
        <p:nvSpPr>
          <p:cNvPr id="86"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1"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1" lang="ca-ES" sz="1200" spc="-1" strike="noStrike">
                <a:solidFill>
                  <a:srgbClr val="888888"/>
                </a:solidFill>
                <a:latin typeface="Calibri"/>
                <a:ea typeface="Calibri"/>
              </a:rPr>
              <a:t> </a:t>
            </a:r>
            <a:r>
              <a:rPr b="1"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87"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88" name="CustomShape 4"/>
          <p:cNvSpPr/>
          <p:nvPr/>
        </p:nvSpPr>
        <p:spPr>
          <a:xfrm>
            <a:off x="1195920" y="1378800"/>
            <a:ext cx="6928920" cy="2792880"/>
          </a:xfrm>
          <a:prstGeom prst="rect">
            <a:avLst/>
          </a:prstGeom>
          <a:noFill/>
          <a:ln>
            <a:noFill/>
          </a:ln>
        </p:spPr>
        <p:style>
          <a:lnRef idx="0"/>
          <a:fillRef idx="0"/>
          <a:effectRef idx="0"/>
          <a:fontRef idx="minor"/>
        </p:style>
        <p:txBody>
          <a:bodyPr>
            <a:noAutofit/>
          </a:bodyPr>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sp>
        <p:nvSpPr>
          <p:cNvPr id="89" name="CustomShape 5"/>
          <p:cNvSpPr/>
          <p:nvPr/>
        </p:nvSpPr>
        <p:spPr>
          <a:xfrm>
            <a:off x="1348560" y="1531080"/>
            <a:ext cx="6928920" cy="2792880"/>
          </a:xfrm>
          <a:prstGeom prst="rect">
            <a:avLst/>
          </a:prstGeom>
          <a:noFill/>
          <a:ln>
            <a:noFill/>
          </a:ln>
        </p:spPr>
        <p:style>
          <a:lnRef idx="0"/>
          <a:fillRef idx="0"/>
          <a:effectRef idx="0"/>
          <a:fontRef idx="minor"/>
        </p:style>
        <p:txBody>
          <a:bodyPr>
            <a:noAutofit/>
          </a:bodyPr>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sp>
        <p:nvSpPr>
          <p:cNvPr id="90" name="CustomShape 6"/>
          <p:cNvSpPr/>
          <p:nvPr/>
        </p:nvSpPr>
        <p:spPr>
          <a:xfrm>
            <a:off x="1500840" y="1683360"/>
            <a:ext cx="6928920" cy="2792880"/>
          </a:xfrm>
          <a:prstGeom prst="rect">
            <a:avLst/>
          </a:prstGeom>
          <a:noFill/>
          <a:ln>
            <a:noFill/>
          </a:ln>
        </p:spPr>
        <p:style>
          <a:lnRef idx="0"/>
          <a:fillRef idx="0"/>
          <a:effectRef idx="0"/>
          <a:fontRef idx="minor"/>
        </p:style>
        <p:txBody>
          <a:bodyPr>
            <a:noAutofit/>
          </a:bodyPr>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sp>
        <p:nvSpPr>
          <p:cNvPr id="91" name="CustomShape 7"/>
          <p:cNvSpPr/>
          <p:nvPr/>
        </p:nvSpPr>
        <p:spPr>
          <a:xfrm rot="10800000">
            <a:off x="694080" y="1435680"/>
            <a:ext cx="7525080" cy="2434680"/>
          </a:xfrm>
          <a:prstGeom prst="rect">
            <a:avLst/>
          </a:prstGeom>
          <a:noFill/>
          <a:ln>
            <a:noFill/>
          </a:ln>
        </p:spPr>
        <p:style>
          <a:lnRef idx="0"/>
          <a:fillRef idx="0"/>
          <a:effectRef idx="0"/>
          <a:fontRef idx="minor"/>
        </p:style>
        <p:txBody>
          <a:bodyPr lIns="90000" rIns="90000" tIns="45000" bIns="45000">
            <a:spAutoFit/>
          </a:bodyPr>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p:txBody>
      </p:sp>
      <p:sp>
        <p:nvSpPr>
          <p:cNvPr id="92" name="CustomShape 8"/>
          <p:cNvSpPr/>
          <p:nvPr/>
        </p:nvSpPr>
        <p:spPr>
          <a:xfrm>
            <a:off x="0" y="21600"/>
            <a:ext cx="8414280" cy="4050000"/>
          </a:xfrm>
          <a:prstGeom prst="rect">
            <a:avLst/>
          </a:prstGeom>
          <a:noFill/>
          <a:ln w="9360">
            <a:noFill/>
          </a:ln>
        </p:spPr>
        <p:style>
          <a:lnRef idx="0"/>
          <a:fillRef idx="0"/>
          <a:effectRef idx="0"/>
          <a:fontRef idx="minor"/>
        </p:style>
        <p:txBody>
          <a:bodyPr anchor="ctr">
            <a:spAutoFit/>
          </a:bodyPr>
          <a:p>
            <a:pPr>
              <a:lnSpc>
                <a:spcPct val="100000"/>
              </a:lnSpc>
            </a:pPr>
            <a:endParaRPr b="0" lang="ca-ES" sz="1400" spc="-1" strike="noStrike">
              <a:latin typeface="Arial"/>
            </a:endParaRPr>
          </a:p>
          <a:p>
            <a:pPr>
              <a:lnSpc>
                <a:spcPct val="100000"/>
              </a:lnSpc>
            </a:pPr>
            <a:endParaRPr b="0" lang="ca-ES" sz="1400" spc="-1" strike="noStrike">
              <a:latin typeface="Arial"/>
            </a:endParaRPr>
          </a:p>
          <a:p>
            <a:pPr>
              <a:lnSpc>
                <a:spcPct val="100000"/>
              </a:lnSpc>
            </a:pPr>
            <a:endParaRPr b="0" lang="ca-ES" sz="1400" spc="-1" strike="noStrike">
              <a:latin typeface="Arial"/>
            </a:endParaRPr>
          </a:p>
          <a:p>
            <a:pPr>
              <a:lnSpc>
                <a:spcPct val="100000"/>
              </a:lnSpc>
            </a:pPr>
            <a:endParaRPr b="0" lang="ca-ES" sz="1400" spc="-1" strike="noStrike">
              <a:latin typeface="Arial"/>
            </a:endParaRPr>
          </a:p>
          <a:p>
            <a:pPr>
              <a:lnSpc>
                <a:spcPct val="100000"/>
              </a:lnSpc>
            </a:pPr>
            <a:endParaRPr b="0" lang="ca-ES" sz="1400" spc="-1" strike="noStrike">
              <a:latin typeface="Arial"/>
            </a:endParaRPr>
          </a:p>
          <a:p>
            <a:pPr>
              <a:lnSpc>
                <a:spcPct val="100000"/>
              </a:lnSpc>
            </a:pPr>
            <a:endParaRPr b="0" lang="ca-ES" sz="1400" spc="-1" strike="noStrike">
              <a:latin typeface="Arial"/>
            </a:endParaRPr>
          </a:p>
          <a:p>
            <a:pPr>
              <a:lnSpc>
                <a:spcPct val="100000"/>
              </a:lnSpc>
            </a:pPr>
            <a:endParaRPr b="0" lang="ca-ES" sz="1400" spc="-1" strike="noStrike">
              <a:latin typeface="Arial"/>
            </a:endParaRPr>
          </a:p>
          <a:p>
            <a:pPr>
              <a:lnSpc>
                <a:spcPct val="100000"/>
              </a:lnSpc>
            </a:pPr>
            <a:endParaRPr b="0" lang="ca-ES" sz="1400" spc="-1" strike="noStrike">
              <a:latin typeface="Arial"/>
            </a:endParaRPr>
          </a:p>
          <a:p>
            <a:pPr algn="ctr">
              <a:lnSpc>
                <a:spcPct val="100000"/>
              </a:lnSpc>
            </a:pPr>
            <a:r>
              <a:rPr b="1" lang="ca-ES" sz="1400" spc="-1" strike="noStrike">
                <a:solidFill>
                  <a:srgbClr val="000000"/>
                </a:solidFill>
                <a:latin typeface="Arial"/>
                <a:ea typeface="Times New Roman"/>
              </a:rPr>
              <a:t>Mesures Universals (1)</a:t>
            </a:r>
            <a:endParaRPr b="0" lang="ca-ES" sz="1400" spc="-1" strike="noStrike">
              <a:latin typeface="Arial"/>
            </a:endParaRPr>
          </a:p>
          <a:p>
            <a:pPr algn="ctr">
              <a:lnSpc>
                <a:spcPct val="100000"/>
              </a:lnSpc>
            </a:pPr>
            <a:endParaRPr b="0" lang="ca-ES" sz="1400" spc="-1" strike="noStrike">
              <a:latin typeface="Arial"/>
            </a:endParaRPr>
          </a:p>
          <a:p>
            <a:pPr>
              <a:lnSpc>
                <a:spcPct val="100000"/>
              </a:lnSpc>
              <a:buClr>
                <a:srgbClr val="000000"/>
              </a:buClr>
              <a:buFont typeface="Arial"/>
              <a:buChar char="•"/>
            </a:pPr>
            <a:r>
              <a:rPr b="0" lang="ca-ES" sz="1400" spc="-1" strike="noStrike">
                <a:solidFill>
                  <a:srgbClr val="000000"/>
                </a:solidFill>
                <a:latin typeface="Arial"/>
                <a:ea typeface="Times New Roman"/>
              </a:rPr>
              <a:t>Treball cooperatiu (equip d</a:t>
            </a:r>
            <a:r>
              <a:rPr b="0" lang="ca-ES" sz="1400" spc="-1" strike="noStrike">
                <a:solidFill>
                  <a:srgbClr val="000000"/>
                </a:solidFill>
                <a:latin typeface="Calibri"/>
                <a:ea typeface="Times New Roman"/>
              </a:rPr>
              <a:t>’</a:t>
            </a:r>
            <a:r>
              <a:rPr b="0" lang="ca-ES" sz="1400" spc="-1" strike="noStrike">
                <a:solidFill>
                  <a:srgbClr val="000000"/>
                </a:solidFill>
                <a:latin typeface="Arial"/>
                <a:ea typeface="Times New Roman"/>
              </a:rPr>
              <a:t>experts) </a:t>
            </a:r>
            <a:endParaRPr b="0" lang="ca-ES" sz="1400" spc="-1" strike="noStrike">
              <a:latin typeface="Arial"/>
            </a:endParaRPr>
          </a:p>
          <a:p>
            <a:pPr>
              <a:lnSpc>
                <a:spcPct val="100000"/>
              </a:lnSpc>
              <a:buClr>
                <a:srgbClr val="000000"/>
              </a:buClr>
              <a:buFont typeface="Arial"/>
              <a:buChar char="•"/>
            </a:pPr>
            <a:r>
              <a:rPr b="0" lang="ca-ES" sz="1400" spc="-1" strike="noStrike">
                <a:solidFill>
                  <a:srgbClr val="000000"/>
                </a:solidFill>
                <a:latin typeface="Arial"/>
                <a:ea typeface="Times New Roman"/>
              </a:rPr>
              <a:t>Aprenentatge basat en Projectes</a:t>
            </a:r>
            <a:endParaRPr b="0" lang="ca-ES" sz="1400" spc="-1" strike="noStrike">
              <a:latin typeface="Arial"/>
            </a:endParaRPr>
          </a:p>
          <a:p>
            <a:pPr>
              <a:lnSpc>
                <a:spcPct val="100000"/>
              </a:lnSpc>
              <a:buClr>
                <a:srgbClr val="000000"/>
              </a:buClr>
              <a:buFont typeface="Arial"/>
              <a:buChar char="•"/>
            </a:pPr>
            <a:r>
              <a:rPr b="0" lang="ca-ES" sz="1400" spc="-1" strike="noStrike">
                <a:solidFill>
                  <a:srgbClr val="000000"/>
                </a:solidFill>
                <a:latin typeface="Arial"/>
                <a:ea typeface="Times New Roman"/>
              </a:rPr>
              <a:t>Flipped Classroom</a:t>
            </a:r>
            <a:endParaRPr b="0" lang="ca-ES" sz="1400" spc="-1" strike="noStrike">
              <a:latin typeface="Arial"/>
            </a:endParaRPr>
          </a:p>
          <a:p>
            <a:pPr>
              <a:lnSpc>
                <a:spcPct val="100000"/>
              </a:lnSpc>
              <a:buClr>
                <a:srgbClr val="000000"/>
              </a:buClr>
              <a:buFont typeface="Arial"/>
              <a:buChar char="•"/>
            </a:pPr>
            <a:r>
              <a:rPr b="0" lang="ca-ES" sz="1400" spc="-1" strike="noStrike">
                <a:solidFill>
                  <a:srgbClr val="000000"/>
                </a:solidFill>
                <a:latin typeface="Arial"/>
                <a:ea typeface="Times New Roman"/>
              </a:rPr>
              <a:t>Gamificaci</a:t>
            </a:r>
            <a:r>
              <a:rPr b="0" lang="ca-ES" sz="1400" spc="-1" strike="noStrike">
                <a:solidFill>
                  <a:srgbClr val="000000"/>
                </a:solidFill>
                <a:latin typeface="Calibri"/>
                <a:ea typeface="Times New Roman"/>
              </a:rPr>
              <a:t>ó</a:t>
            </a:r>
            <a:r>
              <a:rPr b="0" lang="ca-ES" sz="1400" spc="-1" strike="noStrike">
                <a:solidFill>
                  <a:srgbClr val="000000"/>
                </a:solidFill>
                <a:latin typeface="Arial"/>
                <a:ea typeface="Times New Roman"/>
              </a:rPr>
              <a:t> </a:t>
            </a:r>
            <a:endParaRPr b="0" lang="ca-ES" sz="1400" spc="-1" strike="noStrike">
              <a:latin typeface="Arial"/>
            </a:endParaRPr>
          </a:p>
          <a:p>
            <a:pPr>
              <a:lnSpc>
                <a:spcPct val="100000"/>
              </a:lnSpc>
              <a:buClr>
                <a:srgbClr val="000000"/>
              </a:buClr>
              <a:buFont typeface="Arial"/>
              <a:buChar char="•"/>
            </a:pPr>
            <a:r>
              <a:rPr b="0" lang="ca-ES" sz="1400" spc="-1" strike="noStrike">
                <a:solidFill>
                  <a:srgbClr val="000000"/>
                </a:solidFill>
                <a:latin typeface="Arial"/>
                <a:ea typeface="Times New Roman"/>
              </a:rPr>
              <a:t>Ajuts entre iguals</a:t>
            </a:r>
            <a:endParaRPr b="0" lang="ca-ES" sz="1400" spc="-1" strike="noStrike">
              <a:latin typeface="Arial"/>
            </a:endParaRPr>
          </a:p>
          <a:p>
            <a:pPr>
              <a:lnSpc>
                <a:spcPct val="100000"/>
              </a:lnSpc>
              <a:buClr>
                <a:srgbClr val="000000"/>
              </a:buClr>
              <a:buFont typeface="Arial"/>
              <a:buChar char="•"/>
            </a:pPr>
            <a:r>
              <a:rPr b="0" lang="ca-ES" sz="1400" spc="-1" strike="noStrike">
                <a:solidFill>
                  <a:srgbClr val="000000"/>
                </a:solidFill>
                <a:latin typeface="Arial"/>
                <a:ea typeface="Times New Roman"/>
              </a:rPr>
              <a:t>Avaluaci</a:t>
            </a:r>
            <a:r>
              <a:rPr b="0" lang="ca-ES" sz="1400" spc="-1" strike="noStrike">
                <a:solidFill>
                  <a:srgbClr val="000000"/>
                </a:solidFill>
                <a:latin typeface="Calibri"/>
                <a:ea typeface="Times New Roman"/>
              </a:rPr>
              <a:t>ó</a:t>
            </a:r>
            <a:r>
              <a:rPr b="0" lang="ca-ES" sz="1400" spc="-1" strike="noStrike">
                <a:solidFill>
                  <a:srgbClr val="000000"/>
                </a:solidFill>
                <a:latin typeface="Arial"/>
                <a:ea typeface="Times New Roman"/>
              </a:rPr>
              <a:t> (continua, formadora, autoavaluaci</a:t>
            </a:r>
            <a:r>
              <a:rPr b="0" lang="ca-ES" sz="1400" spc="-1" strike="noStrike">
                <a:solidFill>
                  <a:srgbClr val="000000"/>
                </a:solidFill>
                <a:latin typeface="Calibri"/>
                <a:ea typeface="Times New Roman"/>
              </a:rPr>
              <a:t>ó</a:t>
            </a:r>
            <a:r>
              <a:rPr b="0" lang="ca-ES" sz="1400" spc="-1" strike="noStrike">
                <a:solidFill>
                  <a:srgbClr val="000000"/>
                </a:solidFill>
                <a:latin typeface="Arial"/>
                <a:ea typeface="Times New Roman"/>
              </a:rPr>
              <a:t>, coavaluaci</a:t>
            </a:r>
            <a:r>
              <a:rPr b="0" lang="ca-ES" sz="1400" spc="-1" strike="noStrike">
                <a:solidFill>
                  <a:srgbClr val="000000"/>
                </a:solidFill>
                <a:latin typeface="Calibri"/>
                <a:ea typeface="Times New Roman"/>
              </a:rPr>
              <a:t>ó</a:t>
            </a:r>
            <a:r>
              <a:rPr b="0" lang="ca-ES" sz="1400" spc="-1" strike="noStrike">
                <a:solidFill>
                  <a:srgbClr val="000000"/>
                </a:solidFill>
                <a:latin typeface="Arial"/>
                <a:ea typeface="Times New Roman"/>
              </a:rPr>
              <a:t>)</a:t>
            </a:r>
            <a:endParaRPr b="0" lang="ca-ES" sz="1400" spc="-1" strike="noStrike">
              <a:latin typeface="Arial"/>
            </a:endParaRPr>
          </a:p>
          <a:p>
            <a:pPr>
              <a:lnSpc>
                <a:spcPct val="100000"/>
              </a:lnSpc>
              <a:buClr>
                <a:srgbClr val="000000"/>
              </a:buClr>
              <a:buFont typeface="Arial"/>
              <a:buChar char="•"/>
            </a:pPr>
            <a:r>
              <a:rPr b="0" lang="ca-ES" sz="1400" spc="-1" strike="noStrike">
                <a:solidFill>
                  <a:srgbClr val="000000"/>
                </a:solidFill>
                <a:latin typeface="Arial"/>
                <a:ea typeface="Times New Roman"/>
              </a:rPr>
              <a:t>Rubriques i portafolis </a:t>
            </a:r>
            <a:br/>
            <a:r>
              <a:rPr b="0" lang="ca-ES" sz="1400" spc="-1" strike="noStrike">
                <a:solidFill>
                  <a:srgbClr val="e2d700"/>
                </a:solidFill>
                <a:latin typeface="Arial"/>
                <a:ea typeface="Times New Roman"/>
                <a:hlinkClick r:id="rId2"/>
              </a:rPr>
              <a:t>http://xtec.gencat.cat/ca/curriculum/xarxacb/avaluarperaprendre/rubrica</a:t>
            </a:r>
            <a:endParaRPr b="0" lang="ca-ES" sz="1400" spc="-1" strike="noStrike">
              <a:latin typeface="Arial"/>
            </a:endParaRPr>
          </a:p>
          <a:p>
            <a:pPr>
              <a:lnSpc>
                <a:spcPct val="100000"/>
              </a:lnSpc>
              <a:buClr>
                <a:srgbClr val="000000"/>
              </a:buClr>
              <a:buFont typeface="Arial"/>
              <a:buChar char="•"/>
            </a:pPr>
            <a:r>
              <a:rPr b="0" lang="ca-ES" sz="1400" spc="-1" strike="noStrike">
                <a:solidFill>
                  <a:srgbClr val="000000"/>
                </a:solidFill>
                <a:latin typeface="Arial"/>
                <a:ea typeface="Times New Roman"/>
              </a:rPr>
              <a:t> </a:t>
            </a:r>
            <a:r>
              <a:rPr b="0" lang="ca-ES" sz="1400" spc="-1" strike="noStrike">
                <a:solidFill>
                  <a:srgbClr val="e2d700"/>
                </a:solidFill>
                <a:latin typeface="Arial"/>
                <a:ea typeface="Times New Roman"/>
                <a:hlinkClick r:id="rId3"/>
              </a:rPr>
              <a:t>https://sites.google.com/site/avaluemavalueuavaluen/home</a:t>
            </a:r>
            <a:endParaRPr b="0" lang="ca-ES" sz="1400" spc="-1" strike="noStrike">
              <a:latin typeface="Arial"/>
            </a:endParaRPr>
          </a:p>
          <a:p>
            <a:pPr>
              <a:lnSpc>
                <a:spcPct val="100000"/>
              </a:lnSpc>
            </a:pPr>
            <a:endParaRPr b="0" lang="ca-ES" sz="14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94" name="Shape 165" descr="peix bo.jpg"/>
          <p:cNvPicPr/>
          <p:nvPr/>
        </p:nvPicPr>
        <p:blipFill>
          <a:blip r:embed="rId1"/>
          <a:stretch/>
        </p:blipFill>
        <p:spPr>
          <a:xfrm>
            <a:off x="0" y="0"/>
            <a:ext cx="9143640" cy="1118160"/>
          </a:xfrm>
          <a:prstGeom prst="rect">
            <a:avLst/>
          </a:prstGeom>
          <a:ln>
            <a:noFill/>
          </a:ln>
        </p:spPr>
      </p:pic>
      <p:sp>
        <p:nvSpPr>
          <p:cNvPr id="95"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1"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1" lang="ca-ES" sz="1200" spc="-1" strike="noStrike">
                <a:solidFill>
                  <a:srgbClr val="888888"/>
                </a:solidFill>
                <a:latin typeface="Calibri"/>
                <a:ea typeface="Calibri"/>
              </a:rPr>
              <a:t> </a:t>
            </a:r>
            <a:r>
              <a:rPr b="1"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96"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97" name="CustomShape 4"/>
          <p:cNvSpPr/>
          <p:nvPr/>
        </p:nvSpPr>
        <p:spPr>
          <a:xfrm>
            <a:off x="1195920" y="1378800"/>
            <a:ext cx="6928920" cy="2792880"/>
          </a:xfrm>
          <a:prstGeom prst="rect">
            <a:avLst/>
          </a:prstGeom>
          <a:noFill/>
          <a:ln>
            <a:noFill/>
          </a:ln>
        </p:spPr>
        <p:style>
          <a:lnRef idx="0"/>
          <a:fillRef idx="0"/>
          <a:effectRef idx="0"/>
          <a:fontRef idx="minor"/>
        </p:style>
        <p:txBody>
          <a:bodyPr>
            <a:noAutofit/>
          </a:bodyPr>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sp>
        <p:nvSpPr>
          <p:cNvPr id="98" name="CustomShape 5"/>
          <p:cNvSpPr/>
          <p:nvPr/>
        </p:nvSpPr>
        <p:spPr>
          <a:xfrm>
            <a:off x="1348560" y="1531080"/>
            <a:ext cx="6928920" cy="2792880"/>
          </a:xfrm>
          <a:prstGeom prst="rect">
            <a:avLst/>
          </a:prstGeom>
          <a:noFill/>
          <a:ln>
            <a:noFill/>
          </a:ln>
        </p:spPr>
        <p:style>
          <a:lnRef idx="0"/>
          <a:fillRef idx="0"/>
          <a:effectRef idx="0"/>
          <a:fontRef idx="minor"/>
        </p:style>
        <p:txBody>
          <a:bodyPr>
            <a:noAutofit/>
          </a:bodyPr>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sp>
        <p:nvSpPr>
          <p:cNvPr id="99" name="CustomShape 6"/>
          <p:cNvSpPr/>
          <p:nvPr/>
        </p:nvSpPr>
        <p:spPr>
          <a:xfrm>
            <a:off x="1500840" y="1683360"/>
            <a:ext cx="6928920" cy="2792880"/>
          </a:xfrm>
          <a:prstGeom prst="rect">
            <a:avLst/>
          </a:prstGeom>
          <a:noFill/>
          <a:ln>
            <a:noFill/>
          </a:ln>
        </p:spPr>
        <p:style>
          <a:lnRef idx="0"/>
          <a:fillRef idx="0"/>
          <a:effectRef idx="0"/>
          <a:fontRef idx="minor"/>
        </p:style>
        <p:txBody>
          <a:bodyPr>
            <a:noAutofit/>
          </a:bodyPr>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sp>
        <p:nvSpPr>
          <p:cNvPr id="100" name="CustomShape 7"/>
          <p:cNvSpPr/>
          <p:nvPr/>
        </p:nvSpPr>
        <p:spPr>
          <a:xfrm rot="10800000">
            <a:off x="694080" y="1435680"/>
            <a:ext cx="7525080" cy="2434680"/>
          </a:xfrm>
          <a:prstGeom prst="rect">
            <a:avLst/>
          </a:prstGeom>
          <a:noFill/>
          <a:ln>
            <a:noFill/>
          </a:ln>
        </p:spPr>
        <p:style>
          <a:lnRef idx="0"/>
          <a:fillRef idx="0"/>
          <a:effectRef idx="0"/>
          <a:fontRef idx="minor"/>
        </p:style>
        <p:txBody>
          <a:bodyPr lIns="90000" rIns="90000" tIns="45000" bIns="45000">
            <a:spAutoFit/>
          </a:bodyPr>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p:txBody>
      </p:sp>
      <p:sp>
        <p:nvSpPr>
          <p:cNvPr id="101" name="CustomShape 8"/>
          <p:cNvSpPr/>
          <p:nvPr/>
        </p:nvSpPr>
        <p:spPr>
          <a:xfrm>
            <a:off x="2880" y="19080"/>
            <a:ext cx="9134640" cy="3623760"/>
          </a:xfrm>
          <a:prstGeom prst="rect">
            <a:avLst/>
          </a:prstGeom>
          <a:noFill/>
          <a:ln w="9360">
            <a:noFill/>
          </a:ln>
        </p:spPr>
        <p:style>
          <a:lnRef idx="0"/>
          <a:fillRef idx="0"/>
          <a:effectRef idx="0"/>
          <a:fontRef idx="minor"/>
        </p:style>
        <p:txBody>
          <a:bodyPr wrap="none" anchor="ctr">
            <a:spAutoFit/>
          </a:bodyPr>
          <a:p>
            <a:pPr>
              <a:lnSpc>
                <a:spcPct val="100000"/>
              </a:lnSpc>
            </a:pPr>
            <a:endParaRPr b="0" lang="ca-ES" sz="1400" spc="-1" strike="noStrike">
              <a:latin typeface="Arial"/>
            </a:endParaRPr>
          </a:p>
          <a:p>
            <a:pPr>
              <a:lnSpc>
                <a:spcPct val="100000"/>
              </a:lnSpc>
            </a:pPr>
            <a:endParaRPr b="0" lang="ca-ES" sz="1400" spc="-1" strike="noStrike">
              <a:latin typeface="Arial"/>
            </a:endParaRPr>
          </a:p>
          <a:p>
            <a:pPr>
              <a:lnSpc>
                <a:spcPct val="100000"/>
              </a:lnSpc>
            </a:pPr>
            <a:endParaRPr b="0" lang="ca-ES" sz="1400" spc="-1" strike="noStrike">
              <a:latin typeface="Arial"/>
            </a:endParaRPr>
          </a:p>
          <a:p>
            <a:pPr>
              <a:lnSpc>
                <a:spcPct val="100000"/>
              </a:lnSpc>
            </a:pPr>
            <a:endParaRPr b="0" lang="ca-ES" sz="1400" spc="-1" strike="noStrike">
              <a:latin typeface="Arial"/>
            </a:endParaRPr>
          </a:p>
          <a:p>
            <a:pPr>
              <a:lnSpc>
                <a:spcPct val="100000"/>
              </a:lnSpc>
            </a:pPr>
            <a:endParaRPr b="0" lang="ca-ES" sz="1400" spc="-1" strike="noStrike">
              <a:latin typeface="Arial"/>
            </a:endParaRPr>
          </a:p>
          <a:p>
            <a:pPr>
              <a:lnSpc>
                <a:spcPct val="100000"/>
              </a:lnSpc>
            </a:pPr>
            <a:endParaRPr b="0" lang="ca-ES" sz="1400" spc="-1" strike="noStrike">
              <a:latin typeface="Arial"/>
            </a:endParaRPr>
          </a:p>
          <a:p>
            <a:pPr>
              <a:lnSpc>
                <a:spcPct val="100000"/>
              </a:lnSpc>
            </a:pPr>
            <a:endParaRPr b="0" lang="ca-ES" sz="1400" spc="-1" strike="noStrike">
              <a:latin typeface="Arial"/>
            </a:endParaRPr>
          </a:p>
          <a:p>
            <a:pPr>
              <a:lnSpc>
                <a:spcPct val="100000"/>
              </a:lnSpc>
            </a:pPr>
            <a:endParaRPr b="0" lang="ca-ES" sz="1400" spc="-1" strike="noStrike">
              <a:latin typeface="Arial"/>
            </a:endParaRPr>
          </a:p>
          <a:p>
            <a:pPr algn="ctr">
              <a:lnSpc>
                <a:spcPct val="100000"/>
              </a:lnSpc>
            </a:pPr>
            <a:r>
              <a:rPr b="1" lang="ca-ES" sz="1400" spc="-1" strike="noStrike">
                <a:solidFill>
                  <a:srgbClr val="000000"/>
                </a:solidFill>
                <a:latin typeface="Arial"/>
                <a:ea typeface="Times New Roman"/>
              </a:rPr>
              <a:t>Mesures Universals (2)</a:t>
            </a:r>
            <a:endParaRPr b="0" lang="ca-ES" sz="1400" spc="-1" strike="noStrike">
              <a:latin typeface="Arial"/>
            </a:endParaRPr>
          </a:p>
          <a:p>
            <a:pPr algn="ctr">
              <a:lnSpc>
                <a:spcPct val="100000"/>
              </a:lnSpc>
            </a:pPr>
            <a:endParaRPr b="0" lang="ca-ES" sz="1400" spc="-1" strike="noStrike">
              <a:latin typeface="Arial"/>
            </a:endParaRPr>
          </a:p>
          <a:p>
            <a:pPr>
              <a:lnSpc>
                <a:spcPct val="100000"/>
              </a:lnSpc>
              <a:buClr>
                <a:srgbClr val="000000"/>
              </a:buClr>
              <a:buFont typeface="Arial"/>
              <a:buChar char="•"/>
            </a:pPr>
            <a:r>
              <a:rPr b="0" lang="ca-ES" sz="1400" spc="-1" strike="noStrike">
                <a:solidFill>
                  <a:srgbClr val="000000"/>
                </a:solidFill>
                <a:latin typeface="Arial"/>
                <a:ea typeface="Times New Roman"/>
              </a:rPr>
              <a:t>Taules d</a:t>
            </a:r>
            <a:r>
              <a:rPr b="0" lang="ca-ES" sz="1400" spc="-1" strike="noStrike">
                <a:solidFill>
                  <a:srgbClr val="000000"/>
                </a:solidFill>
                <a:latin typeface="Calibri"/>
                <a:ea typeface="Times New Roman"/>
              </a:rPr>
              <a:t>’</a:t>
            </a:r>
            <a:r>
              <a:rPr b="0" lang="ca-ES" sz="1400" spc="-1" strike="noStrike">
                <a:solidFill>
                  <a:srgbClr val="000000"/>
                </a:solidFill>
                <a:latin typeface="Arial"/>
                <a:ea typeface="Times New Roman"/>
              </a:rPr>
              <a:t>observaci</a:t>
            </a:r>
            <a:r>
              <a:rPr b="0" lang="ca-ES" sz="1400" spc="-1" strike="noStrike">
                <a:solidFill>
                  <a:srgbClr val="000000"/>
                </a:solidFill>
                <a:latin typeface="Calibri"/>
                <a:ea typeface="Times New Roman"/>
              </a:rPr>
              <a:t>ó</a:t>
            </a:r>
            <a:r>
              <a:rPr b="0" lang="ca-ES" sz="1400" spc="-1" strike="noStrike">
                <a:solidFill>
                  <a:srgbClr val="000000"/>
                </a:solidFill>
                <a:latin typeface="Arial"/>
                <a:ea typeface="Times New Roman"/>
              </a:rPr>
              <a:t> pautada</a:t>
            </a:r>
            <a:endParaRPr b="0" lang="ca-ES" sz="1400" spc="-1" strike="noStrike">
              <a:latin typeface="Arial"/>
            </a:endParaRPr>
          </a:p>
          <a:p>
            <a:pPr>
              <a:lnSpc>
                <a:spcPct val="100000"/>
              </a:lnSpc>
              <a:buClr>
                <a:srgbClr val="000000"/>
              </a:buClr>
              <a:buFont typeface="Arial"/>
              <a:buChar char="•"/>
            </a:pPr>
            <a:r>
              <a:rPr b="0" lang="ca-ES" sz="1400" spc="-1" strike="noStrike">
                <a:solidFill>
                  <a:srgbClr val="000000"/>
                </a:solidFill>
                <a:latin typeface="Arial"/>
                <a:ea typeface="Times New Roman"/>
              </a:rPr>
              <a:t>Debats</a:t>
            </a:r>
            <a:endParaRPr b="0" lang="ca-ES" sz="1400" spc="-1" strike="noStrike">
              <a:latin typeface="Arial"/>
            </a:endParaRPr>
          </a:p>
          <a:p>
            <a:pPr>
              <a:lnSpc>
                <a:spcPct val="100000"/>
              </a:lnSpc>
              <a:buClr>
                <a:srgbClr val="000000"/>
              </a:buClr>
              <a:buFont typeface="Arial"/>
              <a:buChar char="•"/>
            </a:pPr>
            <a:r>
              <a:rPr b="0" lang="ca-ES" sz="1400" spc="-1" strike="noStrike">
                <a:solidFill>
                  <a:srgbClr val="000000"/>
                </a:solidFill>
                <a:latin typeface="Arial"/>
                <a:ea typeface="Times New Roman"/>
              </a:rPr>
              <a:t>Agrupaments </a:t>
            </a:r>
            <a:endParaRPr b="0" lang="ca-ES" sz="1400" spc="-1" strike="noStrike">
              <a:latin typeface="Arial"/>
            </a:endParaRPr>
          </a:p>
          <a:p>
            <a:pPr>
              <a:lnSpc>
                <a:spcPct val="100000"/>
              </a:lnSpc>
              <a:buClr>
                <a:srgbClr val="000000"/>
              </a:buClr>
              <a:buFont typeface="Arial"/>
              <a:buChar char="•"/>
            </a:pPr>
            <a:r>
              <a:rPr b="0" lang="ca-ES" sz="1400" spc="-1" strike="noStrike">
                <a:solidFill>
                  <a:srgbClr val="000000"/>
                </a:solidFill>
                <a:latin typeface="Arial"/>
                <a:ea typeface="Times New Roman"/>
              </a:rPr>
              <a:t>Enriquiment per Desdoblaments (agrupacions 15% d</a:t>
            </a:r>
            <a:r>
              <a:rPr b="0" lang="ca-ES" sz="1400" spc="-1" strike="noStrike">
                <a:solidFill>
                  <a:srgbClr val="000000"/>
                </a:solidFill>
                <a:latin typeface="Calibri"/>
                <a:ea typeface="Times New Roman"/>
              </a:rPr>
              <a:t>’</a:t>
            </a:r>
            <a:r>
              <a:rPr b="0" lang="ca-ES" sz="1400" spc="-1" strike="noStrike">
                <a:solidFill>
                  <a:srgbClr val="000000"/>
                </a:solidFill>
                <a:latin typeface="Arial"/>
                <a:ea typeface="Times New Roman"/>
              </a:rPr>
              <a:t>alumnes amb inter</a:t>
            </a:r>
            <a:r>
              <a:rPr b="0" lang="ca-ES" sz="1400" spc="-1" strike="noStrike">
                <a:solidFill>
                  <a:srgbClr val="000000"/>
                </a:solidFill>
                <a:latin typeface="Calibri"/>
                <a:ea typeface="Times New Roman"/>
              </a:rPr>
              <a:t>è</a:t>
            </a:r>
            <a:r>
              <a:rPr b="0" lang="ca-ES" sz="1400" spc="-1" strike="noStrike">
                <a:solidFill>
                  <a:srgbClr val="000000"/>
                </a:solidFill>
                <a:latin typeface="Arial"/>
                <a:ea typeface="Times New Roman"/>
              </a:rPr>
              <a:t>s, motivaci</a:t>
            </a:r>
            <a:r>
              <a:rPr b="0" lang="ca-ES" sz="1400" spc="-1" strike="noStrike">
                <a:solidFill>
                  <a:srgbClr val="000000"/>
                </a:solidFill>
                <a:latin typeface="Calibri"/>
                <a:ea typeface="Times New Roman"/>
              </a:rPr>
              <a:t>ó</a:t>
            </a:r>
            <a:r>
              <a:rPr b="0" lang="ca-ES" sz="1400" spc="-1" strike="noStrike">
                <a:solidFill>
                  <a:srgbClr val="000000"/>
                </a:solidFill>
                <a:latin typeface="Arial"/>
                <a:ea typeface="Times New Roman"/>
              </a:rPr>
              <a:t>, </a:t>
            </a:r>
            <a:endParaRPr b="0" lang="ca-ES" sz="1400" spc="-1" strike="noStrike">
              <a:latin typeface="Arial"/>
            </a:endParaRPr>
          </a:p>
          <a:p>
            <a:pPr>
              <a:lnSpc>
                <a:spcPct val="100000"/>
              </a:lnSpc>
            </a:pPr>
            <a:r>
              <a:rPr b="0" lang="ca-ES" sz="1400" spc="-1" strike="noStrike">
                <a:solidFill>
                  <a:srgbClr val="000000"/>
                </a:solidFill>
                <a:latin typeface="Arial"/>
                <a:ea typeface="Times New Roman"/>
              </a:rPr>
              <a:t>bons resultats i nominats pels alumnes i profes) per a treballar temes extracurriculars: estad</a:t>
            </a:r>
            <a:r>
              <a:rPr b="0" lang="ca-ES" sz="1400" spc="-1" strike="noStrike">
                <a:solidFill>
                  <a:srgbClr val="000000"/>
                </a:solidFill>
                <a:latin typeface="Calibri"/>
                <a:ea typeface="Times New Roman"/>
              </a:rPr>
              <a:t>í</a:t>
            </a:r>
            <a:r>
              <a:rPr b="0" lang="ca-ES" sz="1400" spc="-1" strike="noStrike">
                <a:solidFill>
                  <a:srgbClr val="000000"/>
                </a:solidFill>
                <a:latin typeface="Arial"/>
                <a:ea typeface="Times New Roman"/>
              </a:rPr>
              <a:t>stica, cinema,</a:t>
            </a:r>
            <a:endParaRPr b="0" lang="ca-ES" sz="1400" spc="-1" strike="noStrike">
              <a:latin typeface="Arial"/>
            </a:endParaRPr>
          </a:p>
          <a:p>
            <a:pPr>
              <a:lnSpc>
                <a:spcPct val="100000"/>
              </a:lnSpc>
            </a:pPr>
            <a:r>
              <a:rPr b="0" lang="ca-ES" sz="1400" spc="-1" strike="noStrike">
                <a:solidFill>
                  <a:srgbClr val="000000"/>
                </a:solidFill>
                <a:latin typeface="Arial"/>
                <a:ea typeface="Times New Roman"/>
              </a:rPr>
              <a:t> </a:t>
            </a:r>
            <a:r>
              <a:rPr b="0" lang="ca-ES" sz="1400" spc="-1" strike="noStrike">
                <a:solidFill>
                  <a:srgbClr val="000000"/>
                </a:solidFill>
                <a:latin typeface="Arial"/>
                <a:ea typeface="Times New Roman"/>
              </a:rPr>
              <a:t>astronomia, els rellotges de temps, creaci</a:t>
            </a:r>
            <a:r>
              <a:rPr b="0" lang="ca-ES" sz="1400" spc="-1" strike="noStrike">
                <a:solidFill>
                  <a:srgbClr val="000000"/>
                </a:solidFill>
                <a:latin typeface="Calibri"/>
                <a:ea typeface="Times New Roman"/>
              </a:rPr>
              <a:t>ó</a:t>
            </a:r>
            <a:r>
              <a:rPr b="0" lang="ca-ES" sz="1400" spc="-1" strike="noStrike">
                <a:solidFill>
                  <a:srgbClr val="000000"/>
                </a:solidFill>
                <a:latin typeface="Arial"/>
                <a:ea typeface="Times New Roman"/>
              </a:rPr>
              <a:t> d</a:t>
            </a:r>
            <a:r>
              <a:rPr b="0" lang="ca-ES" sz="1400" spc="-1" strike="noStrike">
                <a:solidFill>
                  <a:srgbClr val="000000"/>
                </a:solidFill>
                <a:latin typeface="Calibri"/>
                <a:ea typeface="Times New Roman"/>
              </a:rPr>
              <a:t>’</a:t>
            </a:r>
            <a:r>
              <a:rPr b="0" lang="ca-ES" sz="1400" spc="-1" strike="noStrike">
                <a:solidFill>
                  <a:srgbClr val="000000"/>
                </a:solidFill>
                <a:latin typeface="Arial"/>
                <a:ea typeface="Times New Roman"/>
              </a:rPr>
              <a:t>un conte i presentar-lo a un concurs, maqueta realista d</a:t>
            </a:r>
            <a:r>
              <a:rPr b="0" lang="ca-ES" sz="1400" spc="-1" strike="noStrike">
                <a:solidFill>
                  <a:srgbClr val="000000"/>
                </a:solidFill>
                <a:latin typeface="Calibri"/>
                <a:ea typeface="Times New Roman"/>
              </a:rPr>
              <a:t>’</a:t>
            </a:r>
            <a:r>
              <a:rPr b="0" lang="ca-ES" sz="1400" spc="-1" strike="noStrike">
                <a:solidFill>
                  <a:srgbClr val="000000"/>
                </a:solidFill>
                <a:latin typeface="Arial"/>
                <a:ea typeface="Times New Roman"/>
              </a:rPr>
              <a:t>un vaixell, </a:t>
            </a:r>
            <a:endParaRPr b="0" lang="ca-ES" sz="1400" spc="-1" strike="noStrike">
              <a:latin typeface="Arial"/>
            </a:endParaRPr>
          </a:p>
          <a:p>
            <a:pPr>
              <a:lnSpc>
                <a:spcPct val="100000"/>
              </a:lnSpc>
            </a:pPr>
            <a:r>
              <a:rPr b="0" lang="ca-ES" sz="1400" spc="-1" strike="noStrike">
                <a:solidFill>
                  <a:srgbClr val="000000"/>
                </a:solidFill>
                <a:latin typeface="Arial"/>
                <a:ea typeface="Times New Roman"/>
              </a:rPr>
              <a:t>robòtica... ) a l</a:t>
            </a:r>
            <a:r>
              <a:rPr b="0" lang="ca-ES" sz="1400" spc="-1" strike="noStrike">
                <a:solidFill>
                  <a:srgbClr val="000000"/>
                </a:solidFill>
                <a:latin typeface="Calibri"/>
                <a:ea typeface="Times New Roman"/>
              </a:rPr>
              <a:t>’</a:t>
            </a:r>
            <a:r>
              <a:rPr b="0" lang="ca-ES" sz="1400" spc="-1" strike="noStrike">
                <a:solidFill>
                  <a:srgbClr val="000000"/>
                </a:solidFill>
                <a:latin typeface="Arial"/>
                <a:ea typeface="Times New Roman"/>
              </a:rPr>
              <a:t>estil Renzulli RIS/GPS </a:t>
            </a:r>
            <a:r>
              <a:rPr b="0" lang="ca-ES" sz="1400" spc="-1" strike="noStrike">
                <a:solidFill>
                  <a:srgbClr val="000000"/>
                </a:solidFill>
                <a:latin typeface="Calibri"/>
                <a:ea typeface="Times New Roman"/>
              </a:rPr>
              <a:t> </a:t>
            </a:r>
            <a:r>
              <a:rPr b="0" lang="ca-ES" sz="1400" spc="-1" strike="noStrike">
                <a:solidFill>
                  <a:srgbClr val="000000"/>
                </a:solidFill>
                <a:latin typeface="Arial"/>
                <a:ea typeface="Times New Roman"/>
              </a:rPr>
              <a:t>(mirar </a:t>
            </a:r>
            <a:r>
              <a:rPr b="0" lang="ca-ES" sz="1400" spc="-1" strike="noStrike">
                <a:solidFill>
                  <a:srgbClr val="e2d700"/>
                </a:solidFill>
                <a:latin typeface="Arial"/>
                <a:ea typeface="Times New Roman"/>
                <a:hlinkClick r:id="rId2"/>
              </a:rPr>
              <a:t>article</a:t>
            </a:r>
            <a:r>
              <a:rPr b="0" lang="ca-ES" sz="1400" spc="-1" strike="noStrike">
                <a:solidFill>
                  <a:srgbClr val="000000"/>
                </a:solidFill>
                <a:latin typeface="Arial"/>
                <a:ea typeface="Times New Roman"/>
              </a:rPr>
              <a:t>).</a:t>
            </a:r>
            <a:endParaRPr b="0" lang="ca-ES" sz="1400" spc="-1" strike="noStrike">
              <a:latin typeface="Arial"/>
            </a:endParaRPr>
          </a:p>
          <a:p>
            <a:pPr>
              <a:lnSpc>
                <a:spcPct val="100000"/>
              </a:lnSpc>
            </a:pPr>
            <a:endParaRPr b="0" lang="ca-ES" sz="1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103" name="Shape 165" descr="peix bo.jpg"/>
          <p:cNvPicPr/>
          <p:nvPr/>
        </p:nvPicPr>
        <p:blipFill>
          <a:blip r:embed="rId1"/>
          <a:stretch/>
        </p:blipFill>
        <p:spPr>
          <a:xfrm>
            <a:off x="0" y="0"/>
            <a:ext cx="9143640" cy="1118160"/>
          </a:xfrm>
          <a:prstGeom prst="rect">
            <a:avLst/>
          </a:prstGeom>
          <a:ln>
            <a:noFill/>
          </a:ln>
        </p:spPr>
      </p:pic>
      <p:sp>
        <p:nvSpPr>
          <p:cNvPr id="104"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1"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1" lang="ca-ES" sz="1200" spc="-1" strike="noStrike">
                <a:solidFill>
                  <a:srgbClr val="888888"/>
                </a:solidFill>
                <a:latin typeface="Calibri"/>
                <a:ea typeface="Calibri"/>
              </a:rPr>
              <a:t> </a:t>
            </a:r>
            <a:r>
              <a:rPr b="1"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105" name="CustomShape 3"/>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
        <p:nvSpPr>
          <p:cNvPr id="106" name="CustomShape 4"/>
          <p:cNvSpPr/>
          <p:nvPr/>
        </p:nvSpPr>
        <p:spPr>
          <a:xfrm>
            <a:off x="1195920" y="1378800"/>
            <a:ext cx="6928920" cy="2792880"/>
          </a:xfrm>
          <a:prstGeom prst="rect">
            <a:avLst/>
          </a:prstGeom>
          <a:noFill/>
          <a:ln>
            <a:noFill/>
          </a:ln>
        </p:spPr>
        <p:style>
          <a:lnRef idx="0"/>
          <a:fillRef idx="0"/>
          <a:effectRef idx="0"/>
          <a:fontRef idx="minor"/>
        </p:style>
        <p:txBody>
          <a:bodyPr>
            <a:noAutofit/>
          </a:bodyPr>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sp>
        <p:nvSpPr>
          <p:cNvPr id="107" name="CustomShape 5"/>
          <p:cNvSpPr/>
          <p:nvPr/>
        </p:nvSpPr>
        <p:spPr>
          <a:xfrm>
            <a:off x="1348560" y="1531080"/>
            <a:ext cx="6928920" cy="2792880"/>
          </a:xfrm>
          <a:prstGeom prst="rect">
            <a:avLst/>
          </a:prstGeom>
          <a:noFill/>
          <a:ln>
            <a:noFill/>
          </a:ln>
        </p:spPr>
        <p:style>
          <a:lnRef idx="0"/>
          <a:fillRef idx="0"/>
          <a:effectRef idx="0"/>
          <a:fontRef idx="minor"/>
        </p:style>
        <p:txBody>
          <a:bodyPr>
            <a:noAutofit/>
          </a:bodyPr>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sp>
        <p:nvSpPr>
          <p:cNvPr id="108" name="CustomShape 6"/>
          <p:cNvSpPr/>
          <p:nvPr/>
        </p:nvSpPr>
        <p:spPr>
          <a:xfrm>
            <a:off x="1500840" y="1683360"/>
            <a:ext cx="6928920" cy="2792880"/>
          </a:xfrm>
          <a:prstGeom prst="rect">
            <a:avLst/>
          </a:prstGeom>
          <a:noFill/>
          <a:ln>
            <a:noFill/>
          </a:ln>
        </p:spPr>
        <p:style>
          <a:lnRef idx="0"/>
          <a:fillRef idx="0"/>
          <a:effectRef idx="0"/>
          <a:fontRef idx="minor"/>
        </p:style>
        <p:txBody>
          <a:bodyPr>
            <a:noAutofit/>
          </a:bodyPr>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sp>
        <p:nvSpPr>
          <p:cNvPr id="109" name="CustomShape 7"/>
          <p:cNvSpPr/>
          <p:nvPr/>
        </p:nvSpPr>
        <p:spPr>
          <a:xfrm rot="10800000">
            <a:off x="694080" y="1435680"/>
            <a:ext cx="7525080" cy="2434680"/>
          </a:xfrm>
          <a:prstGeom prst="rect">
            <a:avLst/>
          </a:prstGeom>
          <a:noFill/>
          <a:ln>
            <a:noFill/>
          </a:ln>
        </p:spPr>
        <p:style>
          <a:lnRef idx="0"/>
          <a:fillRef idx="0"/>
          <a:effectRef idx="0"/>
          <a:fontRef idx="minor"/>
        </p:style>
        <p:txBody>
          <a:bodyPr lIns="90000" rIns="90000" tIns="45000" bIns="45000">
            <a:spAutoFit/>
          </a:bodyPr>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a:p>
            <a:pPr>
              <a:lnSpc>
                <a:spcPct val="100000"/>
              </a:lnSpc>
            </a:pPr>
            <a:endParaRPr b="0" lang="ca-ES" sz="1800" spc="-1" strike="noStrike">
              <a:latin typeface="Arial"/>
            </a:endParaRPr>
          </a:p>
        </p:txBody>
      </p:sp>
      <p:sp>
        <p:nvSpPr>
          <p:cNvPr id="110" name="CustomShape 8"/>
          <p:cNvSpPr/>
          <p:nvPr/>
        </p:nvSpPr>
        <p:spPr>
          <a:xfrm>
            <a:off x="24120" y="11160"/>
            <a:ext cx="6650280" cy="2193120"/>
          </a:xfrm>
          <a:prstGeom prst="rect">
            <a:avLst/>
          </a:prstGeom>
          <a:noFill/>
          <a:ln w="9360">
            <a:noFill/>
          </a:ln>
        </p:spPr>
        <p:style>
          <a:lnRef idx="0"/>
          <a:fillRef idx="0"/>
          <a:effectRef idx="0"/>
          <a:fontRef idx="minor"/>
        </p:style>
        <p:txBody>
          <a:bodyPr wrap="none" anchor="ctr">
            <a:spAutoFit/>
          </a:bodyPr>
          <a:p>
            <a:pPr>
              <a:lnSpc>
                <a:spcPct val="100000"/>
              </a:lnSpc>
            </a:pPr>
            <a:endParaRPr b="0" lang="ca-ES" sz="1400" spc="-1" strike="noStrike">
              <a:latin typeface="Arial"/>
            </a:endParaRPr>
          </a:p>
          <a:p>
            <a:pPr>
              <a:lnSpc>
                <a:spcPct val="100000"/>
              </a:lnSpc>
            </a:pPr>
            <a:endParaRPr b="0" lang="ca-ES" sz="1400" spc="-1" strike="noStrike">
              <a:latin typeface="Arial"/>
            </a:endParaRPr>
          </a:p>
          <a:p>
            <a:pPr>
              <a:lnSpc>
                <a:spcPct val="100000"/>
              </a:lnSpc>
            </a:pPr>
            <a:endParaRPr b="0" lang="ca-ES" sz="1400" spc="-1" strike="noStrike">
              <a:latin typeface="Arial"/>
            </a:endParaRPr>
          </a:p>
          <a:p>
            <a:pPr>
              <a:lnSpc>
                <a:spcPct val="100000"/>
              </a:lnSpc>
            </a:pPr>
            <a:endParaRPr b="0" lang="ca-ES" sz="1400" spc="-1" strike="noStrike">
              <a:latin typeface="Arial"/>
            </a:endParaRPr>
          </a:p>
          <a:p>
            <a:pPr>
              <a:lnSpc>
                <a:spcPct val="100000"/>
              </a:lnSpc>
            </a:pPr>
            <a:endParaRPr b="0" lang="ca-ES" sz="1400" spc="-1" strike="noStrike">
              <a:latin typeface="Arial"/>
            </a:endParaRPr>
          </a:p>
          <a:p>
            <a:pPr>
              <a:lnSpc>
                <a:spcPct val="100000"/>
              </a:lnSpc>
            </a:pPr>
            <a:endParaRPr b="0" lang="ca-ES" sz="1400" spc="-1" strike="noStrike">
              <a:latin typeface="Arial"/>
            </a:endParaRPr>
          </a:p>
          <a:p>
            <a:pPr>
              <a:lnSpc>
                <a:spcPct val="100000"/>
              </a:lnSpc>
            </a:pPr>
            <a:endParaRPr b="0" lang="ca-ES" sz="1400" spc="-1" strike="noStrike">
              <a:latin typeface="Arial"/>
            </a:endParaRPr>
          </a:p>
          <a:p>
            <a:pPr>
              <a:lnSpc>
                <a:spcPct val="100000"/>
              </a:lnSpc>
            </a:pPr>
            <a:endParaRPr b="0" lang="ca-ES" sz="1400" spc="-1" strike="noStrike">
              <a:latin typeface="Arial"/>
            </a:endParaRPr>
          </a:p>
          <a:p>
            <a:pPr algn="ctr">
              <a:lnSpc>
                <a:spcPct val="100000"/>
              </a:lnSpc>
            </a:pPr>
            <a:r>
              <a:rPr b="1" lang="ca-ES" sz="1800" spc="-1" strike="noStrike">
                <a:solidFill>
                  <a:srgbClr val="000000"/>
                </a:solidFill>
                <a:latin typeface="Arial"/>
                <a:ea typeface="Times New Roman"/>
              </a:rPr>
              <a:t>                                             </a:t>
            </a:r>
            <a:r>
              <a:rPr b="1" lang="ca-ES" sz="1800" spc="-1" strike="noStrike">
                <a:solidFill>
                  <a:srgbClr val="000000"/>
                </a:solidFill>
                <a:latin typeface="Arial"/>
                <a:ea typeface="Times New Roman"/>
              </a:rPr>
              <a:t>Mesures Addicionals i Intensives</a:t>
            </a:r>
            <a:endParaRPr b="0" lang="ca-ES" sz="1800" spc="-1" strike="noStrike">
              <a:latin typeface="Arial"/>
            </a:endParaRPr>
          </a:p>
          <a:p>
            <a:pPr algn="ctr">
              <a:lnSpc>
                <a:spcPct val="100000"/>
              </a:lnSpc>
            </a:pPr>
            <a:endParaRPr b="0" lang="ca-ES" sz="1800" spc="-1" strike="noStrike">
              <a:latin typeface="Arial"/>
            </a:endParaRPr>
          </a:p>
          <a:p>
            <a:pPr>
              <a:lnSpc>
                <a:spcPct val="100000"/>
              </a:lnSpc>
            </a:pPr>
            <a:endParaRPr b="0" lang="ca-ES" sz="1800" spc="-1" strike="noStrike">
              <a:latin typeface="Arial"/>
            </a:endParaRPr>
          </a:p>
        </p:txBody>
      </p:sp>
      <p:sp>
        <p:nvSpPr>
          <p:cNvPr id="111" name="CustomShape 9"/>
          <p:cNvSpPr/>
          <p:nvPr/>
        </p:nvSpPr>
        <p:spPr>
          <a:xfrm>
            <a:off x="0" y="29880"/>
            <a:ext cx="8996400" cy="5348880"/>
          </a:xfrm>
          <a:prstGeom prst="rect">
            <a:avLst/>
          </a:prstGeom>
          <a:noFill/>
          <a:ln w="9360">
            <a:noFill/>
          </a:ln>
        </p:spPr>
        <p:style>
          <a:lnRef idx="0"/>
          <a:fillRef idx="0"/>
          <a:effectRef idx="0"/>
          <a:fontRef idx="minor"/>
        </p:style>
        <p:txBody>
          <a:bodyPr anchor="ctr">
            <a:spAutoFit/>
          </a:bodyPr>
          <a:p>
            <a:pPr>
              <a:lnSpc>
                <a:spcPct val="100000"/>
              </a:lnSpc>
            </a:pPr>
            <a:endParaRPr b="0" lang="ca-ES" sz="1400" spc="-1" strike="noStrike">
              <a:latin typeface="Arial"/>
            </a:endParaRPr>
          </a:p>
          <a:p>
            <a:pPr>
              <a:lnSpc>
                <a:spcPct val="100000"/>
              </a:lnSpc>
            </a:pPr>
            <a:endParaRPr b="0" lang="ca-ES" sz="1400" spc="-1" strike="noStrike">
              <a:latin typeface="Arial"/>
            </a:endParaRPr>
          </a:p>
          <a:p>
            <a:pPr>
              <a:lnSpc>
                <a:spcPct val="100000"/>
              </a:lnSpc>
            </a:pPr>
            <a:endParaRPr b="0" lang="ca-ES" sz="1400" spc="-1" strike="noStrike">
              <a:latin typeface="Arial"/>
            </a:endParaRPr>
          </a:p>
          <a:p>
            <a:pPr>
              <a:lnSpc>
                <a:spcPct val="100000"/>
              </a:lnSpc>
            </a:pPr>
            <a:endParaRPr b="0" lang="ca-ES" sz="1400" spc="-1" strike="noStrike">
              <a:latin typeface="Arial"/>
            </a:endParaRPr>
          </a:p>
          <a:p>
            <a:pPr>
              <a:lnSpc>
                <a:spcPct val="100000"/>
              </a:lnSpc>
            </a:pPr>
            <a:endParaRPr b="0" lang="ca-ES" sz="1400" spc="-1" strike="noStrike">
              <a:latin typeface="Arial"/>
            </a:endParaRPr>
          </a:p>
          <a:p>
            <a:pPr>
              <a:lnSpc>
                <a:spcPct val="100000"/>
              </a:lnSpc>
            </a:pPr>
            <a:endParaRPr b="0" lang="ca-ES" sz="1400" spc="-1" strike="noStrike">
              <a:latin typeface="Arial"/>
            </a:endParaRPr>
          </a:p>
          <a:p>
            <a:pPr>
              <a:lnSpc>
                <a:spcPct val="100000"/>
              </a:lnSpc>
            </a:pPr>
            <a:endParaRPr b="0" lang="ca-ES" sz="1400" spc="-1" strike="noStrike">
              <a:latin typeface="Arial"/>
            </a:endParaRPr>
          </a:p>
          <a:p>
            <a:pPr>
              <a:lnSpc>
                <a:spcPct val="100000"/>
              </a:lnSpc>
            </a:pPr>
            <a:endParaRPr b="0" lang="ca-ES" sz="1400" spc="-1" strike="noStrike">
              <a:latin typeface="Arial"/>
            </a:endParaRPr>
          </a:p>
          <a:p>
            <a:pPr>
              <a:lnSpc>
                <a:spcPct val="100000"/>
              </a:lnSpc>
            </a:pPr>
            <a:endParaRPr b="0" lang="ca-ES" sz="1400" spc="-1" strike="noStrike">
              <a:latin typeface="Arial"/>
            </a:endParaRPr>
          </a:p>
          <a:p>
            <a:pPr>
              <a:lnSpc>
                <a:spcPct val="100000"/>
              </a:lnSpc>
            </a:pPr>
            <a:endParaRPr b="0" lang="ca-ES" sz="1400" spc="-1" strike="noStrike">
              <a:latin typeface="Arial"/>
            </a:endParaRPr>
          </a:p>
          <a:p>
            <a:pPr algn="just">
              <a:lnSpc>
                <a:spcPct val="150000"/>
              </a:lnSpc>
            </a:pPr>
            <a:r>
              <a:rPr b="1" lang="ca-ES" sz="1100" spc="-1" strike="noStrike">
                <a:solidFill>
                  <a:srgbClr val="000000"/>
                </a:solidFill>
                <a:latin typeface="Arial"/>
                <a:ea typeface="Times New Roman"/>
              </a:rPr>
              <a:t>	</a:t>
            </a:r>
            <a:r>
              <a:rPr b="1" lang="ca-ES" sz="1600" spc="-1" strike="noStrike">
                <a:solidFill>
                  <a:srgbClr val="000000"/>
                </a:solidFill>
                <a:latin typeface="Arial"/>
                <a:ea typeface="Times New Roman"/>
              </a:rPr>
              <a:t>Addicionals:</a:t>
            </a:r>
            <a:endParaRPr b="0" lang="ca-ES" sz="1600" spc="-1" strike="noStrike">
              <a:latin typeface="Arial"/>
            </a:endParaRPr>
          </a:p>
          <a:p>
            <a:pPr lvl="3" marL="864000" indent="-216000" algn="just">
              <a:lnSpc>
                <a:spcPct val="150000"/>
              </a:lnSpc>
              <a:buClr>
                <a:srgbClr val="000000"/>
              </a:buClr>
              <a:buFont typeface="Arial"/>
              <a:buChar char="•"/>
            </a:pPr>
            <a:r>
              <a:rPr b="0" lang="ca-ES" sz="1600" spc="-1" strike="noStrike">
                <a:solidFill>
                  <a:srgbClr val="000000"/>
                </a:solidFill>
                <a:latin typeface="Arial"/>
                <a:ea typeface="Times New Roman"/>
              </a:rPr>
              <a:t>  </a:t>
            </a:r>
            <a:r>
              <a:rPr b="0" lang="ca-ES" sz="1600" spc="-1" strike="noStrike">
                <a:solidFill>
                  <a:srgbClr val="000000"/>
                </a:solidFill>
                <a:latin typeface="Arial"/>
                <a:ea typeface="Times New Roman"/>
              </a:rPr>
              <a:t>Enriquiment curricular i/o aleatori</a:t>
            </a:r>
            <a:endParaRPr b="0" lang="ca-ES" sz="1600" spc="-1" strike="noStrike">
              <a:latin typeface="Arial"/>
            </a:endParaRPr>
          </a:p>
          <a:p>
            <a:pPr algn="just">
              <a:lnSpc>
                <a:spcPct val="150000"/>
              </a:lnSpc>
              <a:buClr>
                <a:srgbClr val="000000"/>
              </a:buClr>
              <a:buFont typeface="Arial"/>
              <a:buChar char="•"/>
            </a:pPr>
            <a:r>
              <a:rPr b="0" lang="ca-ES" sz="1600" spc="-1" strike="noStrike">
                <a:solidFill>
                  <a:srgbClr val="000000"/>
                </a:solidFill>
                <a:latin typeface="Calibri"/>
                <a:ea typeface="Times New Roman"/>
              </a:rPr>
              <a:t>    </a:t>
            </a:r>
            <a:r>
              <a:rPr b="0" lang="ca-ES" sz="1600" spc="-1" strike="noStrike">
                <a:solidFill>
                  <a:srgbClr val="000000"/>
                </a:solidFill>
                <a:latin typeface="Calibri"/>
                <a:ea typeface="Times New Roman"/>
              </a:rPr>
              <a:t>SEP </a:t>
            </a:r>
            <a:endParaRPr b="0" lang="ca-ES" sz="1600" spc="-1" strike="noStrike">
              <a:latin typeface="Arial"/>
            </a:endParaRPr>
          </a:p>
          <a:p>
            <a:pPr algn="just">
              <a:lnSpc>
                <a:spcPct val="150000"/>
              </a:lnSpc>
              <a:buClr>
                <a:srgbClr val="000000"/>
              </a:buClr>
              <a:buFont typeface="Arial"/>
              <a:buChar char="•"/>
            </a:pPr>
            <a:r>
              <a:rPr b="0" lang="ca-ES" sz="1600" spc="-1" strike="noStrike">
                <a:solidFill>
                  <a:srgbClr val="000000"/>
                </a:solidFill>
                <a:latin typeface="Arial"/>
                <a:ea typeface="Times New Roman"/>
              </a:rPr>
              <a:t>Atenci</a:t>
            </a:r>
            <a:r>
              <a:rPr b="0" lang="ca-ES" sz="1600" spc="-1" strike="noStrike">
                <a:solidFill>
                  <a:srgbClr val="000000"/>
                </a:solidFill>
                <a:latin typeface="Calibri"/>
                <a:ea typeface="Times New Roman"/>
              </a:rPr>
              <a:t>ó</a:t>
            </a:r>
            <a:r>
              <a:rPr b="0" lang="ca-ES" sz="1600" spc="-1" strike="noStrike">
                <a:solidFill>
                  <a:srgbClr val="000000"/>
                </a:solidFill>
                <a:latin typeface="Calibri"/>
                <a:ea typeface="Times New Roman"/>
              </a:rPr>
              <a:t> mestra d’educació especial</a:t>
            </a:r>
            <a:endParaRPr b="0" lang="ca-ES" sz="1600" spc="-1" strike="noStrike">
              <a:latin typeface="Arial"/>
            </a:endParaRPr>
          </a:p>
          <a:p>
            <a:pPr algn="just">
              <a:lnSpc>
                <a:spcPct val="150000"/>
              </a:lnSpc>
            </a:pPr>
            <a:r>
              <a:rPr b="1" lang="ca-ES" sz="1600" spc="-1" strike="noStrike">
                <a:solidFill>
                  <a:srgbClr val="000000"/>
                </a:solidFill>
                <a:latin typeface="Arial"/>
                <a:ea typeface="Times New Roman"/>
              </a:rPr>
              <a:t>              </a:t>
            </a:r>
            <a:r>
              <a:rPr b="1" lang="ca-ES" sz="1600" spc="-1" strike="noStrike">
                <a:solidFill>
                  <a:srgbClr val="000000"/>
                </a:solidFill>
                <a:latin typeface="Arial"/>
                <a:ea typeface="Times New Roman"/>
              </a:rPr>
              <a:t>Intensives:</a:t>
            </a:r>
            <a:endParaRPr b="0" lang="ca-ES" sz="1600" spc="-1" strike="noStrike">
              <a:latin typeface="Arial"/>
            </a:endParaRPr>
          </a:p>
          <a:p>
            <a:pPr algn="just">
              <a:lnSpc>
                <a:spcPct val="150000"/>
              </a:lnSpc>
              <a:buClr>
                <a:srgbClr val="000000"/>
              </a:buClr>
              <a:buFont typeface="Arial"/>
              <a:buChar char="•"/>
            </a:pPr>
            <a:r>
              <a:rPr b="0" lang="ca-ES" sz="1600" spc="-1" strike="noStrike">
                <a:solidFill>
                  <a:srgbClr val="000000"/>
                </a:solidFill>
                <a:latin typeface="Arial"/>
                <a:ea typeface="Times New Roman"/>
              </a:rPr>
              <a:t>Flexibilitzaci</a:t>
            </a:r>
            <a:r>
              <a:rPr b="0" lang="ca-ES" sz="1600" spc="-1" strike="noStrike">
                <a:solidFill>
                  <a:srgbClr val="000000"/>
                </a:solidFill>
                <a:latin typeface="Calibri"/>
                <a:ea typeface="Times New Roman"/>
              </a:rPr>
              <a:t>ó</a:t>
            </a:r>
            <a:r>
              <a:rPr b="0" lang="ca-ES" sz="1600" spc="-1" strike="noStrike">
                <a:solidFill>
                  <a:srgbClr val="000000"/>
                </a:solidFill>
                <a:latin typeface="Arial"/>
                <a:ea typeface="Times New Roman"/>
              </a:rPr>
              <a:t> parcial i total</a:t>
            </a:r>
            <a:endParaRPr b="0" lang="ca-ES" sz="1600" spc="-1" strike="noStrike">
              <a:latin typeface="Arial"/>
            </a:endParaRPr>
          </a:p>
          <a:p>
            <a:pPr algn="just">
              <a:lnSpc>
                <a:spcPct val="150000"/>
              </a:lnSpc>
              <a:buClr>
                <a:srgbClr val="000000"/>
              </a:buClr>
              <a:buFont typeface="Arial"/>
              <a:buChar char="•"/>
            </a:pPr>
            <a:r>
              <a:rPr b="0" lang="ca-ES" sz="1600" spc="-1" strike="noStrike">
                <a:solidFill>
                  <a:srgbClr val="000000"/>
                </a:solidFill>
                <a:latin typeface="Arial"/>
                <a:ea typeface="Arial"/>
              </a:rPr>
              <a:t> </a:t>
            </a:r>
            <a:r>
              <a:rPr b="0" lang="ca-ES" sz="1600" spc="-1" strike="noStrike">
                <a:solidFill>
                  <a:srgbClr val="000000"/>
                </a:solidFill>
                <a:latin typeface="Arial"/>
                <a:ea typeface="Arial"/>
              </a:rPr>
              <a:t>Entrenament Metacognitiu (</a:t>
            </a:r>
            <a:r>
              <a:rPr b="0" lang="ca-ES" sz="1100" spc="-1" strike="noStrike">
                <a:solidFill>
                  <a:srgbClr val="000000"/>
                </a:solidFill>
                <a:latin typeface="Arial"/>
                <a:ea typeface="Arial"/>
              </a:rPr>
              <a:t>treball individual sobre metacognició i intel·ligència emocional, habilitats socials i autoconeixement) </a:t>
            </a:r>
            <a:endParaRPr b="0" lang="ca-ES" sz="1100" spc="-1" strike="noStrike">
              <a:latin typeface="Arial"/>
            </a:endParaRPr>
          </a:p>
          <a:p>
            <a:pPr algn="just">
              <a:lnSpc>
                <a:spcPct val="150000"/>
              </a:lnSpc>
            </a:pPr>
            <a:endParaRPr b="0" lang="ca-ES" sz="1100" spc="-1" strike="noStrike">
              <a:latin typeface="Arial"/>
            </a:endParaRPr>
          </a:p>
          <a:p>
            <a:pPr>
              <a:lnSpc>
                <a:spcPct val="100000"/>
              </a:lnSpc>
            </a:pPr>
            <a:endParaRPr b="0" lang="ca-ES" sz="1100" spc="-1" strike="noStrike">
              <a:latin typeface="Arial"/>
            </a:endParaRPr>
          </a:p>
          <a:p>
            <a:pPr>
              <a:lnSpc>
                <a:spcPct val="100000"/>
              </a:lnSpc>
            </a:pPr>
            <a:endParaRPr b="0" lang="ca-ES" sz="1100" spc="-1" strike="noStrike">
              <a:latin typeface="Arial"/>
            </a:endParaRPr>
          </a:p>
          <a:p>
            <a:pPr>
              <a:lnSpc>
                <a:spcPct val="100000"/>
              </a:lnSpc>
            </a:pPr>
            <a:endParaRPr b="0" lang="ca-ES" sz="1100" spc="-1" strike="noStrike">
              <a:latin typeface="Arial"/>
            </a:endParaRPr>
          </a:p>
          <a:p>
            <a:pPr>
              <a:lnSpc>
                <a:spcPct val="100000"/>
              </a:lnSpc>
            </a:pPr>
            <a:endParaRPr b="0" lang="ca-ES" sz="1100" spc="-1" strike="noStrike">
              <a:latin typeface="Arial"/>
            </a:endParaRPr>
          </a:p>
        </p:txBody>
      </p:sp>
      <p:pic>
        <p:nvPicPr>
          <p:cNvPr id="112" name="Picture 2" descr="C:\Users\Espe\AppData\Local\Microsoft\Windows\INetCache\IE\MDDIFFFI\altascapacida_640[1].jpg"/>
          <p:cNvPicPr/>
          <p:nvPr/>
        </p:nvPicPr>
        <p:blipFill>
          <a:blip r:embed="rId2"/>
          <a:stretch/>
        </p:blipFill>
        <p:spPr>
          <a:xfrm>
            <a:off x="4960800" y="2018160"/>
            <a:ext cx="3583800" cy="175104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TextShape 1"/>
          <p:cNvSpPr txBox="1"/>
          <p:nvPr/>
        </p:nvSpPr>
        <p:spPr>
          <a:xfrm>
            <a:off x="457200" y="205920"/>
            <a:ext cx="8229240" cy="857160"/>
          </a:xfrm>
          <a:prstGeom prst="rect">
            <a:avLst/>
          </a:prstGeom>
          <a:noFill/>
          <a:ln>
            <a:noFill/>
          </a:ln>
        </p:spPr>
        <p:txBody>
          <a:bodyPr anchor="ctr">
            <a:noAutofit/>
          </a:bodyPr>
          <a:p>
            <a:pPr algn="ctr">
              <a:lnSpc>
                <a:spcPct val="100000"/>
              </a:lnSpc>
            </a:pPr>
            <a:r>
              <a:rPr b="0" lang="ca-ES" sz="4400" spc="-1" strike="noStrike">
                <a:solidFill>
                  <a:srgbClr val="000000"/>
                </a:solidFill>
                <a:latin typeface="Calibri"/>
                <a:ea typeface="Calibri"/>
              </a:rPr>
              <a:t>dete</a:t>
            </a:r>
            <a:endParaRPr b="0" lang="ca-ES" sz="4400" spc="-1" strike="noStrike">
              <a:solidFill>
                <a:srgbClr val="000000"/>
              </a:solidFill>
              <a:latin typeface="Arial"/>
            </a:endParaRPr>
          </a:p>
        </p:txBody>
      </p:sp>
      <p:pic>
        <p:nvPicPr>
          <p:cNvPr id="114" name="Shape 178" descr="peix bo.jpg"/>
          <p:cNvPicPr/>
          <p:nvPr/>
        </p:nvPicPr>
        <p:blipFill>
          <a:blip r:embed="rId1"/>
          <a:stretch/>
        </p:blipFill>
        <p:spPr>
          <a:xfrm>
            <a:off x="0" y="0"/>
            <a:ext cx="9143640" cy="1118160"/>
          </a:xfrm>
          <a:prstGeom prst="rect">
            <a:avLst/>
          </a:prstGeom>
          <a:ln>
            <a:noFill/>
          </a:ln>
        </p:spPr>
      </p:pic>
      <p:sp>
        <p:nvSpPr>
          <p:cNvPr id="115" name="TextShape 2"/>
          <p:cNvSpPr txBox="1"/>
          <p:nvPr/>
        </p:nvSpPr>
        <p:spPr>
          <a:xfrm>
            <a:off x="2714760" y="4607640"/>
            <a:ext cx="3304800" cy="535320"/>
          </a:xfrm>
          <a:prstGeom prst="rect">
            <a:avLst/>
          </a:prstGeom>
          <a:noFill/>
          <a:ln>
            <a:noFill/>
          </a:ln>
        </p:spPr>
        <p:txBody>
          <a:bodyPr anchor="ctr">
            <a:noAutofit/>
          </a:bodyPr>
          <a:p>
            <a:pPr algn="ctr">
              <a:lnSpc>
                <a:spcPct val="100000"/>
              </a:lnSpc>
            </a:pPr>
            <a:endParaRPr b="0" lang="ca-ES" sz="1400" spc="-1" strike="noStrike">
              <a:latin typeface="Times New Roman"/>
            </a:endParaRPr>
          </a:p>
          <a:p>
            <a:pPr algn="ctr">
              <a:lnSpc>
                <a:spcPct val="100000"/>
              </a:lnSpc>
            </a:pPr>
            <a:r>
              <a:rPr b="0" lang="ca-ES" sz="1200" spc="-1" strike="noStrike">
                <a:solidFill>
                  <a:srgbClr val="888888"/>
                </a:solidFill>
                <a:latin typeface="Calibri"/>
                <a:ea typeface="Calibri"/>
              </a:rPr>
              <a:t> </a:t>
            </a:r>
            <a:r>
              <a:rPr b="1" lang="ca-ES" sz="1200" spc="-1" strike="noStrike">
                <a:solidFill>
                  <a:srgbClr val="888888"/>
                </a:solidFill>
                <a:latin typeface="Calibri"/>
                <a:ea typeface="Calibri"/>
              </a:rPr>
              <a:t>DEPARTAMENT ENSENYAMENT</a:t>
            </a:r>
            <a:endParaRPr b="0" lang="ca-ES" sz="1200" spc="-1" strike="noStrike">
              <a:latin typeface="Times New Roman"/>
            </a:endParaRPr>
          </a:p>
          <a:p>
            <a:pPr algn="ctr">
              <a:lnSpc>
                <a:spcPct val="100000"/>
              </a:lnSpc>
            </a:pPr>
            <a:r>
              <a:rPr b="1" lang="ca-ES" sz="1200" spc="-1" strike="noStrike">
                <a:solidFill>
                  <a:srgbClr val="888888"/>
                </a:solidFill>
                <a:latin typeface="Calibri"/>
                <a:ea typeface="Calibri"/>
              </a:rPr>
              <a:t> </a:t>
            </a:r>
            <a:r>
              <a:rPr b="1" lang="ca-ES" sz="1200" spc="-1" strike="noStrike">
                <a:solidFill>
                  <a:srgbClr val="888888"/>
                </a:solidFill>
                <a:latin typeface="Calibri"/>
                <a:ea typeface="Calibri"/>
              </a:rPr>
              <a:t>SERVEIS EDUCATIUS</a:t>
            </a:r>
            <a:endParaRPr b="0" lang="ca-ES" sz="1200" spc="-1" strike="noStrike">
              <a:latin typeface="Times New Roman"/>
            </a:endParaRPr>
          </a:p>
          <a:p>
            <a:pPr algn="ctr">
              <a:lnSpc>
                <a:spcPct val="100000"/>
              </a:lnSpc>
            </a:pPr>
            <a:endParaRPr b="0" lang="ca-ES" sz="1200" spc="-1" strike="noStrike">
              <a:latin typeface="Times New Roman"/>
            </a:endParaRPr>
          </a:p>
          <a:p>
            <a:pPr algn="ctr">
              <a:lnSpc>
                <a:spcPct val="100000"/>
              </a:lnSpc>
            </a:pPr>
            <a:endParaRPr b="0" lang="ca-ES" sz="1200" spc="-1" strike="noStrike">
              <a:latin typeface="Times New Roman"/>
            </a:endParaRPr>
          </a:p>
        </p:txBody>
      </p:sp>
      <p:sp>
        <p:nvSpPr>
          <p:cNvPr id="116" name="CustomShape 3"/>
          <p:cNvSpPr/>
          <p:nvPr/>
        </p:nvSpPr>
        <p:spPr>
          <a:xfrm>
            <a:off x="785880" y="1378800"/>
            <a:ext cx="6338880" cy="1791000"/>
          </a:xfrm>
          <a:prstGeom prst="rect">
            <a:avLst/>
          </a:prstGeom>
          <a:noFill/>
          <a:ln>
            <a:noFill/>
          </a:ln>
        </p:spPr>
        <p:style>
          <a:lnRef idx="0"/>
          <a:fillRef idx="0"/>
          <a:effectRef idx="0"/>
          <a:fontRef idx="minor"/>
        </p:style>
        <p:txBody>
          <a:bodyPr>
            <a:noAutofit/>
          </a:bodyPr>
          <a:p>
            <a:pPr>
              <a:lnSpc>
                <a:spcPct val="100000"/>
              </a:lnSpc>
            </a:pPr>
            <a:r>
              <a:rPr b="1" lang="ca-ES" sz="2000" spc="-1" strike="noStrike">
                <a:solidFill>
                  <a:srgbClr val="ff0000"/>
                </a:solidFill>
                <a:latin typeface="Balthazar"/>
                <a:ea typeface="Balthazar"/>
              </a:rPr>
              <a:t> </a:t>
            </a:r>
            <a:endParaRPr b="0" lang="ca-ES" sz="2000" spc="-1" strike="noStrike">
              <a:latin typeface="Arial"/>
            </a:endParaRPr>
          </a:p>
          <a:p>
            <a:pPr>
              <a:lnSpc>
                <a:spcPct val="100000"/>
              </a:lnSpc>
            </a:pPr>
            <a:endParaRPr b="0" lang="ca-ES" sz="2000" spc="-1" strike="noStrike">
              <a:latin typeface="Arial"/>
            </a:endParaRPr>
          </a:p>
          <a:p>
            <a:pPr>
              <a:lnSpc>
                <a:spcPct val="100000"/>
              </a:lnSpc>
            </a:pPr>
            <a:r>
              <a:rPr b="1" lang="ca-ES" sz="3000" spc="-1" strike="noStrike">
                <a:solidFill>
                  <a:srgbClr val="0075a2"/>
                </a:solidFill>
                <a:latin typeface="Calibri"/>
                <a:ea typeface="Calibri"/>
              </a:rPr>
              <a:t>              </a:t>
            </a:r>
            <a:r>
              <a:rPr b="1" lang="ca-ES" sz="3000" spc="-1" strike="noStrike">
                <a:solidFill>
                  <a:srgbClr val="0075a2"/>
                </a:solidFill>
                <a:latin typeface="Calibri"/>
                <a:ea typeface="Calibri"/>
              </a:rPr>
              <a:t>Presentació de la recerca</a:t>
            </a:r>
            <a:endParaRPr b="0" lang="ca-ES" sz="3000" spc="-1" strike="noStrike">
              <a:latin typeface="Arial"/>
            </a:endParaRPr>
          </a:p>
          <a:p>
            <a:pPr>
              <a:lnSpc>
                <a:spcPct val="100000"/>
              </a:lnSpc>
            </a:pPr>
            <a:endParaRPr b="0" lang="ca-ES" sz="3000" spc="-1" strike="noStrike">
              <a:latin typeface="Arial"/>
            </a:endParaRPr>
          </a:p>
          <a:p>
            <a:pPr>
              <a:lnSpc>
                <a:spcPct val="100000"/>
              </a:lnSpc>
            </a:pPr>
            <a:endParaRPr b="0" lang="ca-ES" sz="3000" spc="-1" strike="noStrike">
              <a:latin typeface="Arial"/>
            </a:endParaRPr>
          </a:p>
          <a:p>
            <a:pPr>
              <a:lnSpc>
                <a:spcPct val="100000"/>
              </a:lnSpc>
            </a:pPr>
            <a:endParaRPr b="0" lang="ca-ES" sz="3000" spc="-1" strike="noStrike">
              <a:latin typeface="Arial"/>
            </a:endParaRPr>
          </a:p>
          <a:p>
            <a:pPr>
              <a:lnSpc>
                <a:spcPct val="100000"/>
              </a:lnSpc>
            </a:pPr>
            <a:endParaRPr b="0" lang="ca-ES" sz="3000" spc="-1" strike="noStrike">
              <a:latin typeface="Arial"/>
            </a:endParaRPr>
          </a:p>
          <a:p>
            <a:pPr>
              <a:lnSpc>
                <a:spcPct val="100000"/>
              </a:lnSpc>
            </a:pPr>
            <a:endParaRPr b="0" lang="ca-ES" sz="3000" spc="-1" strike="noStrike">
              <a:latin typeface="Arial"/>
            </a:endParaRPr>
          </a:p>
          <a:p>
            <a:pPr>
              <a:lnSpc>
                <a:spcPct val="100000"/>
              </a:lnSpc>
            </a:pPr>
            <a:r>
              <a:rPr b="1" lang="ca-ES" sz="2400" spc="-1" strike="noStrike">
                <a:solidFill>
                  <a:srgbClr val="0075a2"/>
                </a:solidFill>
                <a:latin typeface="comic"/>
                <a:ea typeface="comic"/>
              </a:rPr>
              <a:t> </a:t>
            </a:r>
            <a:endParaRPr b="0" lang="ca-ES" sz="2400" spc="-1" strike="noStrike">
              <a:latin typeface="Arial"/>
            </a:endParaRPr>
          </a:p>
        </p:txBody>
      </p:sp>
      <p:sp>
        <p:nvSpPr>
          <p:cNvPr id="117" name="CustomShape 4"/>
          <p:cNvSpPr/>
          <p:nvPr/>
        </p:nvSpPr>
        <p:spPr>
          <a:xfrm>
            <a:off x="785880" y="160560"/>
            <a:ext cx="5285880" cy="484200"/>
          </a:xfrm>
          <a:prstGeom prst="rect">
            <a:avLst/>
          </a:prstGeom>
          <a:noFill/>
          <a:ln>
            <a:noFill/>
          </a:ln>
        </p:spPr>
        <p:style>
          <a:lnRef idx="0"/>
          <a:fillRef idx="0"/>
          <a:effectRef idx="0"/>
          <a:fontRef idx="minor"/>
        </p:style>
        <p:txBody>
          <a:bodyPr>
            <a:noAutofit/>
          </a:bodyPr>
          <a:p>
            <a:pPr>
              <a:lnSpc>
                <a:spcPct val="100000"/>
              </a:lnSpc>
            </a:pPr>
            <a:r>
              <a:rPr b="1" lang="ca-ES" sz="1800" spc="-1" strike="noStrike">
                <a:solidFill>
                  <a:srgbClr val="ff6600"/>
                </a:solidFill>
                <a:latin typeface="Calibri"/>
                <a:ea typeface="Calibri"/>
              </a:rPr>
              <a:t>GRUP DE REFERENTS ALTES CAPACITATS TARRAGONA </a:t>
            </a:r>
            <a:endParaRPr b="0" lang="ca-ES" sz="1800" spc="-1" strike="noStrike">
              <a:latin typeface="Arial"/>
            </a:endParaRPr>
          </a:p>
          <a:p>
            <a:pPr>
              <a:lnSpc>
                <a:spcPct val="100000"/>
              </a:lnSpc>
            </a:pPr>
            <a:r>
              <a:rPr b="1" lang="ca-ES" sz="1800" spc="-1" strike="noStrike">
                <a:solidFill>
                  <a:srgbClr val="ff6600"/>
                </a:solidFill>
                <a:latin typeface="Calibri"/>
                <a:ea typeface="Calibri"/>
              </a:rPr>
              <a:t>II Jornada d’Altes Capacitats - 3 de juliol de 2018</a:t>
            </a:r>
            <a:endParaRPr b="0" lang="ca-ES" sz="1800" spc="-1" strike="noStrike">
              <a:latin typeface="Arial"/>
            </a:endParaRPr>
          </a:p>
          <a:p>
            <a:pPr>
              <a:lnSpc>
                <a:spcPct val="100000"/>
              </a:lnSpc>
            </a:pPr>
            <a:endParaRPr b="0" lang="ca-ES" sz="18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afterEffect" fill="hold" presetClass="entr" presetID="2" presetSubtype="1">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repl">
                                        <p:cTn id="7" dur="3700"/>
                                        <p:tgtEl>
                                          <p:spTgt spid="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30</TotalTime>
  <Application>LibreOffice/6.3.0.4$Windows_X86_64 LibreOffice_project/057fc023c990d676a43019934386b85b21a9ee99</Application>
  <Words>4487</Words>
  <Paragraphs>1091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Espe</dc:creator>
  <dc:description/>
  <dc:language>ca-ES</dc:language>
  <cp:lastModifiedBy>Espe</cp:lastModifiedBy>
  <dcterms:modified xsi:type="dcterms:W3CDTF">2018-12-13T12:01:00Z</dcterms:modified>
  <cp:revision>6</cp:revision>
  <dc:subject/>
  <dc:title>dete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48</vt:i4>
  </property>
  <property fmtid="{D5CDD505-2E9C-101B-9397-08002B2CF9AE}" pid="8" name="PresentationFormat">
    <vt:lpwstr>Presentación en pantalla (16:9)</vt:lpwstr>
  </property>
  <property fmtid="{D5CDD505-2E9C-101B-9397-08002B2CF9AE}" pid="9" name="ScaleCrop">
    <vt:bool>0</vt:bool>
  </property>
  <property fmtid="{D5CDD505-2E9C-101B-9397-08002B2CF9AE}" pid="10" name="ShareDoc">
    <vt:bool>0</vt:bool>
  </property>
  <property fmtid="{D5CDD505-2E9C-101B-9397-08002B2CF9AE}" pid="11" name="Slides">
    <vt:i4>48</vt:i4>
  </property>
</Properties>
</file>