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62" r:id="rId5"/>
    <p:sldId id="258" r:id="rId6"/>
    <p:sldId id="259" r:id="rId7"/>
    <p:sldId id="263" r:id="rId8"/>
    <p:sldId id="264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D8D"/>
    <a:srgbClr val="FF99FF"/>
    <a:srgbClr val="F7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5B29-B78C-4BA5-9768-9D5392845C1C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1376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AEB01-8FD0-4F25-9338-692CC6B9527D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9539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5944-C0E2-4C6D-A519-B2860B351A0C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20084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44C60-6050-4193-A1D1-039E527902AA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7672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ED7D0-3F5A-4B83-80E4-764D93BBCC90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4948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744AA-BBD6-42A0-8BD1-D5351E4341FD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72775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0C08C-59E0-4580-A74F-980F6C985363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0700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405DA-84E6-4D08-BAD3-F1C00B272AD1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4666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93E2F-C573-45AE-B220-AB1F9ED76E6A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5285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3CF3-41AF-48F9-94BD-EA0398C7DCA4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169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4D93-482F-4609-B243-547225DFA1C5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65723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5D4FE-314F-4427-87AC-F5FFB60EF71C}" type="slidenum">
              <a:rPr lang="es-ES" altLang="ca-ES"/>
              <a:pPr/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spect="1" noChangeArrowheads="1"/>
          </p:cNvSpPr>
          <p:nvPr>
            <p:ph type="subTitle" idx="1"/>
          </p:nvPr>
        </p:nvSpPr>
        <p:spPr>
          <a:xfrm>
            <a:off x="4211638" y="549275"/>
            <a:ext cx="4240212" cy="1439863"/>
          </a:xfrm>
        </p:spPr>
        <p:txBody>
          <a:bodyPr/>
          <a:lstStyle/>
          <a:p>
            <a:endParaRPr lang="ca-ES" altLang="ca-ES" sz="3200"/>
          </a:p>
          <a:p>
            <a:endParaRPr lang="ca-ES" altLang="ca-ES" sz="320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08175" y="836613"/>
            <a:ext cx="54006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4400">
                <a:solidFill>
                  <a:schemeClr val="hlink"/>
                </a:solidFill>
              </a:rPr>
              <a:t>PRESENTACIONS AMB ENREGISTRAMENT DE VEU</a:t>
            </a:r>
            <a:endParaRPr lang="es-ES" altLang="ca-ES" sz="4400">
              <a:solidFill>
                <a:schemeClr val="hlink"/>
              </a:solidFill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60800"/>
            <a:ext cx="19431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60800"/>
            <a:ext cx="232568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2374900"/>
          </a:xfrm>
        </p:spPr>
        <p:txBody>
          <a:bodyPr/>
          <a:lstStyle/>
          <a:p>
            <a:r>
              <a:rPr lang="es-ES" altLang="ca-ES"/>
              <a:t>Jo em dic Anna.Tinc 6 anys. </a:t>
            </a:r>
          </a:p>
        </p:txBody>
      </p:sp>
      <p:pic>
        <p:nvPicPr>
          <p:cNvPr id="12291" name="Picture 3" descr="MVC-001S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16563"/>
            <a:ext cx="420052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C -0.00416 -0.00855 -0.00816 -0.01734 -0.01267 -0.02543 C -0.01441 -0.02867 -0.01718 -0.03075 -0.01909 -0.03399 C -0.02413 -0.04208 -0.03333 -0.05919 -0.03333 -0.05919 C -0.03489 -0.06474 -0.03576 -0.07098 -0.03802 -0.07607 C -0.03958 -0.07954 -0.04288 -0.08115 -0.04444 -0.08462 C -0.04982 -0.09688 -0.05312 -0.11352 -0.05711 -0.12693 C -0.05868 -0.14243 -0.06284 -0.15607 -0.0651 -0.17133 C -0.06458 -0.19029 -0.06545 -0.20948 -0.06354 -0.22844 C -0.06319 -0.23144 -0.05139 -0.24115 -0.04913 -0.24323 C -0.04635 -0.24578 -0.03958 -0.2474 -0.03958 -0.2474 C -0.02343 -0.24393 -0.01041 -0.22774 0.00313 -0.21572 C 0.03351 -0.21803 0.04532 -0.21711 0.07153 -0.23468 C 0.07813 -0.23907 0.08073 -0.23769 0.08577 -0.24532 C 0.0882 -0.24901 0.09202 -0.25803 0.09202 -0.25803 C 0.09098 -0.29826 0.09705 -0.34543 0.0698 -0.37202 C 0.04046 -0.3704 0.02813 -0.36786 2.77778E-7 -0.3637 C -0.01007 -0.36439 -0.02014 -0.36416 -0.0302 -0.36578 C -0.0335 -0.36624 -0.03663 -0.36832 -0.03958 -0.36994 C -0.04392 -0.37248 -0.05243 -0.37849 -0.05243 -0.37849 C -0.05347 -0.38058 -0.05434 -0.38266 -0.05555 -0.38474 C -0.05642 -0.38636 -0.0585 -0.38705 -0.05868 -0.38913 C -0.05954 -0.39954 -0.05329 -0.40832 -0.04913 -0.41641 C -0.04652 -0.42173 -0.03645 -0.42497 -0.03645 -0.42497 C -0.03333 -0.42358 -0.02986 -0.42289 -0.02691 -0.42081 C -0.02482 -0.41942 -0.02291 -0.41757 -0.02066 -0.41641 C -0.01753 -0.4148 -0.01111 -0.41225 -0.01111 -0.4122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2374900"/>
          </a:xfrm>
        </p:spPr>
        <p:txBody>
          <a:bodyPr/>
          <a:lstStyle/>
          <a:p>
            <a:r>
              <a:rPr lang="es-ES" altLang="ca-ES"/>
              <a:t>Jo em dic Anna.Tinc 6 anys. Vaig néixer a Rússia. </a:t>
            </a:r>
          </a:p>
        </p:txBody>
      </p:sp>
      <p:pic>
        <p:nvPicPr>
          <p:cNvPr id="13315" name="Picture 3" descr="MVC-001S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16563"/>
            <a:ext cx="420052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C -0.00416 -0.00855 -0.00816 -0.01734 -0.01267 -0.02543 C -0.01441 -0.02867 -0.01718 -0.03075 -0.01909 -0.03399 C -0.02413 -0.04208 -0.03333 -0.05919 -0.03333 -0.05919 C -0.03489 -0.06474 -0.03576 -0.07098 -0.03802 -0.07607 C -0.03958 -0.07954 -0.04288 -0.08115 -0.04444 -0.08462 C -0.04982 -0.09688 -0.05312 -0.11352 -0.05711 -0.12693 C -0.05868 -0.14243 -0.06284 -0.15607 -0.0651 -0.17133 C -0.06458 -0.19029 -0.06545 -0.20948 -0.06354 -0.22844 C -0.06319 -0.23144 -0.05139 -0.24115 -0.04913 -0.24323 C -0.04635 -0.24578 -0.03958 -0.2474 -0.03958 -0.2474 C -0.02343 -0.24393 -0.01041 -0.22774 0.00313 -0.21572 C 0.03351 -0.21803 0.04532 -0.21711 0.07153 -0.23468 C 0.07813 -0.23907 0.08073 -0.23769 0.08577 -0.24532 C 0.0882 -0.24901 0.09202 -0.25803 0.09202 -0.25803 C 0.09098 -0.29826 0.09705 -0.34543 0.0698 -0.37202 C 0.04046 -0.3704 0.02813 -0.36786 2.77778E-7 -0.3637 C -0.01007 -0.36439 -0.02014 -0.36416 -0.0302 -0.36578 C -0.0335 -0.36624 -0.03663 -0.36832 -0.03958 -0.36994 C -0.04392 -0.37248 -0.05243 -0.37849 -0.05243 -0.37849 C -0.05347 -0.38058 -0.05434 -0.38266 -0.05555 -0.38474 C -0.05642 -0.38636 -0.0585 -0.38705 -0.05868 -0.38913 C -0.05954 -0.39954 -0.05329 -0.40832 -0.04913 -0.41641 C -0.04652 -0.42173 -0.03645 -0.42497 -0.03645 -0.42497 C -0.03333 -0.42358 -0.02986 -0.42289 -0.02691 -0.42081 C -0.02482 -0.41942 -0.02291 -0.41757 -0.02066 -0.41641 C -0.01753 -0.4148 -0.01111 -0.41225 -0.01111 -0.4122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2374900"/>
          </a:xfrm>
        </p:spPr>
        <p:txBody>
          <a:bodyPr/>
          <a:lstStyle/>
          <a:p>
            <a:r>
              <a:rPr lang="es-ES" altLang="ca-ES"/>
              <a:t>Jo em dic Anna.Tinc 6 anys. Vaig néixer a Rússia. No tinc germans ni germanes. </a:t>
            </a:r>
          </a:p>
        </p:txBody>
      </p:sp>
      <p:pic>
        <p:nvPicPr>
          <p:cNvPr id="14339" name="Picture 3" descr="MVC-001S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16563"/>
            <a:ext cx="420052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C -0.00416 -0.00855 -0.00816 -0.01734 -0.01267 -0.02543 C -0.01441 -0.02867 -0.01718 -0.03075 -0.01909 -0.03399 C -0.02413 -0.04208 -0.03333 -0.05919 -0.03333 -0.05919 C -0.03489 -0.06474 -0.03576 -0.07098 -0.03802 -0.07607 C -0.03958 -0.07954 -0.04288 -0.08115 -0.04444 -0.08462 C -0.04982 -0.09688 -0.05312 -0.11352 -0.05711 -0.12693 C -0.05868 -0.14243 -0.06284 -0.15607 -0.0651 -0.17133 C -0.06458 -0.19029 -0.06545 -0.20948 -0.06354 -0.22844 C -0.06319 -0.23144 -0.05139 -0.24115 -0.04913 -0.24323 C -0.04635 -0.24578 -0.03958 -0.2474 -0.03958 -0.2474 C -0.02343 -0.24393 -0.01041 -0.22774 0.00313 -0.21572 C 0.03351 -0.21803 0.04532 -0.21711 0.07153 -0.23468 C 0.07813 -0.23907 0.08073 -0.23769 0.08577 -0.24532 C 0.0882 -0.24901 0.09202 -0.25803 0.09202 -0.25803 C 0.09098 -0.29826 0.09705 -0.34543 0.0698 -0.37202 C 0.04046 -0.3704 0.02813 -0.36786 2.77778E-7 -0.3637 C -0.01007 -0.36439 -0.02014 -0.36416 -0.0302 -0.36578 C -0.0335 -0.36624 -0.03663 -0.36832 -0.03958 -0.36994 C -0.04392 -0.37248 -0.05243 -0.37849 -0.05243 -0.37849 C -0.05347 -0.38058 -0.05434 -0.38266 -0.05555 -0.38474 C -0.05642 -0.38636 -0.0585 -0.38705 -0.05868 -0.38913 C -0.05954 -0.39954 -0.05329 -0.40832 -0.04913 -0.41641 C -0.04652 -0.42173 -0.03645 -0.42497 -0.03645 -0.42497 C -0.03333 -0.42358 -0.02986 -0.42289 -0.02691 -0.42081 C -0.02482 -0.41942 -0.02291 -0.41757 -0.02066 -0.41641 C -0.01753 -0.4148 -0.01111 -0.41225 -0.01111 -0.4122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2374900"/>
          </a:xfrm>
        </p:spPr>
        <p:txBody>
          <a:bodyPr/>
          <a:lstStyle/>
          <a:p>
            <a:r>
              <a:rPr lang="es-ES" altLang="ca-ES" sz="4000"/>
              <a:t>Jo em dic Anna.Tinc 6 anys. Vaig néixer a Rússia. No tinc germans ni germanes. M’agrada córrer.</a:t>
            </a:r>
          </a:p>
        </p:txBody>
      </p:sp>
      <p:pic>
        <p:nvPicPr>
          <p:cNvPr id="15363" name="Picture 3" descr="MVC-001S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16563"/>
            <a:ext cx="420052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C -0.00416 -0.00855 -0.00816 -0.01734 -0.01267 -0.02543 C -0.01441 -0.02867 -0.01718 -0.03075 -0.01909 -0.03399 C -0.02413 -0.04208 -0.03333 -0.05919 -0.03333 -0.05919 C -0.03489 -0.06474 -0.03576 -0.07098 -0.03802 -0.07607 C -0.03958 -0.07954 -0.04288 -0.08115 -0.04444 -0.08462 C -0.04982 -0.09688 -0.05312 -0.11352 -0.05711 -0.12693 C -0.05868 -0.14243 -0.06284 -0.15607 -0.0651 -0.17133 C -0.06458 -0.19029 -0.06545 -0.20948 -0.06354 -0.22844 C -0.06319 -0.23144 -0.05139 -0.24115 -0.04913 -0.24323 C -0.04635 -0.24578 -0.03958 -0.2474 -0.03958 -0.2474 C -0.02343 -0.24393 -0.01041 -0.22774 0.00313 -0.21572 C 0.03351 -0.21803 0.04532 -0.21711 0.07153 -0.23468 C 0.07813 -0.23907 0.08073 -0.23769 0.08577 -0.24532 C 0.0882 -0.24901 0.09202 -0.25803 0.09202 -0.25803 C 0.09098 -0.29826 0.09705 -0.34543 0.0698 -0.37202 C 0.04046 -0.3704 0.02813 -0.36786 2.77778E-7 -0.3637 C -0.01007 -0.36439 -0.02014 -0.36416 -0.0302 -0.36578 C -0.0335 -0.36624 -0.03663 -0.36832 -0.03958 -0.36994 C -0.04392 -0.37248 -0.05243 -0.37849 -0.05243 -0.37849 C -0.05347 -0.38058 -0.05434 -0.38266 -0.05555 -0.38474 C -0.05642 -0.38636 -0.0585 -0.38705 -0.05868 -0.38913 C -0.05954 -0.39954 -0.05329 -0.40832 -0.04913 -0.41641 C -0.04652 -0.42173 -0.03645 -0.42497 -0.03645 -0.42497 C -0.03333 -0.42358 -0.02986 -0.42289 -0.02691 -0.42081 C -0.02482 -0.41942 -0.02291 -0.41757 -0.02066 -0.41641 C -0.01753 -0.4148 -0.01111 -0.41225 -0.01111 -0.4122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spect="1" noChangeArrowheads="1"/>
          </p:cNvSpPr>
          <p:nvPr>
            <p:ph type="subTitle" idx="1"/>
          </p:nvPr>
        </p:nvSpPr>
        <p:spPr>
          <a:xfrm>
            <a:off x="4211638" y="549275"/>
            <a:ext cx="4240212" cy="1439863"/>
          </a:xfrm>
        </p:spPr>
        <p:txBody>
          <a:bodyPr/>
          <a:lstStyle/>
          <a:p>
            <a:endParaRPr lang="ca-ES" altLang="ca-ES" sz="3200"/>
          </a:p>
          <a:p>
            <a:r>
              <a:rPr lang="ca-ES" altLang="ca-ES" sz="3200"/>
              <a:t>UN TIGRE</a:t>
            </a:r>
          </a:p>
          <a:p>
            <a:endParaRPr lang="ca-ES" altLang="ca-ES" sz="3200"/>
          </a:p>
          <a:p>
            <a:endParaRPr lang="ca-ES" altLang="ca-ES" sz="32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2447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2447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 noChangeAspect="1" noChangeArrowheads="1"/>
          </p:cNvSpPr>
          <p:nvPr/>
        </p:nvSpPr>
        <p:spPr bwMode="auto">
          <a:xfrm>
            <a:off x="4211638" y="2636838"/>
            <a:ext cx="424021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  <a:p>
            <a:r>
              <a:rPr lang="ca-ES" altLang="ca-ES"/>
              <a:t>DOS TIGRES</a:t>
            </a:r>
          </a:p>
          <a:p>
            <a:endParaRPr lang="ca-ES" altLang="ca-ES"/>
          </a:p>
          <a:p>
            <a:endParaRPr lang="ca-ES" altLang="ca-ES"/>
          </a:p>
        </p:txBody>
      </p:sp>
      <p:pic>
        <p:nvPicPr>
          <p:cNvPr id="71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2447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AutoShape 7"/>
          <p:cNvSpPr>
            <a:spLocks noChangeAspect="1" noChangeArrowheads="1"/>
          </p:cNvSpPr>
          <p:nvPr/>
        </p:nvSpPr>
        <p:spPr bwMode="auto">
          <a:xfrm>
            <a:off x="4211638" y="4941888"/>
            <a:ext cx="424021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  <a:p>
            <a:r>
              <a:rPr lang="ca-ES" altLang="ca-ES"/>
              <a:t>TRES TIGRES</a:t>
            </a:r>
          </a:p>
          <a:p>
            <a:endParaRPr lang="ca-ES" altLang="ca-ES"/>
          </a:p>
          <a:p>
            <a:endParaRPr lang="ca-ES" altLang="ca-ES"/>
          </a:p>
        </p:txBody>
      </p:sp>
      <p:pic>
        <p:nvPicPr>
          <p:cNvPr id="82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spect="1" noChangeArrowheads="1"/>
          </p:cNvSpPr>
          <p:nvPr>
            <p:ph type="subTitle" idx="1"/>
          </p:nvPr>
        </p:nvSpPr>
        <p:spPr>
          <a:xfrm>
            <a:off x="4211638" y="549275"/>
            <a:ext cx="4240212" cy="5975350"/>
          </a:xfrm>
        </p:spPr>
        <p:txBody>
          <a:bodyPr/>
          <a:lstStyle/>
          <a:p>
            <a:endParaRPr lang="ca-ES" altLang="ca-ES" sz="3200"/>
          </a:p>
          <a:p>
            <a:r>
              <a:rPr lang="ca-ES" altLang="ca-ES" sz="3200"/>
              <a:t>UN TIGRE</a:t>
            </a:r>
          </a:p>
          <a:p>
            <a:endParaRPr lang="ca-ES" altLang="ca-ES" sz="3200"/>
          </a:p>
          <a:p>
            <a:endParaRPr lang="ca-ES" altLang="ca-ES" sz="3200"/>
          </a:p>
          <a:p>
            <a:r>
              <a:rPr lang="ca-ES" altLang="ca-ES" sz="3200"/>
              <a:t>DOS TIGRES</a:t>
            </a:r>
          </a:p>
          <a:p>
            <a:endParaRPr lang="ca-ES" altLang="ca-ES" sz="3200"/>
          </a:p>
          <a:p>
            <a:endParaRPr lang="ca-ES" altLang="ca-ES" sz="3200"/>
          </a:p>
          <a:p>
            <a:endParaRPr lang="ca-ES" altLang="ca-ES" sz="3200"/>
          </a:p>
          <a:p>
            <a:r>
              <a:rPr lang="ca-ES" altLang="ca-ES" sz="3200"/>
              <a:t>TRES TIGRES</a:t>
            </a:r>
            <a:endParaRPr lang="es-ES" altLang="ca-ES" sz="32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2447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868863"/>
            <a:ext cx="8229600" cy="1143000"/>
          </a:xfrm>
        </p:spPr>
        <p:txBody>
          <a:bodyPr/>
          <a:lstStyle/>
          <a:p>
            <a:r>
              <a:rPr lang="ca-ES" altLang="ca-ES" sz="4000"/>
              <a:t>Àvia... Quin nas més gros que tens!</a:t>
            </a:r>
            <a:endParaRPr lang="es-ES" altLang="ca-ES" sz="400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20713"/>
            <a:ext cx="6000750" cy="3863975"/>
          </a:xfrm>
          <a:noFill/>
          <a:ln/>
        </p:spPr>
      </p:pic>
      <p:pic>
        <p:nvPicPr>
          <p:cNvPr id="51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ca-ES" altLang="ca-ES" sz="4000"/>
              <a:t>Àvia... Quina boca més gran que tens!</a:t>
            </a:r>
            <a:endParaRPr lang="es-ES" altLang="ca-ES" sz="400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92375"/>
            <a:ext cx="6000750" cy="3863975"/>
          </a:xfrm>
          <a:noFill/>
          <a:ln/>
        </p:spPr>
      </p:pic>
      <p:pic>
        <p:nvPicPr>
          <p:cNvPr id="102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ca-ES" altLang="ca-ES"/>
              <a:t>És per...</a:t>
            </a:r>
            <a:endParaRPr lang="es-ES" altLang="ca-ES"/>
          </a:p>
        </p:txBody>
      </p:sp>
      <p:pic>
        <p:nvPicPr>
          <p:cNvPr id="1127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16113"/>
            <a:ext cx="6088062" cy="4332287"/>
          </a:xfrm>
          <a:noFill/>
          <a:ln/>
        </p:spPr>
      </p:pic>
      <p:pic>
        <p:nvPicPr>
          <p:cNvPr id="112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nido grabado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2374900"/>
          </a:xfrm>
        </p:spPr>
        <p:txBody>
          <a:bodyPr/>
          <a:lstStyle/>
          <a:p>
            <a:r>
              <a:rPr lang="es-ES" altLang="ca-ES" sz="4000"/>
              <a:t>Jo em dic Anna.Tinc 6 anys. Vaig néixer a Rússia. No tinc germans ni germanes. M’agrada córrer.</a:t>
            </a:r>
          </a:p>
        </p:txBody>
      </p:sp>
      <p:pic>
        <p:nvPicPr>
          <p:cNvPr id="6147" name="Picture 3" descr="MVC-001S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16563"/>
            <a:ext cx="420052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C -0.00416 -0.00855 -0.00816 -0.01734 -0.01267 -0.02543 C -0.01441 -0.02867 -0.01718 -0.03075 -0.01909 -0.03399 C -0.02413 -0.04208 -0.03333 -0.05919 -0.03333 -0.05919 C -0.03489 -0.06474 -0.03576 -0.07098 -0.03802 -0.07607 C -0.03958 -0.07954 -0.04288 -0.08115 -0.04444 -0.08462 C -0.04982 -0.09688 -0.05312 -0.11352 -0.05711 -0.12693 C -0.05868 -0.14243 -0.06284 -0.15607 -0.0651 -0.17133 C -0.06458 -0.19029 -0.06545 -0.20948 -0.06354 -0.22844 C -0.06319 -0.23144 -0.05139 -0.24115 -0.04913 -0.24323 C -0.04635 -0.24578 -0.03958 -0.2474 -0.03958 -0.2474 C -0.02343 -0.24393 -0.01041 -0.22774 0.00313 -0.21572 C 0.03351 -0.21803 0.04532 -0.21711 0.07153 -0.23468 C 0.07813 -0.23907 0.08073 -0.23769 0.08577 -0.24532 C 0.0882 -0.24901 0.09202 -0.25803 0.09202 -0.25803 C 0.09098 -0.29826 0.09705 -0.34543 0.0698 -0.37202 C 0.04046 -0.3704 0.02813 -0.36786 2.77778E-7 -0.3637 C -0.01007 -0.36439 -0.02014 -0.36416 -0.0302 -0.36578 C -0.0335 -0.36624 -0.03663 -0.36832 -0.03958 -0.36994 C -0.04392 -0.37248 -0.05243 -0.37849 -0.05243 -0.37849 C -0.05347 -0.38058 -0.05434 -0.38266 -0.05555 -0.38474 C -0.05642 -0.38636 -0.0585 -0.38705 -0.05868 -0.38913 C -0.05954 -0.39954 -0.05329 -0.40832 -0.04913 -0.41641 C -0.04652 -0.42173 -0.03645 -0.42497 -0.03645 -0.42497 C -0.03333 -0.42358 -0.02986 -0.42289 -0.02691 -0.42081 C -0.02482 -0.41942 -0.02291 -0.41757 -0.02066 -0.41641 C -0.01753 -0.4148 -0.01111 -0.41225 -0.01111 -0.4122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320</TotalTime>
  <Words>127</Words>
  <Application>Microsoft Office PowerPoint</Application>
  <PresentationFormat>Presentación en pantalla (4:3)</PresentationFormat>
  <Paragraphs>24</Paragraphs>
  <Slides>13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Arial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Àvia... Quin nas més gros que tens!</vt:lpstr>
      <vt:lpstr>Àvia... Quina boca més gran que tens!</vt:lpstr>
      <vt:lpstr>És per...</vt:lpstr>
      <vt:lpstr>Jo em dic Anna.Tinc 6 anys. Vaig néixer a Rússia. No tinc germans ni germanes. M’agrada córrer.</vt:lpstr>
      <vt:lpstr>Jo em dic Anna.Tinc 6 anys. </vt:lpstr>
      <vt:lpstr>Jo em dic Anna.Tinc 6 anys. Vaig néixer a Rússia. </vt:lpstr>
      <vt:lpstr>Jo em dic Anna.Tinc 6 anys. Vaig néixer a Rússia. No tinc germans ni germanes. </vt:lpstr>
      <vt:lpstr>Jo em dic Anna.Tinc 6 anys. Vaig néixer a Rússia. No tinc germans ni germanes. M’agrada córrer.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MAA</dc:creator>
  <cp:lastModifiedBy>eap</cp:lastModifiedBy>
  <cp:revision>15</cp:revision>
  <dcterms:created xsi:type="dcterms:W3CDTF">2011-06-08T20:41:07Z</dcterms:created>
  <dcterms:modified xsi:type="dcterms:W3CDTF">2021-04-04T17:53:58Z</dcterms:modified>
</cp:coreProperties>
</file>