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6" r:id="rId4"/>
    <p:sldId id="260" r:id="rId5"/>
    <p:sldId id="258" r:id="rId6"/>
    <p:sldId id="264" r:id="rId7"/>
    <p:sldId id="265" r:id="rId8"/>
    <p:sldId id="261" r:id="rId9"/>
    <p:sldId id="262" r:id="rId10"/>
    <p:sldId id="263"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77194" autoAdjust="0"/>
  </p:normalViewPr>
  <p:slideViewPr>
    <p:cSldViewPr snapToGrid="0" snapToObjects="1">
      <p:cViewPr>
        <p:scale>
          <a:sx n="100" d="100"/>
          <a:sy n="100" d="100"/>
        </p:scale>
        <p:origin x="46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5132C-FAB6-9043-A46D-D5E7246BB57D}" type="doc">
      <dgm:prSet loTypeId="urn:microsoft.com/office/officeart/2008/layout/VerticalCurvedList" loCatId="" qsTypeId="urn:microsoft.com/office/officeart/2005/8/quickstyle/simple4" qsCatId="simple" csTypeId="urn:microsoft.com/office/officeart/2005/8/colors/colorful5" csCatId="colorful" phldr="1"/>
      <dgm:spPr/>
      <dgm:t>
        <a:bodyPr/>
        <a:lstStyle/>
        <a:p>
          <a:endParaRPr lang="ca-ES"/>
        </a:p>
      </dgm:t>
    </dgm:pt>
    <dgm:pt modelId="{CA50A08F-AABF-AF43-9FDB-FAC93D249789}">
      <dgm:prSet phldrT="[Texto]"/>
      <dgm:spPr/>
      <dgm:t>
        <a:bodyPr/>
        <a:lstStyle/>
        <a:p>
          <a:r>
            <a:rPr lang="ca-ES" dirty="0" smtClean="0"/>
            <a:t>INTRODUCCI</a:t>
          </a:r>
          <a:r>
            <a:rPr lang="es-ES" dirty="0" err="1" smtClean="0"/>
            <a:t>Ó</a:t>
          </a:r>
          <a:endParaRPr lang="ca-ES" dirty="0"/>
        </a:p>
      </dgm:t>
    </dgm:pt>
    <dgm:pt modelId="{B00085B6-F03B-B647-8179-6C777CE0B152}" type="parTrans" cxnId="{4BB89C4E-337D-D740-845C-16B059708E87}">
      <dgm:prSet/>
      <dgm:spPr/>
      <dgm:t>
        <a:bodyPr/>
        <a:lstStyle/>
        <a:p>
          <a:endParaRPr lang="ca-ES"/>
        </a:p>
      </dgm:t>
    </dgm:pt>
    <dgm:pt modelId="{7510302D-A6E6-B24A-B51D-DE7578C4531E}" type="sibTrans" cxnId="{4BB89C4E-337D-D740-845C-16B059708E87}">
      <dgm:prSet/>
      <dgm:spPr/>
      <dgm:t>
        <a:bodyPr/>
        <a:lstStyle/>
        <a:p>
          <a:endParaRPr lang="ca-ES"/>
        </a:p>
      </dgm:t>
    </dgm:pt>
    <dgm:pt modelId="{7F0B3C48-62D4-ED40-9E09-7BB7FCEE1BF1}">
      <dgm:prSet/>
      <dgm:spPr/>
      <dgm:t>
        <a:bodyPr/>
        <a:lstStyle/>
        <a:p>
          <a:r>
            <a:rPr lang="es-ES" dirty="0" smtClean="0"/>
            <a:t>RECERCA A L’HSJD</a:t>
          </a:r>
        </a:p>
      </dgm:t>
    </dgm:pt>
    <dgm:pt modelId="{CA04FA93-8E6E-1A4C-87E0-388C8C8F05C1}" type="parTrans" cxnId="{A5583C7F-F959-AA4A-809A-274B866A2E85}">
      <dgm:prSet/>
      <dgm:spPr/>
      <dgm:t>
        <a:bodyPr/>
        <a:lstStyle/>
        <a:p>
          <a:endParaRPr lang="ca-ES"/>
        </a:p>
      </dgm:t>
    </dgm:pt>
    <dgm:pt modelId="{295611AD-1484-A94B-9234-9E7E5181D0B6}" type="sibTrans" cxnId="{A5583C7F-F959-AA4A-809A-274B866A2E85}">
      <dgm:prSet/>
      <dgm:spPr/>
      <dgm:t>
        <a:bodyPr/>
        <a:lstStyle/>
        <a:p>
          <a:endParaRPr lang="ca-ES"/>
        </a:p>
      </dgm:t>
    </dgm:pt>
    <dgm:pt modelId="{F02DB6F6-E6DE-E549-B274-D4F0832000DB}">
      <dgm:prSet/>
      <dgm:spPr/>
      <dgm:t>
        <a:bodyPr/>
        <a:lstStyle/>
        <a:p>
          <a:r>
            <a:rPr lang="es-ES" dirty="0" smtClean="0"/>
            <a:t>RECERCA AL CPM</a:t>
          </a:r>
        </a:p>
      </dgm:t>
    </dgm:pt>
    <dgm:pt modelId="{CE9A5A6C-63F2-7347-9D91-FF0FE743F445}" type="parTrans" cxnId="{4B6C3061-93F1-C446-8ED7-A6C7F38724A4}">
      <dgm:prSet/>
      <dgm:spPr/>
      <dgm:t>
        <a:bodyPr/>
        <a:lstStyle/>
        <a:p>
          <a:endParaRPr lang="ca-ES"/>
        </a:p>
      </dgm:t>
    </dgm:pt>
    <dgm:pt modelId="{122C26E2-27B0-6A49-A0BB-686513356824}" type="sibTrans" cxnId="{4B6C3061-93F1-C446-8ED7-A6C7F38724A4}">
      <dgm:prSet/>
      <dgm:spPr/>
      <dgm:t>
        <a:bodyPr/>
        <a:lstStyle/>
        <a:p>
          <a:endParaRPr lang="ca-ES"/>
        </a:p>
      </dgm:t>
    </dgm:pt>
    <dgm:pt modelId="{565440FF-7203-ED47-BF21-CF5450D72A61}">
      <dgm:prSet/>
      <dgm:spPr/>
      <dgm:t>
        <a:bodyPr/>
        <a:lstStyle/>
        <a:p>
          <a:r>
            <a:rPr lang="es-ES" dirty="0" smtClean="0"/>
            <a:t>RESULTATS</a:t>
          </a:r>
        </a:p>
      </dgm:t>
    </dgm:pt>
    <dgm:pt modelId="{CB3CD0AB-1A47-B447-AF14-C8B2247A73B8}" type="parTrans" cxnId="{4A7A0E42-47D7-6B44-9DCD-3EEA67C209E7}">
      <dgm:prSet/>
      <dgm:spPr/>
      <dgm:t>
        <a:bodyPr/>
        <a:lstStyle/>
        <a:p>
          <a:endParaRPr lang="ca-ES"/>
        </a:p>
      </dgm:t>
    </dgm:pt>
    <dgm:pt modelId="{0EEB8510-41C1-F149-A86A-0DF7FAC7602A}" type="sibTrans" cxnId="{4A7A0E42-47D7-6B44-9DCD-3EEA67C209E7}">
      <dgm:prSet/>
      <dgm:spPr/>
      <dgm:t>
        <a:bodyPr/>
        <a:lstStyle/>
        <a:p>
          <a:endParaRPr lang="ca-ES"/>
        </a:p>
      </dgm:t>
    </dgm:pt>
    <dgm:pt modelId="{0E6C2B2F-BD1F-DA42-88AA-F6BEFCAB038C}">
      <dgm:prSet/>
      <dgm:spPr/>
      <dgm:t>
        <a:bodyPr/>
        <a:lstStyle/>
        <a:p>
          <a:r>
            <a:rPr lang="es-ES" dirty="0" smtClean="0"/>
            <a:t>CONCLUSIONS</a:t>
          </a:r>
        </a:p>
      </dgm:t>
    </dgm:pt>
    <dgm:pt modelId="{0A39DF5C-67A8-7940-BB10-0FB00873E76F}" type="parTrans" cxnId="{49A74FEF-6579-9443-9A76-A1883F6DA746}">
      <dgm:prSet/>
      <dgm:spPr/>
      <dgm:t>
        <a:bodyPr/>
        <a:lstStyle/>
        <a:p>
          <a:endParaRPr lang="ca-ES"/>
        </a:p>
      </dgm:t>
    </dgm:pt>
    <dgm:pt modelId="{AC4D5EFD-E4A6-FB45-9152-CD7BB174D8A6}" type="sibTrans" cxnId="{49A74FEF-6579-9443-9A76-A1883F6DA746}">
      <dgm:prSet/>
      <dgm:spPr/>
      <dgm:t>
        <a:bodyPr/>
        <a:lstStyle/>
        <a:p>
          <a:endParaRPr lang="ca-ES"/>
        </a:p>
      </dgm:t>
    </dgm:pt>
    <dgm:pt modelId="{D775C4B7-872B-6546-9A06-448FB9DAD61B}">
      <dgm:prSet/>
      <dgm:spPr/>
      <dgm:t>
        <a:bodyPr/>
        <a:lstStyle/>
        <a:p>
          <a:r>
            <a:rPr lang="es-ES" dirty="0" smtClean="0"/>
            <a:t>RESULTATS</a:t>
          </a:r>
        </a:p>
      </dgm:t>
    </dgm:pt>
    <dgm:pt modelId="{0E00D246-0603-5D4F-B56C-9BF3DFEF1949}" type="parTrans" cxnId="{5DE17764-94F7-4344-8979-E71F8A348D55}">
      <dgm:prSet/>
      <dgm:spPr/>
      <dgm:t>
        <a:bodyPr/>
        <a:lstStyle/>
        <a:p>
          <a:endParaRPr lang="ca-ES"/>
        </a:p>
      </dgm:t>
    </dgm:pt>
    <dgm:pt modelId="{FAE0B0E6-645A-1949-B7D8-B3402976529F}" type="sibTrans" cxnId="{5DE17764-94F7-4344-8979-E71F8A348D55}">
      <dgm:prSet/>
      <dgm:spPr/>
      <dgm:t>
        <a:bodyPr/>
        <a:lstStyle/>
        <a:p>
          <a:endParaRPr lang="ca-ES"/>
        </a:p>
      </dgm:t>
    </dgm:pt>
    <dgm:pt modelId="{EB4FC697-94EB-CB45-AAC0-F5D2C921BFB4}" type="pres">
      <dgm:prSet presAssocID="{4565132C-FAB6-9043-A46D-D5E7246BB57D}" presName="Name0" presStyleCnt="0">
        <dgm:presLayoutVars>
          <dgm:chMax val="7"/>
          <dgm:chPref val="7"/>
          <dgm:dir/>
        </dgm:presLayoutVars>
      </dgm:prSet>
      <dgm:spPr/>
      <dgm:t>
        <a:bodyPr/>
        <a:lstStyle/>
        <a:p>
          <a:endParaRPr lang="ca-ES"/>
        </a:p>
      </dgm:t>
    </dgm:pt>
    <dgm:pt modelId="{4E5ED327-7368-FB4C-B966-7AF329090214}" type="pres">
      <dgm:prSet presAssocID="{4565132C-FAB6-9043-A46D-D5E7246BB57D}" presName="Name1" presStyleCnt="0"/>
      <dgm:spPr/>
      <dgm:t>
        <a:bodyPr/>
        <a:lstStyle/>
        <a:p>
          <a:endParaRPr lang="ca-ES"/>
        </a:p>
      </dgm:t>
    </dgm:pt>
    <dgm:pt modelId="{4DAD885A-D603-1D4E-BE36-960C4C8CB6B2}" type="pres">
      <dgm:prSet presAssocID="{4565132C-FAB6-9043-A46D-D5E7246BB57D}" presName="cycle" presStyleCnt="0"/>
      <dgm:spPr/>
      <dgm:t>
        <a:bodyPr/>
        <a:lstStyle/>
        <a:p>
          <a:endParaRPr lang="ca-ES"/>
        </a:p>
      </dgm:t>
    </dgm:pt>
    <dgm:pt modelId="{CD804A4D-64BF-5443-87B0-E378CC3504F3}" type="pres">
      <dgm:prSet presAssocID="{4565132C-FAB6-9043-A46D-D5E7246BB57D}" presName="srcNode" presStyleLbl="node1" presStyleIdx="0" presStyleCnt="4"/>
      <dgm:spPr/>
      <dgm:t>
        <a:bodyPr/>
        <a:lstStyle/>
        <a:p>
          <a:endParaRPr lang="ca-ES"/>
        </a:p>
      </dgm:t>
    </dgm:pt>
    <dgm:pt modelId="{B3FC6B2C-2459-224C-9BC9-A5B84AAC3AF3}" type="pres">
      <dgm:prSet presAssocID="{4565132C-FAB6-9043-A46D-D5E7246BB57D}" presName="conn" presStyleLbl="parChTrans1D2" presStyleIdx="0" presStyleCnt="1"/>
      <dgm:spPr/>
      <dgm:t>
        <a:bodyPr/>
        <a:lstStyle/>
        <a:p>
          <a:endParaRPr lang="ca-ES"/>
        </a:p>
      </dgm:t>
    </dgm:pt>
    <dgm:pt modelId="{B2EF40CE-3B95-E74A-9FDD-F28FA5313A4E}" type="pres">
      <dgm:prSet presAssocID="{4565132C-FAB6-9043-A46D-D5E7246BB57D}" presName="extraNode" presStyleLbl="node1" presStyleIdx="0" presStyleCnt="4"/>
      <dgm:spPr/>
      <dgm:t>
        <a:bodyPr/>
        <a:lstStyle/>
        <a:p>
          <a:endParaRPr lang="ca-ES"/>
        </a:p>
      </dgm:t>
    </dgm:pt>
    <dgm:pt modelId="{82764EB4-2FC0-7048-8BE7-D90E3EB36BDE}" type="pres">
      <dgm:prSet presAssocID="{4565132C-FAB6-9043-A46D-D5E7246BB57D}" presName="dstNode" presStyleLbl="node1" presStyleIdx="0" presStyleCnt="4"/>
      <dgm:spPr/>
      <dgm:t>
        <a:bodyPr/>
        <a:lstStyle/>
        <a:p>
          <a:endParaRPr lang="ca-ES"/>
        </a:p>
      </dgm:t>
    </dgm:pt>
    <dgm:pt modelId="{5D9E34D9-461B-2346-B808-27F6D2FE992D}" type="pres">
      <dgm:prSet presAssocID="{CA50A08F-AABF-AF43-9FDB-FAC93D249789}" presName="text_1" presStyleLbl="node1" presStyleIdx="0" presStyleCnt="4">
        <dgm:presLayoutVars>
          <dgm:bulletEnabled val="1"/>
        </dgm:presLayoutVars>
      </dgm:prSet>
      <dgm:spPr/>
      <dgm:t>
        <a:bodyPr/>
        <a:lstStyle/>
        <a:p>
          <a:endParaRPr lang="ca-ES"/>
        </a:p>
      </dgm:t>
    </dgm:pt>
    <dgm:pt modelId="{BC3248CF-EFDA-3149-A231-D1722C818A8E}" type="pres">
      <dgm:prSet presAssocID="{CA50A08F-AABF-AF43-9FDB-FAC93D249789}" presName="accent_1" presStyleCnt="0"/>
      <dgm:spPr/>
      <dgm:t>
        <a:bodyPr/>
        <a:lstStyle/>
        <a:p>
          <a:endParaRPr lang="ca-ES"/>
        </a:p>
      </dgm:t>
    </dgm:pt>
    <dgm:pt modelId="{8F220707-2016-8D40-AE41-C335933E1357}" type="pres">
      <dgm:prSet presAssocID="{CA50A08F-AABF-AF43-9FDB-FAC93D249789}" presName="accentRepeatNode" presStyleLbl="solidFgAcc1" presStyleIdx="0" presStyleCnt="4" custLinFactNeighborX="1219"/>
      <dgm:spPr/>
      <dgm:t>
        <a:bodyPr/>
        <a:lstStyle/>
        <a:p>
          <a:endParaRPr lang="ca-ES"/>
        </a:p>
      </dgm:t>
    </dgm:pt>
    <dgm:pt modelId="{29BD79E4-999D-EF41-9A65-B00A353A4128}" type="pres">
      <dgm:prSet presAssocID="{7F0B3C48-62D4-ED40-9E09-7BB7FCEE1BF1}" presName="text_2" presStyleLbl="node1" presStyleIdx="1" presStyleCnt="4">
        <dgm:presLayoutVars>
          <dgm:bulletEnabled val="1"/>
        </dgm:presLayoutVars>
      </dgm:prSet>
      <dgm:spPr/>
      <dgm:t>
        <a:bodyPr/>
        <a:lstStyle/>
        <a:p>
          <a:endParaRPr lang="ca-ES"/>
        </a:p>
      </dgm:t>
    </dgm:pt>
    <dgm:pt modelId="{3E408E32-AFB4-D340-ADFE-93FED3470DC4}" type="pres">
      <dgm:prSet presAssocID="{7F0B3C48-62D4-ED40-9E09-7BB7FCEE1BF1}" presName="accent_2" presStyleCnt="0"/>
      <dgm:spPr/>
      <dgm:t>
        <a:bodyPr/>
        <a:lstStyle/>
        <a:p>
          <a:endParaRPr lang="ca-ES"/>
        </a:p>
      </dgm:t>
    </dgm:pt>
    <dgm:pt modelId="{6D9DFAAA-B65B-5940-8E89-62DE5A4712D3}" type="pres">
      <dgm:prSet presAssocID="{7F0B3C48-62D4-ED40-9E09-7BB7FCEE1BF1}" presName="accentRepeatNode" presStyleLbl="solidFgAcc1" presStyleIdx="1" presStyleCnt="4"/>
      <dgm:spPr/>
      <dgm:t>
        <a:bodyPr/>
        <a:lstStyle/>
        <a:p>
          <a:endParaRPr lang="ca-ES"/>
        </a:p>
      </dgm:t>
    </dgm:pt>
    <dgm:pt modelId="{3122012C-C1D0-014F-9BE7-8CBC5C44EA41}" type="pres">
      <dgm:prSet presAssocID="{F02DB6F6-E6DE-E549-B274-D4F0832000DB}" presName="text_3" presStyleLbl="node1" presStyleIdx="2" presStyleCnt="4">
        <dgm:presLayoutVars>
          <dgm:bulletEnabled val="1"/>
        </dgm:presLayoutVars>
      </dgm:prSet>
      <dgm:spPr/>
      <dgm:t>
        <a:bodyPr/>
        <a:lstStyle/>
        <a:p>
          <a:endParaRPr lang="ca-ES"/>
        </a:p>
      </dgm:t>
    </dgm:pt>
    <dgm:pt modelId="{56F401A6-C5AB-4649-898C-ADEFCA519089}" type="pres">
      <dgm:prSet presAssocID="{F02DB6F6-E6DE-E549-B274-D4F0832000DB}" presName="accent_3" presStyleCnt="0"/>
      <dgm:spPr/>
      <dgm:t>
        <a:bodyPr/>
        <a:lstStyle/>
        <a:p>
          <a:endParaRPr lang="ca-ES"/>
        </a:p>
      </dgm:t>
    </dgm:pt>
    <dgm:pt modelId="{AF887808-B693-924E-A3A6-41D694585399}" type="pres">
      <dgm:prSet presAssocID="{F02DB6F6-E6DE-E549-B274-D4F0832000DB}" presName="accentRepeatNode" presStyleLbl="solidFgAcc1" presStyleIdx="2" presStyleCnt="4"/>
      <dgm:spPr/>
      <dgm:t>
        <a:bodyPr/>
        <a:lstStyle/>
        <a:p>
          <a:endParaRPr lang="ca-ES"/>
        </a:p>
      </dgm:t>
    </dgm:pt>
    <dgm:pt modelId="{B8241E47-00B4-EA40-86AA-84990FF9FE24}" type="pres">
      <dgm:prSet presAssocID="{0E6C2B2F-BD1F-DA42-88AA-F6BEFCAB038C}" presName="text_4" presStyleLbl="node1" presStyleIdx="3" presStyleCnt="4">
        <dgm:presLayoutVars>
          <dgm:bulletEnabled val="1"/>
        </dgm:presLayoutVars>
      </dgm:prSet>
      <dgm:spPr/>
      <dgm:t>
        <a:bodyPr/>
        <a:lstStyle/>
        <a:p>
          <a:endParaRPr lang="ca-ES"/>
        </a:p>
      </dgm:t>
    </dgm:pt>
    <dgm:pt modelId="{7938422B-A101-1046-8D5A-E0DD67F3502C}" type="pres">
      <dgm:prSet presAssocID="{0E6C2B2F-BD1F-DA42-88AA-F6BEFCAB038C}" presName="accent_4" presStyleCnt="0"/>
      <dgm:spPr/>
      <dgm:t>
        <a:bodyPr/>
        <a:lstStyle/>
        <a:p>
          <a:endParaRPr lang="ca-ES"/>
        </a:p>
      </dgm:t>
    </dgm:pt>
    <dgm:pt modelId="{175E2D4F-0B3D-0D49-B278-5C17F14416B5}" type="pres">
      <dgm:prSet presAssocID="{0E6C2B2F-BD1F-DA42-88AA-F6BEFCAB038C}" presName="accentRepeatNode" presStyleLbl="solidFgAcc1" presStyleIdx="3" presStyleCnt="4"/>
      <dgm:spPr/>
      <dgm:t>
        <a:bodyPr/>
        <a:lstStyle/>
        <a:p>
          <a:endParaRPr lang="ca-ES"/>
        </a:p>
      </dgm:t>
    </dgm:pt>
  </dgm:ptLst>
  <dgm:cxnLst>
    <dgm:cxn modelId="{4B6C3061-93F1-C446-8ED7-A6C7F38724A4}" srcId="{4565132C-FAB6-9043-A46D-D5E7246BB57D}" destId="{F02DB6F6-E6DE-E549-B274-D4F0832000DB}" srcOrd="2" destOrd="0" parTransId="{CE9A5A6C-63F2-7347-9D91-FF0FE743F445}" sibTransId="{122C26E2-27B0-6A49-A0BB-686513356824}"/>
    <dgm:cxn modelId="{4BB89C4E-337D-D740-845C-16B059708E87}" srcId="{4565132C-FAB6-9043-A46D-D5E7246BB57D}" destId="{CA50A08F-AABF-AF43-9FDB-FAC93D249789}" srcOrd="0" destOrd="0" parTransId="{B00085B6-F03B-B647-8179-6C777CE0B152}" sibTransId="{7510302D-A6E6-B24A-B51D-DE7578C4531E}"/>
    <dgm:cxn modelId="{70D87EC9-76B8-0540-8461-487811D7AA90}" type="presOf" srcId="{7510302D-A6E6-B24A-B51D-DE7578C4531E}" destId="{B3FC6B2C-2459-224C-9BC9-A5B84AAC3AF3}" srcOrd="0" destOrd="0" presId="urn:microsoft.com/office/officeart/2008/layout/VerticalCurvedList"/>
    <dgm:cxn modelId="{EFADECA9-44A8-FC45-AEF4-A7DD22CBFED5}" type="presOf" srcId="{7F0B3C48-62D4-ED40-9E09-7BB7FCEE1BF1}" destId="{29BD79E4-999D-EF41-9A65-B00A353A4128}" srcOrd="0" destOrd="0" presId="urn:microsoft.com/office/officeart/2008/layout/VerticalCurvedList"/>
    <dgm:cxn modelId="{49A74FEF-6579-9443-9A76-A1883F6DA746}" srcId="{4565132C-FAB6-9043-A46D-D5E7246BB57D}" destId="{0E6C2B2F-BD1F-DA42-88AA-F6BEFCAB038C}" srcOrd="3" destOrd="0" parTransId="{0A39DF5C-67A8-7940-BB10-0FB00873E76F}" sibTransId="{AC4D5EFD-E4A6-FB45-9152-CD7BB174D8A6}"/>
    <dgm:cxn modelId="{F92D867C-1038-6849-89E3-FD7C7DF3B02B}" type="presOf" srcId="{CA50A08F-AABF-AF43-9FDB-FAC93D249789}" destId="{5D9E34D9-461B-2346-B808-27F6D2FE992D}" srcOrd="0" destOrd="0" presId="urn:microsoft.com/office/officeart/2008/layout/VerticalCurvedList"/>
    <dgm:cxn modelId="{72FEC610-B3FA-C24B-8DBA-68386D484293}" type="presOf" srcId="{0E6C2B2F-BD1F-DA42-88AA-F6BEFCAB038C}" destId="{B8241E47-00B4-EA40-86AA-84990FF9FE24}" srcOrd="0" destOrd="0" presId="urn:microsoft.com/office/officeart/2008/layout/VerticalCurvedList"/>
    <dgm:cxn modelId="{D02D1493-7307-4048-BFDC-9263C872EAC9}" type="presOf" srcId="{565440FF-7203-ED47-BF21-CF5450D72A61}" destId="{3122012C-C1D0-014F-9BE7-8CBC5C44EA41}" srcOrd="0" destOrd="1" presId="urn:microsoft.com/office/officeart/2008/layout/VerticalCurvedList"/>
    <dgm:cxn modelId="{832C9140-DB03-3A45-BA57-CD61E6F5F8C4}" type="presOf" srcId="{D775C4B7-872B-6546-9A06-448FB9DAD61B}" destId="{29BD79E4-999D-EF41-9A65-B00A353A4128}" srcOrd="0" destOrd="1" presId="urn:microsoft.com/office/officeart/2008/layout/VerticalCurvedList"/>
    <dgm:cxn modelId="{5DE17764-94F7-4344-8979-E71F8A348D55}" srcId="{7F0B3C48-62D4-ED40-9E09-7BB7FCEE1BF1}" destId="{D775C4B7-872B-6546-9A06-448FB9DAD61B}" srcOrd="0" destOrd="0" parTransId="{0E00D246-0603-5D4F-B56C-9BF3DFEF1949}" sibTransId="{FAE0B0E6-645A-1949-B7D8-B3402976529F}"/>
    <dgm:cxn modelId="{4A7A0E42-47D7-6B44-9DCD-3EEA67C209E7}" srcId="{F02DB6F6-E6DE-E549-B274-D4F0832000DB}" destId="{565440FF-7203-ED47-BF21-CF5450D72A61}" srcOrd="0" destOrd="0" parTransId="{CB3CD0AB-1A47-B447-AF14-C8B2247A73B8}" sibTransId="{0EEB8510-41C1-F149-A86A-0DF7FAC7602A}"/>
    <dgm:cxn modelId="{A549C693-A556-2342-8550-63F8E3AE5812}" type="presOf" srcId="{4565132C-FAB6-9043-A46D-D5E7246BB57D}" destId="{EB4FC697-94EB-CB45-AAC0-F5D2C921BFB4}" srcOrd="0" destOrd="0" presId="urn:microsoft.com/office/officeart/2008/layout/VerticalCurvedList"/>
    <dgm:cxn modelId="{BEE4B06A-C41E-1847-9072-DD51AEA5FD85}" type="presOf" srcId="{F02DB6F6-E6DE-E549-B274-D4F0832000DB}" destId="{3122012C-C1D0-014F-9BE7-8CBC5C44EA41}" srcOrd="0" destOrd="0" presId="urn:microsoft.com/office/officeart/2008/layout/VerticalCurvedList"/>
    <dgm:cxn modelId="{A5583C7F-F959-AA4A-809A-274B866A2E85}" srcId="{4565132C-FAB6-9043-A46D-D5E7246BB57D}" destId="{7F0B3C48-62D4-ED40-9E09-7BB7FCEE1BF1}" srcOrd="1" destOrd="0" parTransId="{CA04FA93-8E6E-1A4C-87E0-388C8C8F05C1}" sibTransId="{295611AD-1484-A94B-9234-9E7E5181D0B6}"/>
    <dgm:cxn modelId="{0527540A-C226-264A-91F7-04D50A63C3E7}" type="presParOf" srcId="{EB4FC697-94EB-CB45-AAC0-F5D2C921BFB4}" destId="{4E5ED327-7368-FB4C-B966-7AF329090214}" srcOrd="0" destOrd="0" presId="urn:microsoft.com/office/officeart/2008/layout/VerticalCurvedList"/>
    <dgm:cxn modelId="{90934F9C-6A66-7C4E-B989-04F5194FBE38}" type="presParOf" srcId="{4E5ED327-7368-FB4C-B966-7AF329090214}" destId="{4DAD885A-D603-1D4E-BE36-960C4C8CB6B2}" srcOrd="0" destOrd="0" presId="urn:microsoft.com/office/officeart/2008/layout/VerticalCurvedList"/>
    <dgm:cxn modelId="{F157F0CF-DE8A-9F42-9639-B656EE1B79F6}" type="presParOf" srcId="{4DAD885A-D603-1D4E-BE36-960C4C8CB6B2}" destId="{CD804A4D-64BF-5443-87B0-E378CC3504F3}" srcOrd="0" destOrd="0" presId="urn:microsoft.com/office/officeart/2008/layout/VerticalCurvedList"/>
    <dgm:cxn modelId="{9FAA76E8-274B-4B43-875E-E5DCE52B024C}" type="presParOf" srcId="{4DAD885A-D603-1D4E-BE36-960C4C8CB6B2}" destId="{B3FC6B2C-2459-224C-9BC9-A5B84AAC3AF3}" srcOrd="1" destOrd="0" presId="urn:microsoft.com/office/officeart/2008/layout/VerticalCurvedList"/>
    <dgm:cxn modelId="{EF68571E-EA29-AC4B-AEA4-31A997620A26}" type="presParOf" srcId="{4DAD885A-D603-1D4E-BE36-960C4C8CB6B2}" destId="{B2EF40CE-3B95-E74A-9FDD-F28FA5313A4E}" srcOrd="2" destOrd="0" presId="urn:microsoft.com/office/officeart/2008/layout/VerticalCurvedList"/>
    <dgm:cxn modelId="{D2013E30-9484-B744-AB7C-E734D4C263A5}" type="presParOf" srcId="{4DAD885A-D603-1D4E-BE36-960C4C8CB6B2}" destId="{82764EB4-2FC0-7048-8BE7-D90E3EB36BDE}" srcOrd="3" destOrd="0" presId="urn:microsoft.com/office/officeart/2008/layout/VerticalCurvedList"/>
    <dgm:cxn modelId="{BB3719BA-63F7-8D40-BCC6-78BF24ADE481}" type="presParOf" srcId="{4E5ED327-7368-FB4C-B966-7AF329090214}" destId="{5D9E34D9-461B-2346-B808-27F6D2FE992D}" srcOrd="1" destOrd="0" presId="urn:microsoft.com/office/officeart/2008/layout/VerticalCurvedList"/>
    <dgm:cxn modelId="{D78D717F-B3ED-6343-B56C-07519AA6FD99}" type="presParOf" srcId="{4E5ED327-7368-FB4C-B966-7AF329090214}" destId="{BC3248CF-EFDA-3149-A231-D1722C818A8E}" srcOrd="2" destOrd="0" presId="urn:microsoft.com/office/officeart/2008/layout/VerticalCurvedList"/>
    <dgm:cxn modelId="{976F3AD0-DF68-B84D-BA83-D1D1C99A34AF}" type="presParOf" srcId="{BC3248CF-EFDA-3149-A231-D1722C818A8E}" destId="{8F220707-2016-8D40-AE41-C335933E1357}" srcOrd="0" destOrd="0" presId="urn:microsoft.com/office/officeart/2008/layout/VerticalCurvedList"/>
    <dgm:cxn modelId="{30C5B831-069D-1645-861F-BCD96CAEBDD6}" type="presParOf" srcId="{4E5ED327-7368-FB4C-B966-7AF329090214}" destId="{29BD79E4-999D-EF41-9A65-B00A353A4128}" srcOrd="3" destOrd="0" presId="urn:microsoft.com/office/officeart/2008/layout/VerticalCurvedList"/>
    <dgm:cxn modelId="{98A0F494-3A40-CD42-B46C-32327F987A80}" type="presParOf" srcId="{4E5ED327-7368-FB4C-B966-7AF329090214}" destId="{3E408E32-AFB4-D340-ADFE-93FED3470DC4}" srcOrd="4" destOrd="0" presId="urn:microsoft.com/office/officeart/2008/layout/VerticalCurvedList"/>
    <dgm:cxn modelId="{3AACC4CE-864A-804F-B374-2656870493DE}" type="presParOf" srcId="{3E408E32-AFB4-D340-ADFE-93FED3470DC4}" destId="{6D9DFAAA-B65B-5940-8E89-62DE5A4712D3}" srcOrd="0" destOrd="0" presId="urn:microsoft.com/office/officeart/2008/layout/VerticalCurvedList"/>
    <dgm:cxn modelId="{88F01C30-3BCF-B447-BFC7-9133C80F4CC3}" type="presParOf" srcId="{4E5ED327-7368-FB4C-B966-7AF329090214}" destId="{3122012C-C1D0-014F-9BE7-8CBC5C44EA41}" srcOrd="5" destOrd="0" presId="urn:microsoft.com/office/officeart/2008/layout/VerticalCurvedList"/>
    <dgm:cxn modelId="{3293F207-126F-DF45-8B23-FA074DE7A20D}" type="presParOf" srcId="{4E5ED327-7368-FB4C-B966-7AF329090214}" destId="{56F401A6-C5AB-4649-898C-ADEFCA519089}" srcOrd="6" destOrd="0" presId="urn:microsoft.com/office/officeart/2008/layout/VerticalCurvedList"/>
    <dgm:cxn modelId="{5A4D4A07-C561-6743-96FF-26F502FA8E4F}" type="presParOf" srcId="{56F401A6-C5AB-4649-898C-ADEFCA519089}" destId="{AF887808-B693-924E-A3A6-41D694585399}" srcOrd="0" destOrd="0" presId="urn:microsoft.com/office/officeart/2008/layout/VerticalCurvedList"/>
    <dgm:cxn modelId="{F62BDFAC-D43A-164E-BE10-3B1FD6BCDF8C}" type="presParOf" srcId="{4E5ED327-7368-FB4C-B966-7AF329090214}" destId="{B8241E47-00B4-EA40-86AA-84990FF9FE24}" srcOrd="7" destOrd="0" presId="urn:microsoft.com/office/officeart/2008/layout/VerticalCurvedList"/>
    <dgm:cxn modelId="{59A9D2E0-CCF3-A14C-A7E7-26C215437012}" type="presParOf" srcId="{4E5ED327-7368-FB4C-B966-7AF329090214}" destId="{7938422B-A101-1046-8D5A-E0DD67F3502C}" srcOrd="8" destOrd="0" presId="urn:microsoft.com/office/officeart/2008/layout/VerticalCurvedList"/>
    <dgm:cxn modelId="{ED45B523-8633-9A48-926A-68929567FBED}" type="presParOf" srcId="{7938422B-A101-1046-8D5A-E0DD67F3502C}" destId="{175E2D4F-0B3D-0D49-B278-5C17F14416B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2306D-EFEA-FD4C-B47F-80B794F7853B}" type="doc">
      <dgm:prSet loTypeId="urn:microsoft.com/office/officeart/2005/8/layout/hProcess9" loCatId="" qsTypeId="urn:microsoft.com/office/officeart/2005/8/quickstyle/simple4" qsCatId="simple" csTypeId="urn:microsoft.com/office/officeart/2005/8/colors/colorful5" csCatId="colorful" phldr="1"/>
      <dgm:spPr/>
      <dgm:t>
        <a:bodyPr/>
        <a:lstStyle/>
        <a:p>
          <a:endParaRPr lang="ca-ES"/>
        </a:p>
      </dgm:t>
    </dgm:pt>
    <dgm:pt modelId="{63FE03D2-8EB5-9049-9C4E-E671FAC26736}">
      <dgm:prSet phldrT="[Texto]"/>
      <dgm:spPr/>
      <dgm:t>
        <a:bodyPr/>
        <a:lstStyle/>
        <a:p>
          <a:r>
            <a:rPr lang="ca-ES" dirty="0" err="1" smtClean="0"/>
            <a:t>Motivaci</a:t>
          </a:r>
          <a:r>
            <a:rPr lang="es-ES" dirty="0" err="1" smtClean="0"/>
            <a:t>ó</a:t>
          </a:r>
          <a:endParaRPr lang="ca-ES" dirty="0"/>
        </a:p>
      </dgm:t>
    </dgm:pt>
    <dgm:pt modelId="{D5379945-5F2D-CE45-8A64-FBE3061DB308}" type="parTrans" cxnId="{13793134-5DAC-EB46-9738-0C7F9E2BEA6C}">
      <dgm:prSet/>
      <dgm:spPr/>
      <dgm:t>
        <a:bodyPr/>
        <a:lstStyle/>
        <a:p>
          <a:endParaRPr lang="ca-ES"/>
        </a:p>
      </dgm:t>
    </dgm:pt>
    <dgm:pt modelId="{FBBB9361-C6D9-854F-8F3D-104D41BE83DA}" type="sibTrans" cxnId="{13793134-5DAC-EB46-9738-0C7F9E2BEA6C}">
      <dgm:prSet/>
      <dgm:spPr/>
      <dgm:t>
        <a:bodyPr/>
        <a:lstStyle/>
        <a:p>
          <a:endParaRPr lang="ca-ES"/>
        </a:p>
      </dgm:t>
    </dgm:pt>
    <dgm:pt modelId="{31A06F82-AF33-6E45-9191-06498A827147}">
      <dgm:prSet phldrT="[Texto]"/>
      <dgm:spPr/>
      <dgm:t>
        <a:bodyPr/>
        <a:lstStyle/>
        <a:p>
          <a:r>
            <a:rPr lang="ca-ES" dirty="0" smtClean="0"/>
            <a:t>Pregunta</a:t>
          </a:r>
        </a:p>
        <a:p>
          <a:r>
            <a:rPr lang="ca-ES" dirty="0" smtClean="0"/>
            <a:t>+</a:t>
          </a:r>
        </a:p>
        <a:p>
          <a:r>
            <a:rPr lang="ca-ES" dirty="0" err="1" smtClean="0"/>
            <a:t>Hip</a:t>
          </a:r>
          <a:r>
            <a:rPr lang="es-ES" dirty="0" err="1" smtClean="0"/>
            <a:t>òtesi</a:t>
          </a:r>
          <a:endParaRPr lang="ca-ES" dirty="0"/>
        </a:p>
      </dgm:t>
    </dgm:pt>
    <dgm:pt modelId="{65828719-1E57-C143-BA62-F74DE17C399A}" type="parTrans" cxnId="{52ABA280-F2FF-054D-BD0A-3D44F4296B14}">
      <dgm:prSet/>
      <dgm:spPr/>
      <dgm:t>
        <a:bodyPr/>
        <a:lstStyle/>
        <a:p>
          <a:endParaRPr lang="ca-ES"/>
        </a:p>
      </dgm:t>
    </dgm:pt>
    <dgm:pt modelId="{CBEBD9E4-D73C-4246-865B-F57A18FA8A24}" type="sibTrans" cxnId="{52ABA280-F2FF-054D-BD0A-3D44F4296B14}">
      <dgm:prSet/>
      <dgm:spPr/>
      <dgm:t>
        <a:bodyPr/>
        <a:lstStyle/>
        <a:p>
          <a:endParaRPr lang="ca-ES"/>
        </a:p>
      </dgm:t>
    </dgm:pt>
    <dgm:pt modelId="{1C4C9F89-A222-E546-8560-578C5CD94E38}">
      <dgm:prSet phldrT="[Texto]"/>
      <dgm:spPr/>
      <dgm:t>
        <a:bodyPr/>
        <a:lstStyle/>
        <a:p>
          <a:r>
            <a:rPr lang="ca-ES" dirty="0" smtClean="0"/>
            <a:t>Objectius</a:t>
          </a:r>
          <a:endParaRPr lang="ca-ES" dirty="0"/>
        </a:p>
      </dgm:t>
    </dgm:pt>
    <dgm:pt modelId="{707A49B8-40A0-F748-ABD2-F7122742C942}" type="parTrans" cxnId="{9B53CFFE-09CB-B441-B161-76554B499A9D}">
      <dgm:prSet/>
      <dgm:spPr/>
      <dgm:t>
        <a:bodyPr/>
        <a:lstStyle/>
        <a:p>
          <a:endParaRPr lang="ca-ES"/>
        </a:p>
      </dgm:t>
    </dgm:pt>
    <dgm:pt modelId="{D9DA9C75-19F8-5048-95FA-6C4F7BDE7967}" type="sibTrans" cxnId="{9B53CFFE-09CB-B441-B161-76554B499A9D}">
      <dgm:prSet/>
      <dgm:spPr/>
      <dgm:t>
        <a:bodyPr/>
        <a:lstStyle/>
        <a:p>
          <a:endParaRPr lang="ca-ES"/>
        </a:p>
      </dgm:t>
    </dgm:pt>
    <dgm:pt modelId="{6CBA5A85-5F2B-2141-9244-C1DF8148CC3A}">
      <dgm:prSet phldrT="[Texto]"/>
      <dgm:spPr/>
      <dgm:t>
        <a:bodyPr/>
        <a:lstStyle/>
        <a:p>
          <a:r>
            <a:rPr lang="ca-ES" dirty="0" smtClean="0"/>
            <a:t>Metodologia</a:t>
          </a:r>
          <a:endParaRPr lang="ca-ES" dirty="0"/>
        </a:p>
      </dgm:t>
    </dgm:pt>
    <dgm:pt modelId="{FD121B29-71C6-C148-A207-F0E0E586D004}" type="parTrans" cxnId="{EA7C8369-7817-7947-9F2F-2A1A4BFAF5CA}">
      <dgm:prSet/>
      <dgm:spPr/>
      <dgm:t>
        <a:bodyPr/>
        <a:lstStyle/>
        <a:p>
          <a:endParaRPr lang="ca-ES"/>
        </a:p>
      </dgm:t>
    </dgm:pt>
    <dgm:pt modelId="{09EDF0D5-8A86-1240-9D8A-4450A9D8B4C0}" type="sibTrans" cxnId="{EA7C8369-7817-7947-9F2F-2A1A4BFAF5CA}">
      <dgm:prSet/>
      <dgm:spPr/>
      <dgm:t>
        <a:bodyPr/>
        <a:lstStyle/>
        <a:p>
          <a:endParaRPr lang="ca-ES"/>
        </a:p>
      </dgm:t>
    </dgm:pt>
    <dgm:pt modelId="{22210C11-A5FC-7045-9E62-E91E7AD54C97}" type="pres">
      <dgm:prSet presAssocID="{F9A2306D-EFEA-FD4C-B47F-80B794F7853B}" presName="CompostProcess" presStyleCnt="0">
        <dgm:presLayoutVars>
          <dgm:dir/>
          <dgm:resizeHandles val="exact"/>
        </dgm:presLayoutVars>
      </dgm:prSet>
      <dgm:spPr/>
      <dgm:t>
        <a:bodyPr/>
        <a:lstStyle/>
        <a:p>
          <a:endParaRPr lang="ca-ES"/>
        </a:p>
      </dgm:t>
    </dgm:pt>
    <dgm:pt modelId="{52811D72-52E3-AD4C-B980-C650F50C9B9A}" type="pres">
      <dgm:prSet presAssocID="{F9A2306D-EFEA-FD4C-B47F-80B794F7853B}" presName="arrow" presStyleLbl="bgShp" presStyleIdx="0" presStyleCnt="1"/>
      <dgm:spPr/>
    </dgm:pt>
    <dgm:pt modelId="{885024EA-68EE-C744-8E6B-2F32ECD2AC3A}" type="pres">
      <dgm:prSet presAssocID="{F9A2306D-EFEA-FD4C-B47F-80B794F7853B}" presName="linearProcess" presStyleCnt="0"/>
      <dgm:spPr/>
    </dgm:pt>
    <dgm:pt modelId="{A05300FA-3C61-E04D-88C0-76A84C74216C}" type="pres">
      <dgm:prSet presAssocID="{63FE03D2-8EB5-9049-9C4E-E671FAC26736}" presName="textNode" presStyleLbl="node1" presStyleIdx="0" presStyleCnt="4">
        <dgm:presLayoutVars>
          <dgm:bulletEnabled val="1"/>
        </dgm:presLayoutVars>
      </dgm:prSet>
      <dgm:spPr/>
      <dgm:t>
        <a:bodyPr/>
        <a:lstStyle/>
        <a:p>
          <a:endParaRPr lang="ca-ES"/>
        </a:p>
      </dgm:t>
    </dgm:pt>
    <dgm:pt modelId="{68012055-DDC0-8B49-98A2-2E17C2DB19B7}" type="pres">
      <dgm:prSet presAssocID="{FBBB9361-C6D9-854F-8F3D-104D41BE83DA}" presName="sibTrans" presStyleCnt="0"/>
      <dgm:spPr/>
    </dgm:pt>
    <dgm:pt modelId="{4479FC0C-360D-6D4D-B707-0F6A44E600A7}" type="pres">
      <dgm:prSet presAssocID="{31A06F82-AF33-6E45-9191-06498A827147}" presName="textNode" presStyleLbl="node1" presStyleIdx="1" presStyleCnt="4">
        <dgm:presLayoutVars>
          <dgm:bulletEnabled val="1"/>
        </dgm:presLayoutVars>
      </dgm:prSet>
      <dgm:spPr/>
      <dgm:t>
        <a:bodyPr/>
        <a:lstStyle/>
        <a:p>
          <a:endParaRPr lang="ca-ES"/>
        </a:p>
      </dgm:t>
    </dgm:pt>
    <dgm:pt modelId="{7370BCDC-86A7-2642-B66E-C3A77E9F6DE3}" type="pres">
      <dgm:prSet presAssocID="{CBEBD9E4-D73C-4246-865B-F57A18FA8A24}" presName="sibTrans" presStyleCnt="0"/>
      <dgm:spPr/>
    </dgm:pt>
    <dgm:pt modelId="{6F085A26-D983-6F4B-B29C-103A92FC6542}" type="pres">
      <dgm:prSet presAssocID="{1C4C9F89-A222-E546-8560-578C5CD94E38}" presName="textNode" presStyleLbl="node1" presStyleIdx="2" presStyleCnt="4" custLinFactNeighborX="-12532" custLinFactNeighborY="906">
        <dgm:presLayoutVars>
          <dgm:bulletEnabled val="1"/>
        </dgm:presLayoutVars>
      </dgm:prSet>
      <dgm:spPr/>
      <dgm:t>
        <a:bodyPr/>
        <a:lstStyle/>
        <a:p>
          <a:endParaRPr lang="ca-ES"/>
        </a:p>
      </dgm:t>
    </dgm:pt>
    <dgm:pt modelId="{4B665BA3-2B5B-244E-9EF9-F116DE923A68}" type="pres">
      <dgm:prSet presAssocID="{D9DA9C75-19F8-5048-95FA-6C4F7BDE7967}" presName="sibTrans" presStyleCnt="0"/>
      <dgm:spPr/>
    </dgm:pt>
    <dgm:pt modelId="{DC6AF726-D282-2849-8705-6F50F72FE0AE}" type="pres">
      <dgm:prSet presAssocID="{6CBA5A85-5F2B-2141-9244-C1DF8148CC3A}" presName="textNode" presStyleLbl="node1" presStyleIdx="3" presStyleCnt="4">
        <dgm:presLayoutVars>
          <dgm:bulletEnabled val="1"/>
        </dgm:presLayoutVars>
      </dgm:prSet>
      <dgm:spPr/>
      <dgm:t>
        <a:bodyPr/>
        <a:lstStyle/>
        <a:p>
          <a:endParaRPr lang="ca-ES"/>
        </a:p>
      </dgm:t>
    </dgm:pt>
  </dgm:ptLst>
  <dgm:cxnLst>
    <dgm:cxn modelId="{EA7C8369-7817-7947-9F2F-2A1A4BFAF5CA}" srcId="{F9A2306D-EFEA-FD4C-B47F-80B794F7853B}" destId="{6CBA5A85-5F2B-2141-9244-C1DF8148CC3A}" srcOrd="3" destOrd="0" parTransId="{FD121B29-71C6-C148-A207-F0E0E586D004}" sibTransId="{09EDF0D5-8A86-1240-9D8A-4450A9D8B4C0}"/>
    <dgm:cxn modelId="{52ABA280-F2FF-054D-BD0A-3D44F4296B14}" srcId="{F9A2306D-EFEA-FD4C-B47F-80B794F7853B}" destId="{31A06F82-AF33-6E45-9191-06498A827147}" srcOrd="1" destOrd="0" parTransId="{65828719-1E57-C143-BA62-F74DE17C399A}" sibTransId="{CBEBD9E4-D73C-4246-865B-F57A18FA8A24}"/>
    <dgm:cxn modelId="{340980E5-FD1C-B148-9D06-6F8917B2774C}" type="presOf" srcId="{31A06F82-AF33-6E45-9191-06498A827147}" destId="{4479FC0C-360D-6D4D-B707-0F6A44E600A7}" srcOrd="0" destOrd="0" presId="urn:microsoft.com/office/officeart/2005/8/layout/hProcess9"/>
    <dgm:cxn modelId="{5E248737-6501-5C40-9B71-8B03C9291A8C}" type="presOf" srcId="{63FE03D2-8EB5-9049-9C4E-E671FAC26736}" destId="{A05300FA-3C61-E04D-88C0-76A84C74216C}" srcOrd="0" destOrd="0" presId="urn:microsoft.com/office/officeart/2005/8/layout/hProcess9"/>
    <dgm:cxn modelId="{22EEB70D-1F4D-D548-BA0C-005978AB748E}" type="presOf" srcId="{1C4C9F89-A222-E546-8560-578C5CD94E38}" destId="{6F085A26-D983-6F4B-B29C-103A92FC6542}" srcOrd="0" destOrd="0" presId="urn:microsoft.com/office/officeart/2005/8/layout/hProcess9"/>
    <dgm:cxn modelId="{FAE23A42-59EC-F149-957F-18728588FAED}" type="presOf" srcId="{F9A2306D-EFEA-FD4C-B47F-80B794F7853B}" destId="{22210C11-A5FC-7045-9E62-E91E7AD54C97}" srcOrd="0" destOrd="0" presId="urn:microsoft.com/office/officeart/2005/8/layout/hProcess9"/>
    <dgm:cxn modelId="{9B53CFFE-09CB-B441-B161-76554B499A9D}" srcId="{F9A2306D-EFEA-FD4C-B47F-80B794F7853B}" destId="{1C4C9F89-A222-E546-8560-578C5CD94E38}" srcOrd="2" destOrd="0" parTransId="{707A49B8-40A0-F748-ABD2-F7122742C942}" sibTransId="{D9DA9C75-19F8-5048-95FA-6C4F7BDE7967}"/>
    <dgm:cxn modelId="{B7857124-7836-1D44-BF9D-AFD2B7D300CC}" type="presOf" srcId="{6CBA5A85-5F2B-2141-9244-C1DF8148CC3A}" destId="{DC6AF726-D282-2849-8705-6F50F72FE0AE}" srcOrd="0" destOrd="0" presId="urn:microsoft.com/office/officeart/2005/8/layout/hProcess9"/>
    <dgm:cxn modelId="{13793134-5DAC-EB46-9738-0C7F9E2BEA6C}" srcId="{F9A2306D-EFEA-FD4C-B47F-80B794F7853B}" destId="{63FE03D2-8EB5-9049-9C4E-E671FAC26736}" srcOrd="0" destOrd="0" parTransId="{D5379945-5F2D-CE45-8A64-FBE3061DB308}" sibTransId="{FBBB9361-C6D9-854F-8F3D-104D41BE83DA}"/>
    <dgm:cxn modelId="{75E85D07-F99C-D945-8635-89029A14205D}" type="presParOf" srcId="{22210C11-A5FC-7045-9E62-E91E7AD54C97}" destId="{52811D72-52E3-AD4C-B980-C650F50C9B9A}" srcOrd="0" destOrd="0" presId="urn:microsoft.com/office/officeart/2005/8/layout/hProcess9"/>
    <dgm:cxn modelId="{C06CD684-702B-CE4B-BCA6-91A41543FADD}" type="presParOf" srcId="{22210C11-A5FC-7045-9E62-E91E7AD54C97}" destId="{885024EA-68EE-C744-8E6B-2F32ECD2AC3A}" srcOrd="1" destOrd="0" presId="urn:microsoft.com/office/officeart/2005/8/layout/hProcess9"/>
    <dgm:cxn modelId="{0999AC0C-838F-584E-A43D-2DA57745A926}" type="presParOf" srcId="{885024EA-68EE-C744-8E6B-2F32ECD2AC3A}" destId="{A05300FA-3C61-E04D-88C0-76A84C74216C}" srcOrd="0" destOrd="0" presId="urn:microsoft.com/office/officeart/2005/8/layout/hProcess9"/>
    <dgm:cxn modelId="{D9E9D24D-1D8A-354A-B4B7-321D60F57E20}" type="presParOf" srcId="{885024EA-68EE-C744-8E6B-2F32ECD2AC3A}" destId="{68012055-DDC0-8B49-98A2-2E17C2DB19B7}" srcOrd="1" destOrd="0" presId="urn:microsoft.com/office/officeart/2005/8/layout/hProcess9"/>
    <dgm:cxn modelId="{22EC9021-A221-7344-8DAC-E152F38F5922}" type="presParOf" srcId="{885024EA-68EE-C744-8E6B-2F32ECD2AC3A}" destId="{4479FC0C-360D-6D4D-B707-0F6A44E600A7}" srcOrd="2" destOrd="0" presId="urn:microsoft.com/office/officeart/2005/8/layout/hProcess9"/>
    <dgm:cxn modelId="{311E51E7-51E0-4042-9492-3F8B81EFAB18}" type="presParOf" srcId="{885024EA-68EE-C744-8E6B-2F32ECD2AC3A}" destId="{7370BCDC-86A7-2642-B66E-C3A77E9F6DE3}" srcOrd="3" destOrd="0" presId="urn:microsoft.com/office/officeart/2005/8/layout/hProcess9"/>
    <dgm:cxn modelId="{7B5740A5-504D-E344-83EC-3B02E989EA3E}" type="presParOf" srcId="{885024EA-68EE-C744-8E6B-2F32ECD2AC3A}" destId="{6F085A26-D983-6F4B-B29C-103A92FC6542}" srcOrd="4" destOrd="0" presId="urn:microsoft.com/office/officeart/2005/8/layout/hProcess9"/>
    <dgm:cxn modelId="{6C8F8C7B-B80C-B04C-B789-AE1E7CC0585F}" type="presParOf" srcId="{885024EA-68EE-C744-8E6B-2F32ECD2AC3A}" destId="{4B665BA3-2B5B-244E-9EF9-F116DE923A68}" srcOrd="5" destOrd="0" presId="urn:microsoft.com/office/officeart/2005/8/layout/hProcess9"/>
    <dgm:cxn modelId="{F9DB1CA1-4293-284E-BCE2-34F5C022FC1E}" type="presParOf" srcId="{885024EA-68EE-C744-8E6B-2F32ECD2AC3A}" destId="{DC6AF726-D282-2849-8705-6F50F72FE0A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AFE75-833A-FE43-9F65-0BB7C887B2DC}" type="doc">
      <dgm:prSet loTypeId="urn:microsoft.com/office/officeart/2005/8/layout/lProcess3" loCatId="" qsTypeId="urn:microsoft.com/office/officeart/2005/8/quickstyle/simple4" qsCatId="simple" csTypeId="urn:microsoft.com/office/officeart/2005/8/colors/colorful5" csCatId="colorful" phldr="1"/>
      <dgm:spPr/>
      <dgm:t>
        <a:bodyPr/>
        <a:lstStyle/>
        <a:p>
          <a:endParaRPr lang="ca-ES"/>
        </a:p>
      </dgm:t>
    </dgm:pt>
    <dgm:pt modelId="{E093DEB4-C727-C247-9211-900A58F82B4B}">
      <dgm:prSet phldrT="[Texto]"/>
      <dgm:spPr/>
      <dgm:t>
        <a:bodyPr/>
        <a:lstStyle/>
        <a:p>
          <a:r>
            <a:rPr lang="ca-ES" dirty="0" smtClean="0"/>
            <a:t>Objectiu 1</a:t>
          </a:r>
          <a:endParaRPr lang="ca-ES" dirty="0"/>
        </a:p>
      </dgm:t>
    </dgm:pt>
    <dgm:pt modelId="{E7833B74-C7CB-4548-B6E0-504B49CFCA1B}" type="parTrans" cxnId="{53ED4A59-E24A-F54F-A2EF-E1F4C96F01BC}">
      <dgm:prSet/>
      <dgm:spPr/>
      <dgm:t>
        <a:bodyPr/>
        <a:lstStyle/>
        <a:p>
          <a:endParaRPr lang="ca-ES"/>
        </a:p>
      </dgm:t>
    </dgm:pt>
    <dgm:pt modelId="{28FC93E2-4C47-054B-93DF-C84C143AAA7B}" type="sibTrans" cxnId="{53ED4A59-E24A-F54F-A2EF-E1F4C96F01BC}">
      <dgm:prSet/>
      <dgm:spPr/>
      <dgm:t>
        <a:bodyPr/>
        <a:lstStyle/>
        <a:p>
          <a:endParaRPr lang="ca-ES"/>
        </a:p>
      </dgm:t>
    </dgm:pt>
    <dgm:pt modelId="{22F6EC80-9F93-084C-B25E-1C0D7D507F30}">
      <dgm:prSet phldrT="[Texto]"/>
      <dgm:spPr/>
      <dgm:t>
        <a:bodyPr/>
        <a:lstStyle/>
        <a:p>
          <a:r>
            <a:rPr lang="ca-ES" dirty="0" smtClean="0">
              <a:solidFill>
                <a:srgbClr val="00B050"/>
              </a:solidFill>
            </a:rPr>
            <a:t>✔</a:t>
          </a:r>
          <a:endParaRPr lang="ca-ES" dirty="0">
            <a:solidFill>
              <a:srgbClr val="00B050"/>
            </a:solidFill>
          </a:endParaRPr>
        </a:p>
      </dgm:t>
    </dgm:pt>
    <dgm:pt modelId="{90E48A0B-8290-A749-88A8-81C8D00772A4}" type="parTrans" cxnId="{03F9AA96-0B13-2345-B423-346851C7EA07}">
      <dgm:prSet/>
      <dgm:spPr/>
      <dgm:t>
        <a:bodyPr/>
        <a:lstStyle/>
        <a:p>
          <a:endParaRPr lang="ca-ES"/>
        </a:p>
      </dgm:t>
    </dgm:pt>
    <dgm:pt modelId="{368FCF5A-B2FB-3E42-AEB7-D326A76590E8}" type="sibTrans" cxnId="{03F9AA96-0B13-2345-B423-346851C7EA07}">
      <dgm:prSet/>
      <dgm:spPr/>
      <dgm:t>
        <a:bodyPr/>
        <a:lstStyle/>
        <a:p>
          <a:endParaRPr lang="ca-ES"/>
        </a:p>
      </dgm:t>
    </dgm:pt>
    <dgm:pt modelId="{E3596755-579F-744E-AEDA-E137DF6575B9}">
      <dgm:prSet phldrT="[Texto]"/>
      <dgm:spPr/>
      <dgm:t>
        <a:bodyPr/>
        <a:lstStyle/>
        <a:p>
          <a:r>
            <a:rPr lang="ca-ES" dirty="0" smtClean="0"/>
            <a:t>Objectiu 2</a:t>
          </a:r>
          <a:endParaRPr lang="ca-ES" dirty="0"/>
        </a:p>
      </dgm:t>
    </dgm:pt>
    <dgm:pt modelId="{B54B7F92-0E7B-2C49-896F-D15B04067369}" type="parTrans" cxnId="{9E86199D-8164-6546-AEBA-79EC6755139C}">
      <dgm:prSet/>
      <dgm:spPr/>
      <dgm:t>
        <a:bodyPr/>
        <a:lstStyle/>
        <a:p>
          <a:endParaRPr lang="ca-ES"/>
        </a:p>
      </dgm:t>
    </dgm:pt>
    <dgm:pt modelId="{696A2D6C-C1D7-E74A-BC57-D4AE5CF3A4FC}" type="sibTrans" cxnId="{9E86199D-8164-6546-AEBA-79EC6755139C}">
      <dgm:prSet/>
      <dgm:spPr/>
      <dgm:t>
        <a:bodyPr/>
        <a:lstStyle/>
        <a:p>
          <a:endParaRPr lang="ca-ES"/>
        </a:p>
      </dgm:t>
    </dgm:pt>
    <dgm:pt modelId="{9DFB1947-D737-B649-A310-A433F1785D3A}">
      <dgm:prSet phldrT="[Texto]"/>
      <dgm:spPr/>
      <dgm:t>
        <a:bodyPr/>
        <a:lstStyle/>
        <a:p>
          <a:r>
            <a:rPr lang="ca-ES" dirty="0" smtClean="0">
              <a:solidFill>
                <a:srgbClr val="00B050"/>
              </a:solidFill>
            </a:rPr>
            <a:t>✔</a:t>
          </a:r>
          <a:endParaRPr lang="ca-ES" dirty="0">
            <a:solidFill>
              <a:srgbClr val="00B050"/>
            </a:solidFill>
          </a:endParaRPr>
        </a:p>
      </dgm:t>
    </dgm:pt>
    <dgm:pt modelId="{FE09391D-8F56-3649-8777-DC64B0DCCBFC}" type="parTrans" cxnId="{1A77A63A-96CD-D247-94F4-E61F88CE5AC6}">
      <dgm:prSet/>
      <dgm:spPr/>
      <dgm:t>
        <a:bodyPr/>
        <a:lstStyle/>
        <a:p>
          <a:endParaRPr lang="ca-ES"/>
        </a:p>
      </dgm:t>
    </dgm:pt>
    <dgm:pt modelId="{01DA15EA-29F7-514A-AE9A-35A74D345D67}" type="sibTrans" cxnId="{1A77A63A-96CD-D247-94F4-E61F88CE5AC6}">
      <dgm:prSet/>
      <dgm:spPr/>
      <dgm:t>
        <a:bodyPr/>
        <a:lstStyle/>
        <a:p>
          <a:endParaRPr lang="ca-ES"/>
        </a:p>
      </dgm:t>
    </dgm:pt>
    <dgm:pt modelId="{8D1AADD0-D32E-1643-8B40-8697F8A8BE7F}">
      <dgm:prSet phldrT="[Texto]"/>
      <dgm:spPr/>
      <dgm:t>
        <a:bodyPr/>
        <a:lstStyle/>
        <a:p>
          <a:r>
            <a:rPr lang="ca-ES" dirty="0" smtClean="0"/>
            <a:t>Objectiu 3</a:t>
          </a:r>
          <a:endParaRPr lang="ca-ES" dirty="0"/>
        </a:p>
      </dgm:t>
    </dgm:pt>
    <dgm:pt modelId="{DF3F035D-AA28-A440-800B-1B93C0DBC498}" type="parTrans" cxnId="{732FC5FD-54C2-6A4B-9A21-43A80E721207}">
      <dgm:prSet/>
      <dgm:spPr/>
      <dgm:t>
        <a:bodyPr/>
        <a:lstStyle/>
        <a:p>
          <a:endParaRPr lang="ca-ES"/>
        </a:p>
      </dgm:t>
    </dgm:pt>
    <dgm:pt modelId="{C624A20F-B7BF-B543-982C-65CE027D691D}" type="sibTrans" cxnId="{732FC5FD-54C2-6A4B-9A21-43A80E721207}">
      <dgm:prSet/>
      <dgm:spPr/>
      <dgm:t>
        <a:bodyPr/>
        <a:lstStyle/>
        <a:p>
          <a:endParaRPr lang="ca-ES"/>
        </a:p>
      </dgm:t>
    </dgm:pt>
    <dgm:pt modelId="{ABA2C04F-FB3F-974F-BD97-3D99F90D1395}">
      <dgm:prSet phldrT="[Texto]"/>
      <dgm:spPr/>
      <dgm:t>
        <a:bodyPr/>
        <a:lstStyle/>
        <a:p>
          <a:r>
            <a:rPr lang="ca-ES" dirty="0" smtClean="0">
              <a:solidFill>
                <a:srgbClr val="00B050"/>
              </a:solidFill>
            </a:rPr>
            <a:t>✔</a:t>
          </a:r>
          <a:endParaRPr lang="ca-ES" dirty="0">
            <a:solidFill>
              <a:srgbClr val="00B050"/>
            </a:solidFill>
          </a:endParaRPr>
        </a:p>
      </dgm:t>
    </dgm:pt>
    <dgm:pt modelId="{09712DF0-A932-A94C-86D3-29E61C1C56DB}" type="parTrans" cxnId="{A1DED2AD-BD46-2F4F-AB41-07C49A3310ED}">
      <dgm:prSet/>
      <dgm:spPr/>
      <dgm:t>
        <a:bodyPr/>
        <a:lstStyle/>
        <a:p>
          <a:endParaRPr lang="ca-ES"/>
        </a:p>
      </dgm:t>
    </dgm:pt>
    <dgm:pt modelId="{70F07F50-2F3A-D642-97B6-4DF86E4303CA}" type="sibTrans" cxnId="{A1DED2AD-BD46-2F4F-AB41-07C49A3310ED}">
      <dgm:prSet/>
      <dgm:spPr/>
      <dgm:t>
        <a:bodyPr/>
        <a:lstStyle/>
        <a:p>
          <a:endParaRPr lang="ca-ES"/>
        </a:p>
      </dgm:t>
    </dgm:pt>
    <dgm:pt modelId="{BAE3899D-146C-E043-AAAF-548B1F906515}">
      <dgm:prSet phldrT="[Texto]"/>
      <dgm:spPr/>
      <dgm:t>
        <a:bodyPr/>
        <a:lstStyle/>
        <a:p>
          <a:r>
            <a:rPr lang="ca-ES" dirty="0" smtClean="0"/>
            <a:t>Objectiu 4</a:t>
          </a:r>
          <a:endParaRPr lang="ca-ES" dirty="0"/>
        </a:p>
      </dgm:t>
    </dgm:pt>
    <dgm:pt modelId="{89F70C23-83C3-6D48-89B8-BE1204D78654}" type="parTrans" cxnId="{3022F84A-45A2-1347-844F-8868FC9AE729}">
      <dgm:prSet/>
      <dgm:spPr/>
      <dgm:t>
        <a:bodyPr/>
        <a:lstStyle/>
        <a:p>
          <a:endParaRPr lang="ca-ES"/>
        </a:p>
      </dgm:t>
    </dgm:pt>
    <dgm:pt modelId="{19951A2B-3883-9943-B76C-6900C976B194}" type="sibTrans" cxnId="{3022F84A-45A2-1347-844F-8868FC9AE729}">
      <dgm:prSet/>
      <dgm:spPr/>
      <dgm:t>
        <a:bodyPr/>
        <a:lstStyle/>
        <a:p>
          <a:endParaRPr lang="ca-ES"/>
        </a:p>
      </dgm:t>
    </dgm:pt>
    <dgm:pt modelId="{88925443-4C2A-E74D-AB86-3A516F44BC5A}">
      <dgm:prSet phldrT="[Texto]"/>
      <dgm:spPr/>
      <dgm:t>
        <a:bodyPr/>
        <a:lstStyle/>
        <a:p>
          <a:r>
            <a:rPr lang="ca-ES" dirty="0" smtClean="0">
              <a:solidFill>
                <a:srgbClr val="00B050"/>
              </a:solidFill>
            </a:rPr>
            <a:t>✔</a:t>
          </a:r>
          <a:endParaRPr lang="ca-ES" dirty="0">
            <a:solidFill>
              <a:srgbClr val="00B050"/>
            </a:solidFill>
          </a:endParaRPr>
        </a:p>
      </dgm:t>
    </dgm:pt>
    <dgm:pt modelId="{F3354CBC-311A-D541-99D6-FCCE74D600FE}" type="parTrans" cxnId="{3EDCEB97-32CE-F14B-82C9-22BF38A17AB5}">
      <dgm:prSet/>
      <dgm:spPr/>
      <dgm:t>
        <a:bodyPr/>
        <a:lstStyle/>
        <a:p>
          <a:endParaRPr lang="ca-ES"/>
        </a:p>
      </dgm:t>
    </dgm:pt>
    <dgm:pt modelId="{2FCF2C67-E085-D245-B8AB-B46D3A9F1301}" type="sibTrans" cxnId="{3EDCEB97-32CE-F14B-82C9-22BF38A17AB5}">
      <dgm:prSet/>
      <dgm:spPr/>
      <dgm:t>
        <a:bodyPr/>
        <a:lstStyle/>
        <a:p>
          <a:endParaRPr lang="ca-ES"/>
        </a:p>
      </dgm:t>
    </dgm:pt>
    <dgm:pt modelId="{82451722-53A4-0F47-B0D1-DA5EB11AFDAC}">
      <dgm:prSet phldrT="[Texto]"/>
      <dgm:spPr/>
      <dgm:t>
        <a:bodyPr/>
        <a:lstStyle/>
        <a:p>
          <a:r>
            <a:rPr lang="ca-ES" dirty="0" smtClean="0"/>
            <a:t>Fonaments</a:t>
          </a:r>
          <a:r>
            <a:rPr lang="ca-ES" baseline="0" dirty="0" smtClean="0"/>
            <a:t> SAR</a:t>
          </a:r>
          <a:endParaRPr lang="ca-ES" dirty="0"/>
        </a:p>
      </dgm:t>
    </dgm:pt>
    <dgm:pt modelId="{0A2B7313-BF43-9F48-8C20-F1F2F09C6E27}" type="parTrans" cxnId="{11DD1D69-AE1F-9E41-842E-8D088A0382B2}">
      <dgm:prSet/>
      <dgm:spPr/>
      <dgm:t>
        <a:bodyPr/>
        <a:lstStyle/>
        <a:p>
          <a:endParaRPr lang="ca-ES"/>
        </a:p>
      </dgm:t>
    </dgm:pt>
    <dgm:pt modelId="{5B3402F1-D385-184B-8B7E-9D870C083A4F}" type="sibTrans" cxnId="{11DD1D69-AE1F-9E41-842E-8D088A0382B2}">
      <dgm:prSet/>
      <dgm:spPr/>
      <dgm:t>
        <a:bodyPr/>
        <a:lstStyle/>
        <a:p>
          <a:endParaRPr lang="ca-ES"/>
        </a:p>
      </dgm:t>
    </dgm:pt>
    <dgm:pt modelId="{8625F80C-82C0-5749-8141-C4CCE7636AFC}">
      <dgm:prSet phldrT="[Texto]"/>
      <dgm:spPr/>
      <dgm:t>
        <a:bodyPr/>
        <a:lstStyle/>
        <a:p>
          <a:r>
            <a:rPr lang="ca-ES" dirty="0" smtClean="0"/>
            <a:t>Estudis sobre SAR</a:t>
          </a:r>
          <a:endParaRPr lang="ca-ES" dirty="0"/>
        </a:p>
      </dgm:t>
    </dgm:pt>
    <dgm:pt modelId="{FF449144-B4FE-D14A-83E6-4B0D1EA68065}" type="parTrans" cxnId="{201FA3C0-05BD-384B-A5D8-3CC49545AA56}">
      <dgm:prSet/>
      <dgm:spPr/>
      <dgm:t>
        <a:bodyPr/>
        <a:lstStyle/>
        <a:p>
          <a:endParaRPr lang="ca-ES"/>
        </a:p>
      </dgm:t>
    </dgm:pt>
    <dgm:pt modelId="{406D4AF9-6A00-0246-9C31-AD07F73603BA}" type="sibTrans" cxnId="{201FA3C0-05BD-384B-A5D8-3CC49545AA56}">
      <dgm:prSet/>
      <dgm:spPr/>
      <dgm:t>
        <a:bodyPr/>
        <a:lstStyle/>
        <a:p>
          <a:endParaRPr lang="ca-ES"/>
        </a:p>
      </dgm:t>
    </dgm:pt>
    <dgm:pt modelId="{CAE0C7E2-D06C-4B47-9220-AF982E35ABD9}">
      <dgm:prSet phldrT="[Texto]"/>
      <dgm:spPr/>
      <dgm:t>
        <a:bodyPr/>
        <a:lstStyle/>
        <a:p>
          <a:r>
            <a:rPr lang="ca-ES" dirty="0" smtClean="0"/>
            <a:t>Dades a l'HSJD i CPM</a:t>
          </a:r>
          <a:endParaRPr lang="ca-ES" dirty="0"/>
        </a:p>
      </dgm:t>
    </dgm:pt>
    <dgm:pt modelId="{1C417539-C44E-6144-805C-29791BBC0927}" type="parTrans" cxnId="{F1948922-55EB-6341-A667-49A87F334357}">
      <dgm:prSet/>
      <dgm:spPr/>
      <dgm:t>
        <a:bodyPr/>
        <a:lstStyle/>
        <a:p>
          <a:endParaRPr lang="ca-ES"/>
        </a:p>
      </dgm:t>
    </dgm:pt>
    <dgm:pt modelId="{B90BCE39-B137-8348-9A5A-77CCCC22E073}" type="sibTrans" cxnId="{F1948922-55EB-6341-A667-49A87F334357}">
      <dgm:prSet/>
      <dgm:spPr/>
      <dgm:t>
        <a:bodyPr/>
        <a:lstStyle/>
        <a:p>
          <a:endParaRPr lang="ca-ES"/>
        </a:p>
      </dgm:t>
    </dgm:pt>
    <dgm:pt modelId="{59A848A3-4EA1-304F-B047-ED1E538AA9C4}">
      <dgm:prSet phldrT="[Texto]"/>
      <dgm:spPr/>
      <dgm:t>
        <a:bodyPr/>
        <a:lstStyle/>
        <a:p>
          <a:r>
            <a:rPr lang="ca-ES" noProof="0" dirty="0" smtClean="0"/>
            <a:t>Conclusions pròpies</a:t>
          </a:r>
          <a:endParaRPr lang="ca-ES" noProof="0" dirty="0"/>
        </a:p>
      </dgm:t>
    </dgm:pt>
    <dgm:pt modelId="{C3C3D92F-9465-B941-B39E-218827BE5227}" type="parTrans" cxnId="{537CF43A-D433-FB4C-BAFD-98B3DB0BD750}">
      <dgm:prSet/>
      <dgm:spPr/>
      <dgm:t>
        <a:bodyPr/>
        <a:lstStyle/>
        <a:p>
          <a:endParaRPr lang="ca-ES"/>
        </a:p>
      </dgm:t>
    </dgm:pt>
    <dgm:pt modelId="{21C1E5EC-8348-544D-9B38-1A589E37E82D}" type="sibTrans" cxnId="{537CF43A-D433-FB4C-BAFD-98B3DB0BD750}">
      <dgm:prSet/>
      <dgm:spPr/>
      <dgm:t>
        <a:bodyPr/>
        <a:lstStyle/>
        <a:p>
          <a:endParaRPr lang="ca-ES"/>
        </a:p>
      </dgm:t>
    </dgm:pt>
    <dgm:pt modelId="{1672067E-F32C-8744-80C5-114BF63AA55E}" type="pres">
      <dgm:prSet presAssocID="{308AFE75-833A-FE43-9F65-0BB7C887B2DC}" presName="Name0" presStyleCnt="0">
        <dgm:presLayoutVars>
          <dgm:chPref val="3"/>
          <dgm:dir/>
          <dgm:animLvl val="lvl"/>
          <dgm:resizeHandles/>
        </dgm:presLayoutVars>
      </dgm:prSet>
      <dgm:spPr/>
      <dgm:t>
        <a:bodyPr/>
        <a:lstStyle/>
        <a:p>
          <a:endParaRPr lang="ca-ES"/>
        </a:p>
      </dgm:t>
    </dgm:pt>
    <dgm:pt modelId="{F96F2F5F-5231-8D4B-8635-CA00AA666AFE}" type="pres">
      <dgm:prSet presAssocID="{E093DEB4-C727-C247-9211-900A58F82B4B}" presName="horFlow" presStyleCnt="0"/>
      <dgm:spPr/>
    </dgm:pt>
    <dgm:pt modelId="{8E9528A6-B110-FD4E-B536-3ED64D2A0ECE}" type="pres">
      <dgm:prSet presAssocID="{E093DEB4-C727-C247-9211-900A58F82B4B}" presName="bigChev" presStyleLbl="node1" presStyleIdx="0" presStyleCnt="4"/>
      <dgm:spPr/>
      <dgm:t>
        <a:bodyPr/>
        <a:lstStyle/>
        <a:p>
          <a:endParaRPr lang="ca-ES"/>
        </a:p>
      </dgm:t>
    </dgm:pt>
    <dgm:pt modelId="{CEC70BF7-4D35-5440-8859-EC721FB2B6D8}" type="pres">
      <dgm:prSet presAssocID="{90E48A0B-8290-A749-88A8-81C8D00772A4}" presName="parTrans" presStyleCnt="0"/>
      <dgm:spPr/>
    </dgm:pt>
    <dgm:pt modelId="{974E0115-5080-4D40-9363-009C80277C02}" type="pres">
      <dgm:prSet presAssocID="{22F6EC80-9F93-084C-B25E-1C0D7D507F30}" presName="node" presStyleLbl="alignAccFollowNode1" presStyleIdx="0" presStyleCnt="8">
        <dgm:presLayoutVars>
          <dgm:bulletEnabled val="1"/>
        </dgm:presLayoutVars>
      </dgm:prSet>
      <dgm:spPr/>
      <dgm:t>
        <a:bodyPr/>
        <a:lstStyle/>
        <a:p>
          <a:endParaRPr lang="ca-ES"/>
        </a:p>
      </dgm:t>
    </dgm:pt>
    <dgm:pt modelId="{D19BBD01-8DEE-C645-B060-58509669B94B}" type="pres">
      <dgm:prSet presAssocID="{368FCF5A-B2FB-3E42-AEB7-D326A76590E8}" presName="sibTrans" presStyleCnt="0"/>
      <dgm:spPr/>
    </dgm:pt>
    <dgm:pt modelId="{4098A223-9D20-1A42-9528-5A81044CC226}" type="pres">
      <dgm:prSet presAssocID="{82451722-53A4-0F47-B0D1-DA5EB11AFDAC}" presName="node" presStyleLbl="alignAccFollowNode1" presStyleIdx="1" presStyleCnt="8">
        <dgm:presLayoutVars>
          <dgm:bulletEnabled val="1"/>
        </dgm:presLayoutVars>
      </dgm:prSet>
      <dgm:spPr/>
      <dgm:t>
        <a:bodyPr/>
        <a:lstStyle/>
        <a:p>
          <a:endParaRPr lang="ca-ES"/>
        </a:p>
      </dgm:t>
    </dgm:pt>
    <dgm:pt modelId="{103B6589-71BF-4340-89F6-6B7BB29C0705}" type="pres">
      <dgm:prSet presAssocID="{E093DEB4-C727-C247-9211-900A58F82B4B}" presName="vSp" presStyleCnt="0"/>
      <dgm:spPr/>
    </dgm:pt>
    <dgm:pt modelId="{A78A9C83-0D57-D648-AB8B-738586B8104A}" type="pres">
      <dgm:prSet presAssocID="{E3596755-579F-744E-AEDA-E137DF6575B9}" presName="horFlow" presStyleCnt="0"/>
      <dgm:spPr/>
    </dgm:pt>
    <dgm:pt modelId="{1B4D7587-2D0F-8A4F-BF48-4A58CFAF8E38}" type="pres">
      <dgm:prSet presAssocID="{E3596755-579F-744E-AEDA-E137DF6575B9}" presName="bigChev" presStyleLbl="node1" presStyleIdx="1" presStyleCnt="4"/>
      <dgm:spPr/>
      <dgm:t>
        <a:bodyPr/>
        <a:lstStyle/>
        <a:p>
          <a:endParaRPr lang="ca-ES"/>
        </a:p>
      </dgm:t>
    </dgm:pt>
    <dgm:pt modelId="{793EE7EB-3BA4-EC4A-AA86-168E2EB6C549}" type="pres">
      <dgm:prSet presAssocID="{FE09391D-8F56-3649-8777-DC64B0DCCBFC}" presName="parTrans" presStyleCnt="0"/>
      <dgm:spPr/>
    </dgm:pt>
    <dgm:pt modelId="{7617D507-4FD6-3744-B564-D182A0F12B41}" type="pres">
      <dgm:prSet presAssocID="{9DFB1947-D737-B649-A310-A433F1785D3A}" presName="node" presStyleLbl="alignAccFollowNode1" presStyleIdx="2" presStyleCnt="8">
        <dgm:presLayoutVars>
          <dgm:bulletEnabled val="1"/>
        </dgm:presLayoutVars>
      </dgm:prSet>
      <dgm:spPr/>
      <dgm:t>
        <a:bodyPr/>
        <a:lstStyle/>
        <a:p>
          <a:endParaRPr lang="ca-ES"/>
        </a:p>
      </dgm:t>
    </dgm:pt>
    <dgm:pt modelId="{308EF4E5-D2AD-8641-A9CD-0CDB04AB6514}" type="pres">
      <dgm:prSet presAssocID="{01DA15EA-29F7-514A-AE9A-35A74D345D67}" presName="sibTrans" presStyleCnt="0"/>
      <dgm:spPr/>
    </dgm:pt>
    <dgm:pt modelId="{6961D524-F8AC-A44E-A308-7C6CA1EEA52D}" type="pres">
      <dgm:prSet presAssocID="{8625F80C-82C0-5749-8141-C4CCE7636AFC}" presName="node" presStyleLbl="alignAccFollowNode1" presStyleIdx="3" presStyleCnt="8">
        <dgm:presLayoutVars>
          <dgm:bulletEnabled val="1"/>
        </dgm:presLayoutVars>
      </dgm:prSet>
      <dgm:spPr/>
      <dgm:t>
        <a:bodyPr/>
        <a:lstStyle/>
        <a:p>
          <a:endParaRPr lang="ca-ES"/>
        </a:p>
      </dgm:t>
    </dgm:pt>
    <dgm:pt modelId="{4F10FCBC-EB1B-FD4A-A4FC-9389BBCD51E0}" type="pres">
      <dgm:prSet presAssocID="{E3596755-579F-744E-AEDA-E137DF6575B9}" presName="vSp" presStyleCnt="0"/>
      <dgm:spPr/>
    </dgm:pt>
    <dgm:pt modelId="{1F697723-8A58-584C-A3AB-E8B9BA96A4D5}" type="pres">
      <dgm:prSet presAssocID="{8D1AADD0-D32E-1643-8B40-8697F8A8BE7F}" presName="horFlow" presStyleCnt="0"/>
      <dgm:spPr/>
    </dgm:pt>
    <dgm:pt modelId="{1D5A4DAD-DD49-9F4C-B36D-1DBB15E18F50}" type="pres">
      <dgm:prSet presAssocID="{8D1AADD0-D32E-1643-8B40-8697F8A8BE7F}" presName="bigChev" presStyleLbl="node1" presStyleIdx="2" presStyleCnt="4"/>
      <dgm:spPr/>
      <dgm:t>
        <a:bodyPr/>
        <a:lstStyle/>
        <a:p>
          <a:endParaRPr lang="ca-ES"/>
        </a:p>
      </dgm:t>
    </dgm:pt>
    <dgm:pt modelId="{40E11A46-8406-324F-85F0-BEB842C6894C}" type="pres">
      <dgm:prSet presAssocID="{09712DF0-A932-A94C-86D3-29E61C1C56DB}" presName="parTrans" presStyleCnt="0"/>
      <dgm:spPr/>
    </dgm:pt>
    <dgm:pt modelId="{47430F67-582C-6F48-B622-C21C4A8AE1BC}" type="pres">
      <dgm:prSet presAssocID="{ABA2C04F-FB3F-974F-BD97-3D99F90D1395}" presName="node" presStyleLbl="alignAccFollowNode1" presStyleIdx="4" presStyleCnt="8">
        <dgm:presLayoutVars>
          <dgm:bulletEnabled val="1"/>
        </dgm:presLayoutVars>
      </dgm:prSet>
      <dgm:spPr/>
      <dgm:t>
        <a:bodyPr/>
        <a:lstStyle/>
        <a:p>
          <a:endParaRPr lang="ca-ES"/>
        </a:p>
      </dgm:t>
    </dgm:pt>
    <dgm:pt modelId="{27DC165B-007D-904B-8442-623A8F14CF66}" type="pres">
      <dgm:prSet presAssocID="{70F07F50-2F3A-D642-97B6-4DF86E4303CA}" presName="sibTrans" presStyleCnt="0"/>
      <dgm:spPr/>
    </dgm:pt>
    <dgm:pt modelId="{664A6BA0-5C8E-0A46-B95C-EBA62E89040A}" type="pres">
      <dgm:prSet presAssocID="{CAE0C7E2-D06C-4B47-9220-AF982E35ABD9}" presName="node" presStyleLbl="alignAccFollowNode1" presStyleIdx="5" presStyleCnt="8">
        <dgm:presLayoutVars>
          <dgm:bulletEnabled val="1"/>
        </dgm:presLayoutVars>
      </dgm:prSet>
      <dgm:spPr/>
      <dgm:t>
        <a:bodyPr/>
        <a:lstStyle/>
        <a:p>
          <a:endParaRPr lang="ca-ES"/>
        </a:p>
      </dgm:t>
    </dgm:pt>
    <dgm:pt modelId="{A59781DA-A21A-AD42-BB07-2F1C239575D1}" type="pres">
      <dgm:prSet presAssocID="{8D1AADD0-D32E-1643-8B40-8697F8A8BE7F}" presName="vSp" presStyleCnt="0"/>
      <dgm:spPr/>
    </dgm:pt>
    <dgm:pt modelId="{F3FB6B8F-AE64-254F-A8F4-301B151735C5}" type="pres">
      <dgm:prSet presAssocID="{BAE3899D-146C-E043-AAAF-548B1F906515}" presName="horFlow" presStyleCnt="0"/>
      <dgm:spPr/>
    </dgm:pt>
    <dgm:pt modelId="{B3AD56C4-8862-644E-A819-2A7E364A5826}" type="pres">
      <dgm:prSet presAssocID="{BAE3899D-146C-E043-AAAF-548B1F906515}" presName="bigChev" presStyleLbl="node1" presStyleIdx="3" presStyleCnt="4"/>
      <dgm:spPr/>
      <dgm:t>
        <a:bodyPr/>
        <a:lstStyle/>
        <a:p>
          <a:endParaRPr lang="ca-ES"/>
        </a:p>
      </dgm:t>
    </dgm:pt>
    <dgm:pt modelId="{6B7742BF-E429-0044-83F2-312B092851AA}" type="pres">
      <dgm:prSet presAssocID="{F3354CBC-311A-D541-99D6-FCCE74D600FE}" presName="parTrans" presStyleCnt="0"/>
      <dgm:spPr/>
    </dgm:pt>
    <dgm:pt modelId="{01EC08E0-2393-1A4D-AADC-14EC927F42EB}" type="pres">
      <dgm:prSet presAssocID="{88925443-4C2A-E74D-AB86-3A516F44BC5A}" presName="node" presStyleLbl="alignAccFollowNode1" presStyleIdx="6" presStyleCnt="8">
        <dgm:presLayoutVars>
          <dgm:bulletEnabled val="1"/>
        </dgm:presLayoutVars>
      </dgm:prSet>
      <dgm:spPr/>
      <dgm:t>
        <a:bodyPr/>
        <a:lstStyle/>
        <a:p>
          <a:endParaRPr lang="ca-ES"/>
        </a:p>
      </dgm:t>
    </dgm:pt>
    <dgm:pt modelId="{962AAAFB-62FA-534A-830C-AE03FD1FC7FF}" type="pres">
      <dgm:prSet presAssocID="{2FCF2C67-E085-D245-B8AB-B46D3A9F1301}" presName="sibTrans" presStyleCnt="0"/>
      <dgm:spPr/>
    </dgm:pt>
    <dgm:pt modelId="{DC9AAE17-198D-F446-9828-83034361D2DB}" type="pres">
      <dgm:prSet presAssocID="{59A848A3-4EA1-304F-B047-ED1E538AA9C4}" presName="node" presStyleLbl="alignAccFollowNode1" presStyleIdx="7" presStyleCnt="8">
        <dgm:presLayoutVars>
          <dgm:bulletEnabled val="1"/>
        </dgm:presLayoutVars>
      </dgm:prSet>
      <dgm:spPr/>
      <dgm:t>
        <a:bodyPr/>
        <a:lstStyle/>
        <a:p>
          <a:endParaRPr lang="ca-ES"/>
        </a:p>
      </dgm:t>
    </dgm:pt>
  </dgm:ptLst>
  <dgm:cxnLst>
    <dgm:cxn modelId="{556DEF9F-60F7-374B-9967-607A31E58F15}" type="presOf" srcId="{ABA2C04F-FB3F-974F-BD97-3D99F90D1395}" destId="{47430F67-582C-6F48-B622-C21C4A8AE1BC}" srcOrd="0" destOrd="0" presId="urn:microsoft.com/office/officeart/2005/8/layout/lProcess3"/>
    <dgm:cxn modelId="{03F9AA96-0B13-2345-B423-346851C7EA07}" srcId="{E093DEB4-C727-C247-9211-900A58F82B4B}" destId="{22F6EC80-9F93-084C-B25E-1C0D7D507F30}" srcOrd="0" destOrd="0" parTransId="{90E48A0B-8290-A749-88A8-81C8D00772A4}" sibTransId="{368FCF5A-B2FB-3E42-AEB7-D326A76590E8}"/>
    <dgm:cxn modelId="{889630B5-011D-924F-990B-0250FC935969}" type="presOf" srcId="{BAE3899D-146C-E043-AAAF-548B1F906515}" destId="{B3AD56C4-8862-644E-A819-2A7E364A5826}" srcOrd="0" destOrd="0" presId="urn:microsoft.com/office/officeart/2005/8/layout/lProcess3"/>
    <dgm:cxn modelId="{CD673C87-511B-954B-B949-EFB777960284}" type="presOf" srcId="{308AFE75-833A-FE43-9F65-0BB7C887B2DC}" destId="{1672067E-F32C-8744-80C5-114BF63AA55E}" srcOrd="0" destOrd="0" presId="urn:microsoft.com/office/officeart/2005/8/layout/lProcess3"/>
    <dgm:cxn modelId="{9E86199D-8164-6546-AEBA-79EC6755139C}" srcId="{308AFE75-833A-FE43-9F65-0BB7C887B2DC}" destId="{E3596755-579F-744E-AEDA-E137DF6575B9}" srcOrd="1" destOrd="0" parTransId="{B54B7F92-0E7B-2C49-896F-D15B04067369}" sibTransId="{696A2D6C-C1D7-E74A-BC57-D4AE5CF3A4FC}"/>
    <dgm:cxn modelId="{CACEF594-7ADE-454B-8893-C0E43E32E3FC}" type="presOf" srcId="{E3596755-579F-744E-AEDA-E137DF6575B9}" destId="{1B4D7587-2D0F-8A4F-BF48-4A58CFAF8E38}" srcOrd="0" destOrd="0" presId="urn:microsoft.com/office/officeart/2005/8/layout/lProcess3"/>
    <dgm:cxn modelId="{936102C8-AF02-AE45-9442-1AC6C1AFD6D7}" type="presOf" srcId="{82451722-53A4-0F47-B0D1-DA5EB11AFDAC}" destId="{4098A223-9D20-1A42-9528-5A81044CC226}" srcOrd="0" destOrd="0" presId="urn:microsoft.com/office/officeart/2005/8/layout/lProcess3"/>
    <dgm:cxn modelId="{11DD1D69-AE1F-9E41-842E-8D088A0382B2}" srcId="{E093DEB4-C727-C247-9211-900A58F82B4B}" destId="{82451722-53A4-0F47-B0D1-DA5EB11AFDAC}" srcOrd="1" destOrd="0" parTransId="{0A2B7313-BF43-9F48-8C20-F1F2F09C6E27}" sibTransId="{5B3402F1-D385-184B-8B7E-9D870C083A4F}"/>
    <dgm:cxn modelId="{A6A993FC-0870-AD45-B809-CFD4F8B602E0}" type="presOf" srcId="{CAE0C7E2-D06C-4B47-9220-AF982E35ABD9}" destId="{664A6BA0-5C8E-0A46-B95C-EBA62E89040A}" srcOrd="0" destOrd="0" presId="urn:microsoft.com/office/officeart/2005/8/layout/lProcess3"/>
    <dgm:cxn modelId="{584EC159-B303-514F-B9FE-862F339D72C2}" type="presOf" srcId="{9DFB1947-D737-B649-A310-A433F1785D3A}" destId="{7617D507-4FD6-3744-B564-D182A0F12B41}" srcOrd="0" destOrd="0" presId="urn:microsoft.com/office/officeart/2005/8/layout/lProcess3"/>
    <dgm:cxn modelId="{F0FF3376-A1AD-A943-A9A9-2D160422456C}" type="presOf" srcId="{59A848A3-4EA1-304F-B047-ED1E538AA9C4}" destId="{DC9AAE17-198D-F446-9828-83034361D2DB}" srcOrd="0" destOrd="0" presId="urn:microsoft.com/office/officeart/2005/8/layout/lProcess3"/>
    <dgm:cxn modelId="{3EDCEB97-32CE-F14B-82C9-22BF38A17AB5}" srcId="{BAE3899D-146C-E043-AAAF-548B1F906515}" destId="{88925443-4C2A-E74D-AB86-3A516F44BC5A}" srcOrd="0" destOrd="0" parTransId="{F3354CBC-311A-D541-99D6-FCCE74D600FE}" sibTransId="{2FCF2C67-E085-D245-B8AB-B46D3A9F1301}"/>
    <dgm:cxn modelId="{BCC92E25-C716-B441-867B-0585FDF34571}" type="presOf" srcId="{22F6EC80-9F93-084C-B25E-1C0D7D507F30}" destId="{974E0115-5080-4D40-9363-009C80277C02}" srcOrd="0" destOrd="0" presId="urn:microsoft.com/office/officeart/2005/8/layout/lProcess3"/>
    <dgm:cxn modelId="{A1DED2AD-BD46-2F4F-AB41-07C49A3310ED}" srcId="{8D1AADD0-D32E-1643-8B40-8697F8A8BE7F}" destId="{ABA2C04F-FB3F-974F-BD97-3D99F90D1395}" srcOrd="0" destOrd="0" parTransId="{09712DF0-A932-A94C-86D3-29E61C1C56DB}" sibTransId="{70F07F50-2F3A-D642-97B6-4DF86E4303CA}"/>
    <dgm:cxn modelId="{F1948922-55EB-6341-A667-49A87F334357}" srcId="{8D1AADD0-D32E-1643-8B40-8697F8A8BE7F}" destId="{CAE0C7E2-D06C-4B47-9220-AF982E35ABD9}" srcOrd="1" destOrd="0" parTransId="{1C417539-C44E-6144-805C-29791BBC0927}" sibTransId="{B90BCE39-B137-8348-9A5A-77CCCC22E073}"/>
    <dgm:cxn modelId="{0803AEFC-E1F6-1A48-8136-A13161A8E525}" type="presOf" srcId="{88925443-4C2A-E74D-AB86-3A516F44BC5A}" destId="{01EC08E0-2393-1A4D-AADC-14EC927F42EB}" srcOrd="0" destOrd="0" presId="urn:microsoft.com/office/officeart/2005/8/layout/lProcess3"/>
    <dgm:cxn modelId="{1A77A63A-96CD-D247-94F4-E61F88CE5AC6}" srcId="{E3596755-579F-744E-AEDA-E137DF6575B9}" destId="{9DFB1947-D737-B649-A310-A433F1785D3A}" srcOrd="0" destOrd="0" parTransId="{FE09391D-8F56-3649-8777-DC64B0DCCBFC}" sibTransId="{01DA15EA-29F7-514A-AE9A-35A74D345D67}"/>
    <dgm:cxn modelId="{537CF43A-D433-FB4C-BAFD-98B3DB0BD750}" srcId="{BAE3899D-146C-E043-AAAF-548B1F906515}" destId="{59A848A3-4EA1-304F-B047-ED1E538AA9C4}" srcOrd="1" destOrd="0" parTransId="{C3C3D92F-9465-B941-B39E-218827BE5227}" sibTransId="{21C1E5EC-8348-544D-9B38-1A589E37E82D}"/>
    <dgm:cxn modelId="{732FC5FD-54C2-6A4B-9A21-43A80E721207}" srcId="{308AFE75-833A-FE43-9F65-0BB7C887B2DC}" destId="{8D1AADD0-D32E-1643-8B40-8697F8A8BE7F}" srcOrd="2" destOrd="0" parTransId="{DF3F035D-AA28-A440-800B-1B93C0DBC498}" sibTransId="{C624A20F-B7BF-B543-982C-65CE027D691D}"/>
    <dgm:cxn modelId="{F1F80DBB-768C-DE45-AEB3-99CA9C85546C}" type="presOf" srcId="{8D1AADD0-D32E-1643-8B40-8697F8A8BE7F}" destId="{1D5A4DAD-DD49-9F4C-B36D-1DBB15E18F50}" srcOrd="0" destOrd="0" presId="urn:microsoft.com/office/officeart/2005/8/layout/lProcess3"/>
    <dgm:cxn modelId="{201FA3C0-05BD-384B-A5D8-3CC49545AA56}" srcId="{E3596755-579F-744E-AEDA-E137DF6575B9}" destId="{8625F80C-82C0-5749-8141-C4CCE7636AFC}" srcOrd="1" destOrd="0" parTransId="{FF449144-B4FE-D14A-83E6-4B0D1EA68065}" sibTransId="{406D4AF9-6A00-0246-9C31-AD07F73603BA}"/>
    <dgm:cxn modelId="{53ED4A59-E24A-F54F-A2EF-E1F4C96F01BC}" srcId="{308AFE75-833A-FE43-9F65-0BB7C887B2DC}" destId="{E093DEB4-C727-C247-9211-900A58F82B4B}" srcOrd="0" destOrd="0" parTransId="{E7833B74-C7CB-4548-B6E0-504B49CFCA1B}" sibTransId="{28FC93E2-4C47-054B-93DF-C84C143AAA7B}"/>
    <dgm:cxn modelId="{3022F84A-45A2-1347-844F-8868FC9AE729}" srcId="{308AFE75-833A-FE43-9F65-0BB7C887B2DC}" destId="{BAE3899D-146C-E043-AAAF-548B1F906515}" srcOrd="3" destOrd="0" parTransId="{89F70C23-83C3-6D48-89B8-BE1204D78654}" sibTransId="{19951A2B-3883-9943-B76C-6900C976B194}"/>
    <dgm:cxn modelId="{783DF8E0-3D40-E440-A7C5-42A40A527342}" type="presOf" srcId="{8625F80C-82C0-5749-8141-C4CCE7636AFC}" destId="{6961D524-F8AC-A44E-A308-7C6CA1EEA52D}" srcOrd="0" destOrd="0" presId="urn:microsoft.com/office/officeart/2005/8/layout/lProcess3"/>
    <dgm:cxn modelId="{3F28DCB8-6739-7D48-9034-A6483CBAFCFB}" type="presOf" srcId="{E093DEB4-C727-C247-9211-900A58F82B4B}" destId="{8E9528A6-B110-FD4E-B536-3ED64D2A0ECE}" srcOrd="0" destOrd="0" presId="urn:microsoft.com/office/officeart/2005/8/layout/lProcess3"/>
    <dgm:cxn modelId="{17C7320D-016C-584A-A7FC-70D38CFF8B0C}" type="presParOf" srcId="{1672067E-F32C-8744-80C5-114BF63AA55E}" destId="{F96F2F5F-5231-8D4B-8635-CA00AA666AFE}" srcOrd="0" destOrd="0" presId="urn:microsoft.com/office/officeart/2005/8/layout/lProcess3"/>
    <dgm:cxn modelId="{3ECE0DC3-4897-0E4D-AEED-0BCEE91E1DC4}" type="presParOf" srcId="{F96F2F5F-5231-8D4B-8635-CA00AA666AFE}" destId="{8E9528A6-B110-FD4E-B536-3ED64D2A0ECE}" srcOrd="0" destOrd="0" presId="urn:microsoft.com/office/officeart/2005/8/layout/lProcess3"/>
    <dgm:cxn modelId="{BD894505-6905-7F4D-B242-C5ADAD0029DB}" type="presParOf" srcId="{F96F2F5F-5231-8D4B-8635-CA00AA666AFE}" destId="{CEC70BF7-4D35-5440-8859-EC721FB2B6D8}" srcOrd="1" destOrd="0" presId="urn:microsoft.com/office/officeart/2005/8/layout/lProcess3"/>
    <dgm:cxn modelId="{634E323B-8DE7-B74C-A61F-E81A4C29D634}" type="presParOf" srcId="{F96F2F5F-5231-8D4B-8635-CA00AA666AFE}" destId="{974E0115-5080-4D40-9363-009C80277C02}" srcOrd="2" destOrd="0" presId="urn:microsoft.com/office/officeart/2005/8/layout/lProcess3"/>
    <dgm:cxn modelId="{6D46ACF1-46D3-CF44-A895-214A73BBADC3}" type="presParOf" srcId="{F96F2F5F-5231-8D4B-8635-CA00AA666AFE}" destId="{D19BBD01-8DEE-C645-B060-58509669B94B}" srcOrd="3" destOrd="0" presId="urn:microsoft.com/office/officeart/2005/8/layout/lProcess3"/>
    <dgm:cxn modelId="{D61BCC7D-10C9-3647-8D24-6FF4A3DDE5FC}" type="presParOf" srcId="{F96F2F5F-5231-8D4B-8635-CA00AA666AFE}" destId="{4098A223-9D20-1A42-9528-5A81044CC226}" srcOrd="4" destOrd="0" presId="urn:microsoft.com/office/officeart/2005/8/layout/lProcess3"/>
    <dgm:cxn modelId="{AB21EA56-783B-F440-8388-ED420858770C}" type="presParOf" srcId="{1672067E-F32C-8744-80C5-114BF63AA55E}" destId="{103B6589-71BF-4340-89F6-6B7BB29C0705}" srcOrd="1" destOrd="0" presId="urn:microsoft.com/office/officeart/2005/8/layout/lProcess3"/>
    <dgm:cxn modelId="{944B8C76-1599-B348-9618-4A82158C9774}" type="presParOf" srcId="{1672067E-F32C-8744-80C5-114BF63AA55E}" destId="{A78A9C83-0D57-D648-AB8B-738586B8104A}" srcOrd="2" destOrd="0" presId="urn:microsoft.com/office/officeart/2005/8/layout/lProcess3"/>
    <dgm:cxn modelId="{8557D7AD-5230-B446-8D0E-F1FB06902828}" type="presParOf" srcId="{A78A9C83-0D57-D648-AB8B-738586B8104A}" destId="{1B4D7587-2D0F-8A4F-BF48-4A58CFAF8E38}" srcOrd="0" destOrd="0" presId="urn:microsoft.com/office/officeart/2005/8/layout/lProcess3"/>
    <dgm:cxn modelId="{3CDC9055-6563-094E-A8A1-9B118B2CF627}" type="presParOf" srcId="{A78A9C83-0D57-D648-AB8B-738586B8104A}" destId="{793EE7EB-3BA4-EC4A-AA86-168E2EB6C549}" srcOrd="1" destOrd="0" presId="urn:microsoft.com/office/officeart/2005/8/layout/lProcess3"/>
    <dgm:cxn modelId="{2E53572F-BC11-D04A-9051-5737B4E017AD}" type="presParOf" srcId="{A78A9C83-0D57-D648-AB8B-738586B8104A}" destId="{7617D507-4FD6-3744-B564-D182A0F12B41}" srcOrd="2" destOrd="0" presId="urn:microsoft.com/office/officeart/2005/8/layout/lProcess3"/>
    <dgm:cxn modelId="{B942B8A0-3826-5746-92D0-FDBE0DDE3256}" type="presParOf" srcId="{A78A9C83-0D57-D648-AB8B-738586B8104A}" destId="{308EF4E5-D2AD-8641-A9CD-0CDB04AB6514}" srcOrd="3" destOrd="0" presId="urn:microsoft.com/office/officeart/2005/8/layout/lProcess3"/>
    <dgm:cxn modelId="{E3B24225-5ED8-C441-AF76-1D94B55B50FD}" type="presParOf" srcId="{A78A9C83-0D57-D648-AB8B-738586B8104A}" destId="{6961D524-F8AC-A44E-A308-7C6CA1EEA52D}" srcOrd="4" destOrd="0" presId="urn:microsoft.com/office/officeart/2005/8/layout/lProcess3"/>
    <dgm:cxn modelId="{87A8408B-E07F-7046-8426-A90E7B1F86E2}" type="presParOf" srcId="{1672067E-F32C-8744-80C5-114BF63AA55E}" destId="{4F10FCBC-EB1B-FD4A-A4FC-9389BBCD51E0}" srcOrd="3" destOrd="0" presId="urn:microsoft.com/office/officeart/2005/8/layout/lProcess3"/>
    <dgm:cxn modelId="{D6B5B895-1B1F-D746-BD2D-2509971B1F4B}" type="presParOf" srcId="{1672067E-F32C-8744-80C5-114BF63AA55E}" destId="{1F697723-8A58-584C-A3AB-E8B9BA96A4D5}" srcOrd="4" destOrd="0" presId="urn:microsoft.com/office/officeart/2005/8/layout/lProcess3"/>
    <dgm:cxn modelId="{08FA7C65-89C5-9A4D-8408-B96AEBDD5454}" type="presParOf" srcId="{1F697723-8A58-584C-A3AB-E8B9BA96A4D5}" destId="{1D5A4DAD-DD49-9F4C-B36D-1DBB15E18F50}" srcOrd="0" destOrd="0" presId="urn:microsoft.com/office/officeart/2005/8/layout/lProcess3"/>
    <dgm:cxn modelId="{371D776B-1BD1-1D49-866C-0D69E68C9504}" type="presParOf" srcId="{1F697723-8A58-584C-A3AB-E8B9BA96A4D5}" destId="{40E11A46-8406-324F-85F0-BEB842C6894C}" srcOrd="1" destOrd="0" presId="urn:microsoft.com/office/officeart/2005/8/layout/lProcess3"/>
    <dgm:cxn modelId="{619D9C77-EDA0-2C4E-9EB6-47EF5E5A5752}" type="presParOf" srcId="{1F697723-8A58-584C-A3AB-E8B9BA96A4D5}" destId="{47430F67-582C-6F48-B622-C21C4A8AE1BC}" srcOrd="2" destOrd="0" presId="urn:microsoft.com/office/officeart/2005/8/layout/lProcess3"/>
    <dgm:cxn modelId="{D0AFB16C-2E03-2147-BAA5-729884426D8D}" type="presParOf" srcId="{1F697723-8A58-584C-A3AB-E8B9BA96A4D5}" destId="{27DC165B-007D-904B-8442-623A8F14CF66}" srcOrd="3" destOrd="0" presId="urn:microsoft.com/office/officeart/2005/8/layout/lProcess3"/>
    <dgm:cxn modelId="{498CB1E1-D75E-5F4D-A690-178625141BC8}" type="presParOf" srcId="{1F697723-8A58-584C-A3AB-E8B9BA96A4D5}" destId="{664A6BA0-5C8E-0A46-B95C-EBA62E89040A}" srcOrd="4" destOrd="0" presId="urn:microsoft.com/office/officeart/2005/8/layout/lProcess3"/>
    <dgm:cxn modelId="{0E5314B7-762E-BD48-BF99-8E77E5D0E94D}" type="presParOf" srcId="{1672067E-F32C-8744-80C5-114BF63AA55E}" destId="{A59781DA-A21A-AD42-BB07-2F1C239575D1}" srcOrd="5" destOrd="0" presId="urn:microsoft.com/office/officeart/2005/8/layout/lProcess3"/>
    <dgm:cxn modelId="{9EAAA658-4823-5045-8783-AFE199A854B7}" type="presParOf" srcId="{1672067E-F32C-8744-80C5-114BF63AA55E}" destId="{F3FB6B8F-AE64-254F-A8F4-301B151735C5}" srcOrd="6" destOrd="0" presId="urn:microsoft.com/office/officeart/2005/8/layout/lProcess3"/>
    <dgm:cxn modelId="{1A2B4BB0-88F9-5A4C-A2B9-94AA9FD1EF34}" type="presParOf" srcId="{F3FB6B8F-AE64-254F-A8F4-301B151735C5}" destId="{B3AD56C4-8862-644E-A819-2A7E364A5826}" srcOrd="0" destOrd="0" presId="urn:microsoft.com/office/officeart/2005/8/layout/lProcess3"/>
    <dgm:cxn modelId="{3423DC61-832A-E945-A9B6-D8E9E9C70AFE}" type="presParOf" srcId="{F3FB6B8F-AE64-254F-A8F4-301B151735C5}" destId="{6B7742BF-E429-0044-83F2-312B092851AA}" srcOrd="1" destOrd="0" presId="urn:microsoft.com/office/officeart/2005/8/layout/lProcess3"/>
    <dgm:cxn modelId="{5821004C-88AB-4A4F-8E43-B64E1A4D961C}" type="presParOf" srcId="{F3FB6B8F-AE64-254F-A8F4-301B151735C5}" destId="{01EC08E0-2393-1A4D-AADC-14EC927F42EB}" srcOrd="2" destOrd="0" presId="urn:microsoft.com/office/officeart/2005/8/layout/lProcess3"/>
    <dgm:cxn modelId="{F77F2478-0143-F841-8BD2-10F460BEB340}" type="presParOf" srcId="{F3FB6B8F-AE64-254F-A8F4-301B151735C5}" destId="{962AAAFB-62FA-534A-830C-AE03FD1FC7FF}" srcOrd="3" destOrd="0" presId="urn:microsoft.com/office/officeart/2005/8/layout/lProcess3"/>
    <dgm:cxn modelId="{2FF7851C-71E8-CF45-9B58-B0A5151BEC72}" type="presParOf" srcId="{F3FB6B8F-AE64-254F-A8F4-301B151735C5}" destId="{DC9AAE17-198D-F446-9828-83034361D2DB}"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C6B2C-2459-224C-9BC9-A5B84AAC3AF3}">
      <dsp:nvSpPr>
        <dsp:cNvPr id="0" name=""/>
        <dsp:cNvSpPr/>
      </dsp:nvSpPr>
      <dsp:spPr>
        <a:xfrm>
          <a:off x="-6126981" y="-937410"/>
          <a:ext cx="7293488" cy="7293488"/>
        </a:xfrm>
        <a:prstGeom prst="blockArc">
          <a:avLst>
            <a:gd name="adj1" fmla="val 18900000"/>
            <a:gd name="adj2" fmla="val 2700000"/>
            <a:gd name="adj3" fmla="val 296"/>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9E34D9-461B-2346-B808-27F6D2FE992D}">
      <dsp:nvSpPr>
        <dsp:cNvPr id="0" name=""/>
        <dsp:cNvSpPr/>
      </dsp:nvSpPr>
      <dsp:spPr>
        <a:xfrm>
          <a:off x="610504" y="416587"/>
          <a:ext cx="5999244" cy="83360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58420" rIns="58420" bIns="58420" numCol="1" spcCol="1270" anchor="ctr" anchorCtr="0">
          <a:noAutofit/>
        </a:bodyPr>
        <a:lstStyle/>
        <a:p>
          <a:pPr lvl="0" algn="l" defTabSz="1022350">
            <a:lnSpc>
              <a:spcPct val="90000"/>
            </a:lnSpc>
            <a:spcBef>
              <a:spcPct val="0"/>
            </a:spcBef>
            <a:spcAft>
              <a:spcPct val="35000"/>
            </a:spcAft>
          </a:pPr>
          <a:r>
            <a:rPr lang="ca-ES" sz="2300" kern="1200" dirty="0" smtClean="0"/>
            <a:t>INTRODUCCI</a:t>
          </a:r>
          <a:r>
            <a:rPr lang="es-ES" sz="2300" kern="1200" dirty="0" err="1" smtClean="0"/>
            <a:t>Ó</a:t>
          </a:r>
          <a:endParaRPr lang="ca-ES" sz="2300" kern="1200" dirty="0"/>
        </a:p>
      </dsp:txBody>
      <dsp:txXfrm>
        <a:off x="610504" y="416587"/>
        <a:ext cx="5999244" cy="833607"/>
      </dsp:txXfrm>
    </dsp:sp>
    <dsp:sp modelId="{8F220707-2016-8D40-AE41-C335933E1357}">
      <dsp:nvSpPr>
        <dsp:cNvPr id="0" name=""/>
        <dsp:cNvSpPr/>
      </dsp:nvSpPr>
      <dsp:spPr>
        <a:xfrm>
          <a:off x="102202" y="312386"/>
          <a:ext cx="1042009" cy="1042009"/>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BD79E4-999D-EF41-9A65-B00A353A4128}">
      <dsp:nvSpPr>
        <dsp:cNvPr id="0" name=""/>
        <dsp:cNvSpPr/>
      </dsp:nvSpPr>
      <dsp:spPr>
        <a:xfrm>
          <a:off x="1088431" y="1667215"/>
          <a:ext cx="5521317" cy="833607"/>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58420" rIns="58420" bIns="58420" numCol="1" spcCol="1270" anchor="t" anchorCtr="0">
          <a:noAutofit/>
        </a:bodyPr>
        <a:lstStyle/>
        <a:p>
          <a:pPr lvl="0" algn="l" defTabSz="1022350">
            <a:lnSpc>
              <a:spcPct val="90000"/>
            </a:lnSpc>
            <a:spcBef>
              <a:spcPct val="0"/>
            </a:spcBef>
            <a:spcAft>
              <a:spcPct val="35000"/>
            </a:spcAft>
          </a:pPr>
          <a:r>
            <a:rPr lang="es-ES" sz="2300" kern="1200" dirty="0" smtClean="0"/>
            <a:t>RECERCA A L’HSJD</a:t>
          </a:r>
        </a:p>
        <a:p>
          <a:pPr marL="171450" lvl="1" indent="-171450" algn="l" defTabSz="800100">
            <a:lnSpc>
              <a:spcPct val="90000"/>
            </a:lnSpc>
            <a:spcBef>
              <a:spcPct val="0"/>
            </a:spcBef>
            <a:spcAft>
              <a:spcPct val="15000"/>
            </a:spcAft>
            <a:buChar char="••"/>
          </a:pPr>
          <a:r>
            <a:rPr lang="es-ES" sz="1800" kern="1200" dirty="0" smtClean="0"/>
            <a:t>RESULTATS</a:t>
          </a:r>
        </a:p>
      </dsp:txBody>
      <dsp:txXfrm>
        <a:off x="1088431" y="1667215"/>
        <a:ext cx="5521317" cy="833607"/>
      </dsp:txXfrm>
    </dsp:sp>
    <dsp:sp modelId="{6D9DFAAA-B65B-5940-8E89-62DE5A4712D3}">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22012C-C1D0-014F-9BE7-8CBC5C44EA41}">
      <dsp:nvSpPr>
        <dsp:cNvPr id="0" name=""/>
        <dsp:cNvSpPr/>
      </dsp:nvSpPr>
      <dsp:spPr>
        <a:xfrm>
          <a:off x="1088431" y="2917843"/>
          <a:ext cx="5521317" cy="833607"/>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58420" rIns="58420" bIns="58420" numCol="1" spcCol="1270" anchor="t" anchorCtr="0">
          <a:noAutofit/>
        </a:bodyPr>
        <a:lstStyle/>
        <a:p>
          <a:pPr lvl="0" algn="l" defTabSz="1022350">
            <a:lnSpc>
              <a:spcPct val="90000"/>
            </a:lnSpc>
            <a:spcBef>
              <a:spcPct val="0"/>
            </a:spcBef>
            <a:spcAft>
              <a:spcPct val="35000"/>
            </a:spcAft>
          </a:pPr>
          <a:r>
            <a:rPr lang="es-ES" sz="2300" kern="1200" dirty="0" smtClean="0"/>
            <a:t>RECERCA AL CPM</a:t>
          </a:r>
        </a:p>
        <a:p>
          <a:pPr marL="171450" lvl="1" indent="-171450" algn="l" defTabSz="800100">
            <a:lnSpc>
              <a:spcPct val="90000"/>
            </a:lnSpc>
            <a:spcBef>
              <a:spcPct val="0"/>
            </a:spcBef>
            <a:spcAft>
              <a:spcPct val="15000"/>
            </a:spcAft>
            <a:buChar char="••"/>
          </a:pPr>
          <a:r>
            <a:rPr lang="es-ES" sz="1800" kern="1200" dirty="0" smtClean="0"/>
            <a:t>RESULTATS</a:t>
          </a:r>
        </a:p>
      </dsp:txBody>
      <dsp:txXfrm>
        <a:off x="1088431" y="2917843"/>
        <a:ext cx="5521317" cy="833607"/>
      </dsp:txXfrm>
    </dsp:sp>
    <dsp:sp modelId="{AF887808-B693-924E-A3A6-41D694585399}">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241E47-00B4-EA40-86AA-84990FF9FE24}">
      <dsp:nvSpPr>
        <dsp:cNvPr id="0" name=""/>
        <dsp:cNvSpPr/>
      </dsp:nvSpPr>
      <dsp:spPr>
        <a:xfrm>
          <a:off x="610504" y="4168472"/>
          <a:ext cx="5999244" cy="833607"/>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CONCLUSIONS</a:t>
          </a:r>
        </a:p>
      </dsp:txBody>
      <dsp:txXfrm>
        <a:off x="610504" y="4168472"/>
        <a:ext cx="5999244" cy="833607"/>
      </dsp:txXfrm>
    </dsp:sp>
    <dsp:sp modelId="{175E2D4F-0B3D-0D49-B278-5C17F14416B5}">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1D72-52E3-AD4C-B980-C650F50C9B9A}">
      <dsp:nvSpPr>
        <dsp:cNvPr id="0" name=""/>
        <dsp:cNvSpPr/>
      </dsp:nvSpPr>
      <dsp:spPr>
        <a:xfrm>
          <a:off x="788669" y="0"/>
          <a:ext cx="893826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5300FA-3C61-E04D-88C0-76A84C74216C}">
      <dsp:nvSpPr>
        <dsp:cNvPr id="0" name=""/>
        <dsp:cNvSpPr/>
      </dsp:nvSpPr>
      <dsp:spPr>
        <a:xfrm>
          <a:off x="3080" y="1305401"/>
          <a:ext cx="2395533"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ca-ES" sz="2600" kern="1200" dirty="0" err="1" smtClean="0"/>
            <a:t>Motivaci</a:t>
          </a:r>
          <a:r>
            <a:rPr lang="es-ES" sz="2600" kern="1200" dirty="0" err="1" smtClean="0"/>
            <a:t>ó</a:t>
          </a:r>
          <a:endParaRPr lang="ca-ES" sz="2600" kern="1200" dirty="0"/>
        </a:p>
      </dsp:txBody>
      <dsp:txXfrm>
        <a:off x="88046" y="1390367"/>
        <a:ext cx="2225601" cy="1570603"/>
      </dsp:txXfrm>
    </dsp:sp>
    <dsp:sp modelId="{4479FC0C-360D-6D4D-B707-0F6A44E600A7}">
      <dsp:nvSpPr>
        <dsp:cNvPr id="0" name=""/>
        <dsp:cNvSpPr/>
      </dsp:nvSpPr>
      <dsp:spPr>
        <a:xfrm>
          <a:off x="2707715" y="1305401"/>
          <a:ext cx="2395533" cy="1740535"/>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ca-ES" sz="2600" kern="1200" dirty="0" smtClean="0"/>
            <a:t>Pregunta</a:t>
          </a:r>
        </a:p>
        <a:p>
          <a:pPr lvl="0" algn="ctr" defTabSz="1155700">
            <a:lnSpc>
              <a:spcPct val="90000"/>
            </a:lnSpc>
            <a:spcBef>
              <a:spcPct val="0"/>
            </a:spcBef>
            <a:spcAft>
              <a:spcPct val="35000"/>
            </a:spcAft>
          </a:pPr>
          <a:r>
            <a:rPr lang="ca-ES" sz="2600" kern="1200" dirty="0" smtClean="0"/>
            <a:t>+</a:t>
          </a:r>
        </a:p>
        <a:p>
          <a:pPr lvl="0" algn="ctr" defTabSz="1155700">
            <a:lnSpc>
              <a:spcPct val="90000"/>
            </a:lnSpc>
            <a:spcBef>
              <a:spcPct val="0"/>
            </a:spcBef>
            <a:spcAft>
              <a:spcPct val="35000"/>
            </a:spcAft>
          </a:pPr>
          <a:r>
            <a:rPr lang="ca-ES" sz="2600" kern="1200" dirty="0" err="1" smtClean="0"/>
            <a:t>Hip</a:t>
          </a:r>
          <a:r>
            <a:rPr lang="es-ES" sz="2600" kern="1200" dirty="0" err="1" smtClean="0"/>
            <a:t>òtesi</a:t>
          </a:r>
          <a:endParaRPr lang="ca-ES" sz="2600" kern="1200" dirty="0"/>
        </a:p>
      </dsp:txBody>
      <dsp:txXfrm>
        <a:off x="2792681" y="1390367"/>
        <a:ext cx="2225601" cy="1570603"/>
      </dsp:txXfrm>
    </dsp:sp>
    <dsp:sp modelId="{6F085A26-D983-6F4B-B29C-103A92FC6542}">
      <dsp:nvSpPr>
        <dsp:cNvPr id="0" name=""/>
        <dsp:cNvSpPr/>
      </dsp:nvSpPr>
      <dsp:spPr>
        <a:xfrm>
          <a:off x="5373614" y="1321170"/>
          <a:ext cx="2395533" cy="1740535"/>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ca-ES" sz="2600" kern="1200" dirty="0" smtClean="0"/>
            <a:t>Objectius</a:t>
          </a:r>
          <a:endParaRPr lang="ca-ES" sz="2600" kern="1200" dirty="0"/>
        </a:p>
      </dsp:txBody>
      <dsp:txXfrm>
        <a:off x="5458580" y="1406136"/>
        <a:ext cx="2225601" cy="1570603"/>
      </dsp:txXfrm>
    </dsp:sp>
    <dsp:sp modelId="{DC6AF726-D282-2849-8705-6F50F72FE0AE}">
      <dsp:nvSpPr>
        <dsp:cNvPr id="0" name=""/>
        <dsp:cNvSpPr/>
      </dsp:nvSpPr>
      <dsp:spPr>
        <a:xfrm>
          <a:off x="8116985" y="1305401"/>
          <a:ext cx="2395533" cy="174053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ca-ES" sz="2600" kern="1200" dirty="0" smtClean="0"/>
            <a:t>Metodologia</a:t>
          </a:r>
          <a:endParaRPr lang="ca-ES" sz="2600" kern="1200" dirty="0"/>
        </a:p>
      </dsp:txBody>
      <dsp:txXfrm>
        <a:off x="8201951" y="1390367"/>
        <a:ext cx="2225601"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528A6-B110-FD4E-B536-3ED64D2A0ECE}">
      <dsp:nvSpPr>
        <dsp:cNvPr id="0" name=""/>
        <dsp:cNvSpPr/>
      </dsp:nvSpPr>
      <dsp:spPr>
        <a:xfrm>
          <a:off x="680419" y="2113"/>
          <a:ext cx="2513245" cy="100529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ca-ES" sz="3300" kern="1200" dirty="0" smtClean="0"/>
            <a:t>Objectiu 1</a:t>
          </a:r>
          <a:endParaRPr lang="ca-ES" sz="3300" kern="1200" dirty="0"/>
        </a:p>
      </dsp:txBody>
      <dsp:txXfrm>
        <a:off x="1183068" y="2113"/>
        <a:ext cx="1507947" cy="1005298"/>
      </dsp:txXfrm>
    </dsp:sp>
    <dsp:sp modelId="{974E0115-5080-4D40-9363-009C80277C02}">
      <dsp:nvSpPr>
        <dsp:cNvPr id="0" name=""/>
        <dsp:cNvSpPr/>
      </dsp:nvSpPr>
      <dsp:spPr>
        <a:xfrm>
          <a:off x="2866942" y="87564"/>
          <a:ext cx="2085993" cy="834397"/>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solidFill>
                <a:srgbClr val="00B050"/>
              </a:solidFill>
            </a:rPr>
            <a:t>✔</a:t>
          </a:r>
          <a:endParaRPr lang="ca-ES" sz="1900" kern="1200" dirty="0">
            <a:solidFill>
              <a:srgbClr val="00B050"/>
            </a:solidFill>
          </a:endParaRPr>
        </a:p>
      </dsp:txBody>
      <dsp:txXfrm>
        <a:off x="3284141" y="87564"/>
        <a:ext cx="1251596" cy="834397"/>
      </dsp:txXfrm>
    </dsp:sp>
    <dsp:sp modelId="{4098A223-9D20-1A42-9528-5A81044CC226}">
      <dsp:nvSpPr>
        <dsp:cNvPr id="0" name=""/>
        <dsp:cNvSpPr/>
      </dsp:nvSpPr>
      <dsp:spPr>
        <a:xfrm>
          <a:off x="4660897" y="87564"/>
          <a:ext cx="2085993" cy="834397"/>
        </a:xfrm>
        <a:prstGeom prst="chevron">
          <a:avLst/>
        </a:prstGeom>
        <a:solidFill>
          <a:schemeClr val="accent5">
            <a:tint val="40000"/>
            <a:alpha val="90000"/>
            <a:hueOff val="-1055965"/>
            <a:satOff val="-1831"/>
            <a:lumOff val="-184"/>
            <a:alphaOff val="0"/>
          </a:schemeClr>
        </a:solidFill>
        <a:ln w="6350" cap="flat" cmpd="sng" algn="ctr">
          <a:solidFill>
            <a:schemeClr val="accent5">
              <a:tint val="40000"/>
              <a:alpha val="90000"/>
              <a:hueOff val="-1055965"/>
              <a:satOff val="-1831"/>
              <a:lumOff val="-1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t>Fonaments</a:t>
          </a:r>
          <a:r>
            <a:rPr lang="ca-ES" sz="1900" kern="1200" baseline="0" dirty="0" smtClean="0"/>
            <a:t> SAR</a:t>
          </a:r>
          <a:endParaRPr lang="ca-ES" sz="1900" kern="1200" dirty="0"/>
        </a:p>
      </dsp:txBody>
      <dsp:txXfrm>
        <a:off x="5078096" y="87564"/>
        <a:ext cx="1251596" cy="834397"/>
      </dsp:txXfrm>
    </dsp:sp>
    <dsp:sp modelId="{1B4D7587-2D0F-8A4F-BF48-4A58CFAF8E38}">
      <dsp:nvSpPr>
        <dsp:cNvPr id="0" name=""/>
        <dsp:cNvSpPr/>
      </dsp:nvSpPr>
      <dsp:spPr>
        <a:xfrm>
          <a:off x="680419" y="1148153"/>
          <a:ext cx="2513245" cy="1005298"/>
        </a:xfrm>
        <a:prstGeom prst="chevron">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ca-ES" sz="3300" kern="1200" dirty="0" smtClean="0"/>
            <a:t>Objectiu 2</a:t>
          </a:r>
          <a:endParaRPr lang="ca-ES" sz="3300" kern="1200" dirty="0"/>
        </a:p>
      </dsp:txBody>
      <dsp:txXfrm>
        <a:off x="1183068" y="1148153"/>
        <a:ext cx="1507947" cy="1005298"/>
      </dsp:txXfrm>
    </dsp:sp>
    <dsp:sp modelId="{7617D507-4FD6-3744-B564-D182A0F12B41}">
      <dsp:nvSpPr>
        <dsp:cNvPr id="0" name=""/>
        <dsp:cNvSpPr/>
      </dsp:nvSpPr>
      <dsp:spPr>
        <a:xfrm>
          <a:off x="2866942" y="1233603"/>
          <a:ext cx="2085993" cy="834397"/>
        </a:xfrm>
        <a:prstGeom prst="chevron">
          <a:avLst/>
        </a:prstGeom>
        <a:solidFill>
          <a:schemeClr val="accent5">
            <a:tint val="40000"/>
            <a:alpha val="90000"/>
            <a:hueOff val="-2111929"/>
            <a:satOff val="-3662"/>
            <a:lumOff val="-368"/>
            <a:alphaOff val="0"/>
          </a:schemeClr>
        </a:solidFill>
        <a:ln w="6350" cap="flat" cmpd="sng" algn="ctr">
          <a:solidFill>
            <a:schemeClr val="accent5">
              <a:tint val="40000"/>
              <a:alpha val="90000"/>
              <a:hueOff val="-2111929"/>
              <a:satOff val="-3662"/>
              <a:lumOff val="-36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solidFill>
                <a:srgbClr val="00B050"/>
              </a:solidFill>
            </a:rPr>
            <a:t>✔</a:t>
          </a:r>
          <a:endParaRPr lang="ca-ES" sz="1900" kern="1200" dirty="0">
            <a:solidFill>
              <a:srgbClr val="00B050"/>
            </a:solidFill>
          </a:endParaRPr>
        </a:p>
      </dsp:txBody>
      <dsp:txXfrm>
        <a:off x="3284141" y="1233603"/>
        <a:ext cx="1251596" cy="834397"/>
      </dsp:txXfrm>
    </dsp:sp>
    <dsp:sp modelId="{6961D524-F8AC-A44E-A308-7C6CA1EEA52D}">
      <dsp:nvSpPr>
        <dsp:cNvPr id="0" name=""/>
        <dsp:cNvSpPr/>
      </dsp:nvSpPr>
      <dsp:spPr>
        <a:xfrm>
          <a:off x="4660897" y="1233603"/>
          <a:ext cx="2085993" cy="834397"/>
        </a:xfrm>
        <a:prstGeom prst="chevron">
          <a:avLst/>
        </a:prstGeom>
        <a:solidFill>
          <a:schemeClr val="accent5">
            <a:tint val="40000"/>
            <a:alpha val="90000"/>
            <a:hueOff val="-3167894"/>
            <a:satOff val="-5493"/>
            <a:lumOff val="-552"/>
            <a:alphaOff val="0"/>
          </a:schemeClr>
        </a:solidFill>
        <a:ln w="6350" cap="flat" cmpd="sng" algn="ctr">
          <a:solidFill>
            <a:schemeClr val="accent5">
              <a:tint val="40000"/>
              <a:alpha val="90000"/>
              <a:hueOff val="-3167894"/>
              <a:satOff val="-5493"/>
              <a:lumOff val="-5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t>Estudis sobre SAR</a:t>
          </a:r>
          <a:endParaRPr lang="ca-ES" sz="1900" kern="1200" dirty="0"/>
        </a:p>
      </dsp:txBody>
      <dsp:txXfrm>
        <a:off x="5078096" y="1233603"/>
        <a:ext cx="1251596" cy="834397"/>
      </dsp:txXfrm>
    </dsp:sp>
    <dsp:sp modelId="{1D5A4DAD-DD49-9F4C-B36D-1DBB15E18F50}">
      <dsp:nvSpPr>
        <dsp:cNvPr id="0" name=""/>
        <dsp:cNvSpPr/>
      </dsp:nvSpPr>
      <dsp:spPr>
        <a:xfrm>
          <a:off x="680419" y="2294193"/>
          <a:ext cx="2513245" cy="1005298"/>
        </a:xfrm>
        <a:prstGeom prst="chevron">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ca-ES" sz="3300" kern="1200" dirty="0" smtClean="0"/>
            <a:t>Objectiu 3</a:t>
          </a:r>
          <a:endParaRPr lang="ca-ES" sz="3300" kern="1200" dirty="0"/>
        </a:p>
      </dsp:txBody>
      <dsp:txXfrm>
        <a:off x="1183068" y="2294193"/>
        <a:ext cx="1507947" cy="1005298"/>
      </dsp:txXfrm>
    </dsp:sp>
    <dsp:sp modelId="{47430F67-582C-6F48-B622-C21C4A8AE1BC}">
      <dsp:nvSpPr>
        <dsp:cNvPr id="0" name=""/>
        <dsp:cNvSpPr/>
      </dsp:nvSpPr>
      <dsp:spPr>
        <a:xfrm>
          <a:off x="2866942" y="2379643"/>
          <a:ext cx="2085993" cy="834397"/>
        </a:xfrm>
        <a:prstGeom prst="chevron">
          <a:avLst/>
        </a:prstGeom>
        <a:solidFill>
          <a:schemeClr val="accent5">
            <a:tint val="40000"/>
            <a:alpha val="90000"/>
            <a:hueOff val="-4223859"/>
            <a:satOff val="-7323"/>
            <a:lumOff val="-737"/>
            <a:alphaOff val="0"/>
          </a:schemeClr>
        </a:solidFill>
        <a:ln w="6350" cap="flat" cmpd="sng" algn="ctr">
          <a:solidFill>
            <a:schemeClr val="accent5">
              <a:tint val="40000"/>
              <a:alpha val="90000"/>
              <a:hueOff val="-4223859"/>
              <a:satOff val="-7323"/>
              <a:lumOff val="-7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solidFill>
                <a:srgbClr val="00B050"/>
              </a:solidFill>
            </a:rPr>
            <a:t>✔</a:t>
          </a:r>
          <a:endParaRPr lang="ca-ES" sz="1900" kern="1200" dirty="0">
            <a:solidFill>
              <a:srgbClr val="00B050"/>
            </a:solidFill>
          </a:endParaRPr>
        </a:p>
      </dsp:txBody>
      <dsp:txXfrm>
        <a:off x="3284141" y="2379643"/>
        <a:ext cx="1251596" cy="834397"/>
      </dsp:txXfrm>
    </dsp:sp>
    <dsp:sp modelId="{664A6BA0-5C8E-0A46-B95C-EBA62E89040A}">
      <dsp:nvSpPr>
        <dsp:cNvPr id="0" name=""/>
        <dsp:cNvSpPr/>
      </dsp:nvSpPr>
      <dsp:spPr>
        <a:xfrm>
          <a:off x="4660897" y="2379643"/>
          <a:ext cx="2085993" cy="834397"/>
        </a:xfrm>
        <a:prstGeom prst="chevron">
          <a:avLst/>
        </a:prstGeom>
        <a:solidFill>
          <a:schemeClr val="accent5">
            <a:tint val="40000"/>
            <a:alpha val="90000"/>
            <a:hueOff val="-5279823"/>
            <a:satOff val="-9154"/>
            <a:lumOff val="-921"/>
            <a:alphaOff val="0"/>
          </a:schemeClr>
        </a:solidFill>
        <a:ln w="6350" cap="flat" cmpd="sng" algn="ctr">
          <a:solidFill>
            <a:schemeClr val="accent5">
              <a:tint val="40000"/>
              <a:alpha val="90000"/>
              <a:hueOff val="-5279823"/>
              <a:satOff val="-9154"/>
              <a:lumOff val="-9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t>Dades a l'HSJD i CPM</a:t>
          </a:r>
          <a:endParaRPr lang="ca-ES" sz="1900" kern="1200" dirty="0"/>
        </a:p>
      </dsp:txBody>
      <dsp:txXfrm>
        <a:off x="5078096" y="2379643"/>
        <a:ext cx="1251596" cy="834397"/>
      </dsp:txXfrm>
    </dsp:sp>
    <dsp:sp modelId="{B3AD56C4-8862-644E-A819-2A7E364A5826}">
      <dsp:nvSpPr>
        <dsp:cNvPr id="0" name=""/>
        <dsp:cNvSpPr/>
      </dsp:nvSpPr>
      <dsp:spPr>
        <a:xfrm>
          <a:off x="680419" y="3440233"/>
          <a:ext cx="2513245" cy="100529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ca-ES" sz="3300" kern="1200" dirty="0" smtClean="0"/>
            <a:t>Objectiu 4</a:t>
          </a:r>
          <a:endParaRPr lang="ca-ES" sz="3300" kern="1200" dirty="0"/>
        </a:p>
      </dsp:txBody>
      <dsp:txXfrm>
        <a:off x="1183068" y="3440233"/>
        <a:ext cx="1507947" cy="1005298"/>
      </dsp:txXfrm>
    </dsp:sp>
    <dsp:sp modelId="{01EC08E0-2393-1A4D-AADC-14EC927F42EB}">
      <dsp:nvSpPr>
        <dsp:cNvPr id="0" name=""/>
        <dsp:cNvSpPr/>
      </dsp:nvSpPr>
      <dsp:spPr>
        <a:xfrm>
          <a:off x="2866942" y="3525683"/>
          <a:ext cx="2085993" cy="834397"/>
        </a:xfrm>
        <a:prstGeom prst="chevron">
          <a:avLst/>
        </a:prstGeom>
        <a:solidFill>
          <a:schemeClr val="accent5">
            <a:tint val="40000"/>
            <a:alpha val="90000"/>
            <a:hueOff val="-6335788"/>
            <a:satOff val="-10985"/>
            <a:lumOff val="-1105"/>
            <a:alphaOff val="0"/>
          </a:schemeClr>
        </a:solidFill>
        <a:ln w="6350" cap="flat" cmpd="sng" algn="ctr">
          <a:solidFill>
            <a:schemeClr val="accent5">
              <a:tint val="40000"/>
              <a:alpha val="90000"/>
              <a:hueOff val="-6335788"/>
              <a:satOff val="-10985"/>
              <a:lumOff val="-11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dirty="0" smtClean="0">
              <a:solidFill>
                <a:srgbClr val="00B050"/>
              </a:solidFill>
            </a:rPr>
            <a:t>✔</a:t>
          </a:r>
          <a:endParaRPr lang="ca-ES" sz="1900" kern="1200" dirty="0">
            <a:solidFill>
              <a:srgbClr val="00B050"/>
            </a:solidFill>
          </a:endParaRPr>
        </a:p>
      </dsp:txBody>
      <dsp:txXfrm>
        <a:off x="3284141" y="3525683"/>
        <a:ext cx="1251596" cy="834397"/>
      </dsp:txXfrm>
    </dsp:sp>
    <dsp:sp modelId="{DC9AAE17-198D-F446-9828-83034361D2DB}">
      <dsp:nvSpPr>
        <dsp:cNvPr id="0" name=""/>
        <dsp:cNvSpPr/>
      </dsp:nvSpPr>
      <dsp:spPr>
        <a:xfrm>
          <a:off x="4660897" y="3525683"/>
          <a:ext cx="2085993" cy="834397"/>
        </a:xfrm>
        <a:prstGeom prst="chevron">
          <a:avLst/>
        </a:prstGeom>
        <a:solidFill>
          <a:schemeClr val="accent5">
            <a:tint val="40000"/>
            <a:alpha val="90000"/>
            <a:hueOff val="-7391752"/>
            <a:satOff val="-12816"/>
            <a:lumOff val="-1289"/>
            <a:alphaOff val="0"/>
          </a:schemeClr>
        </a:solidFill>
        <a:ln w="6350" cap="flat" cmpd="sng" algn="ctr">
          <a:solidFill>
            <a:schemeClr val="accent5">
              <a:tint val="40000"/>
              <a:alpha val="90000"/>
              <a:hueOff val="-7391752"/>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ca-ES" sz="1900" kern="1200" noProof="0" dirty="0" smtClean="0"/>
            <a:t>Conclusions pròpies</a:t>
          </a:r>
          <a:endParaRPr lang="ca-ES" sz="1900" kern="1200" noProof="0" dirty="0"/>
        </a:p>
      </dsp:txBody>
      <dsp:txXfrm>
        <a:off x="5078096" y="3525683"/>
        <a:ext cx="1251596" cy="83439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C5238D-2FC7-E94A-8DE3-7BF5AF3B1D66}" type="datetimeFigureOut">
              <a:rPr lang="ca-ES" smtClean="0"/>
              <a:t>28/3/17</a:t>
            </a:fld>
            <a:endParaRPr lang="ca-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8A68A7-6C21-E64D-81D8-7DC1EC84B4C0}" type="slidenum">
              <a:rPr lang="ca-ES" smtClean="0"/>
              <a:t>‹Nr.›</a:t>
            </a:fld>
            <a:endParaRPr lang="ca-ES"/>
          </a:p>
        </p:txBody>
      </p:sp>
    </p:spTree>
    <p:extLst>
      <p:ext uri="{BB962C8B-B14F-4D97-AF65-F5344CB8AC3E}">
        <p14:creationId xmlns:p14="http://schemas.microsoft.com/office/powerpoint/2010/main" val="198070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BBD54-B790-EF4F-A9ED-2063FC707F63}" type="datetimeFigureOut">
              <a:rPr lang="ca-ES" smtClean="0"/>
              <a:t>28/3/17</a:t>
            </a:fld>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FD10E-CD9E-8043-8A83-07891E3D36FF}" type="slidenum">
              <a:rPr lang="ca-ES" smtClean="0"/>
              <a:t>‹Nr.›</a:t>
            </a:fld>
            <a:endParaRPr lang="ca-ES"/>
          </a:p>
        </p:txBody>
      </p:sp>
    </p:spTree>
    <p:extLst>
      <p:ext uri="{BB962C8B-B14F-4D97-AF65-F5344CB8AC3E}">
        <p14:creationId xmlns:p14="http://schemas.microsoft.com/office/powerpoint/2010/main" val="894884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r>
              <a:rPr lang="ca-ES" noProof="0" dirty="0" smtClean="0"/>
              <a:t>Hola bon dia,</a:t>
            </a:r>
          </a:p>
          <a:p>
            <a:endParaRPr lang="ca-ES" noProof="0" dirty="0" smtClean="0"/>
          </a:p>
          <a:p>
            <a:r>
              <a:rPr lang="ca-ES" noProof="0" dirty="0" smtClean="0"/>
              <a:t>Sóc l’Elena Iriondo Pegueroles i us vaig a presentar els</a:t>
            </a:r>
            <a:r>
              <a:rPr lang="ca-ES" baseline="0" noProof="0" dirty="0" smtClean="0"/>
              <a:t> aspectes més rellevants del meu treball de recerca titulat</a:t>
            </a:r>
            <a:r>
              <a:rPr lang="ca-ES" b="1" baseline="0" noProof="0" dirty="0" smtClean="0"/>
              <a:t> La robòtica social assistencial aplicada a infants</a:t>
            </a:r>
            <a:r>
              <a:rPr lang="ca-ES" baseline="0" noProof="0" dirty="0" smtClean="0"/>
              <a:t>. El meu tutor del treball és el Xavier Garriga.</a:t>
            </a:r>
            <a:endParaRPr lang="ca-ES" noProof="0"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1</a:t>
            </a:fld>
            <a:endParaRPr lang="ca-ES"/>
          </a:p>
        </p:txBody>
      </p:sp>
    </p:spTree>
    <p:extLst>
      <p:ext uri="{BB962C8B-B14F-4D97-AF65-F5344CB8AC3E}">
        <p14:creationId xmlns:p14="http://schemas.microsoft.com/office/powerpoint/2010/main" val="119406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r>
              <a:rPr lang="ca-ES" noProof="0" dirty="0" smtClean="0"/>
              <a:t>Com he explicat anteriorment,</a:t>
            </a:r>
            <a:r>
              <a:rPr lang="ca-ES" baseline="0" noProof="0" dirty="0" smtClean="0"/>
              <a:t> he pogut acomplir els objectius plantejats a l’inici del treball mitjançant un seguit d’estudis i experiències.</a:t>
            </a:r>
          </a:p>
          <a:p>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sz="1200" kern="1200" dirty="0" smtClean="0">
                <a:solidFill>
                  <a:schemeClr val="tx1"/>
                </a:solidFill>
                <a:effectLst/>
                <a:latin typeface="+mn-lt"/>
                <a:ea typeface="+mn-ea"/>
                <a:cs typeface="+mn-cs"/>
              </a:rPr>
              <a:t>Com a conclusió final d’aquest treball, vull remarcar que he aprofundit en un camp inicialment força desconegut per a mi i que m’ha permès descobrir una vessant social de la robòtica que em sembla molt útil per a la societat. Tot i que caldrien experiments més amplis, com es detalla</a:t>
            </a:r>
            <a:r>
              <a:rPr lang="ca-ES" sz="1200" kern="1200" baseline="0" dirty="0" smtClean="0">
                <a:solidFill>
                  <a:schemeClr val="tx1"/>
                </a:solidFill>
                <a:effectLst/>
                <a:latin typeface="+mn-lt"/>
                <a:ea typeface="+mn-ea"/>
                <a:cs typeface="+mn-cs"/>
              </a:rPr>
              <a:t> a les línies de futur</a:t>
            </a:r>
            <a:r>
              <a:rPr lang="ca-ES" sz="1200" kern="1200" dirty="0" smtClean="0">
                <a:solidFill>
                  <a:schemeClr val="tx1"/>
                </a:solidFill>
                <a:effectLst/>
                <a:latin typeface="+mn-lt"/>
                <a:ea typeface="+mn-ea"/>
                <a:cs typeface="+mn-cs"/>
              </a:rPr>
              <a:t>, amb el treball realitzat es pot corroborar la hipòtesi de partida i, fins i tot, ampliar-la ja que s’ha observat que la SAR, a més d’afavorir una</a:t>
            </a:r>
            <a:r>
              <a:rPr lang="ca-ES" sz="1200" kern="1200" baseline="0" dirty="0" smtClean="0">
                <a:solidFill>
                  <a:schemeClr val="tx1"/>
                </a:solidFill>
                <a:effectLst/>
                <a:latin typeface="+mn-lt"/>
                <a:ea typeface="+mn-ea"/>
                <a:cs typeface="+mn-cs"/>
              </a:rPr>
              <a:t> reducció en la sensació d’angoixa de nens i familiars </a:t>
            </a:r>
            <a:r>
              <a:rPr lang="ca-ES" sz="1200" kern="1200" dirty="0" smtClean="0">
                <a:solidFill>
                  <a:schemeClr val="tx1"/>
                </a:solidFill>
                <a:effectLst/>
                <a:latin typeface="+mn-lt"/>
                <a:ea typeface="+mn-ea"/>
                <a:cs typeface="+mn-cs"/>
              </a:rPr>
              <a:t> també pot ajudar en altres aspectes com la socialització i la motivació dels nens. </a:t>
            </a:r>
          </a:p>
          <a:p>
            <a:endParaRPr lang="ca-ES" dirty="0" smtClean="0"/>
          </a:p>
          <a:p>
            <a:r>
              <a:rPr lang="ca-ES" dirty="0" smtClean="0"/>
              <a:t>Fins aquí la meva presentació.</a:t>
            </a:r>
            <a:r>
              <a:rPr lang="ca-ES" baseline="0" dirty="0" smtClean="0"/>
              <a:t> Ara us ensenyo el Pleo i si teniu alguna pregunta …</a:t>
            </a:r>
            <a:endParaRPr lang="ca-ES"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10</a:t>
            </a:fld>
            <a:endParaRPr lang="ca-ES"/>
          </a:p>
        </p:txBody>
      </p:sp>
    </p:spTree>
    <p:extLst>
      <p:ext uri="{BB962C8B-B14F-4D97-AF65-F5344CB8AC3E}">
        <p14:creationId xmlns:p14="http://schemas.microsoft.com/office/powerpoint/2010/main" val="74379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algn="just"/>
            <a:r>
              <a:rPr lang="ca-ES" noProof="0" dirty="0" smtClean="0"/>
              <a:t>He estructurat</a:t>
            </a:r>
            <a:r>
              <a:rPr lang="ca-ES" baseline="0" noProof="0" dirty="0" smtClean="0"/>
              <a:t> la presentació en aquests punts:</a:t>
            </a:r>
          </a:p>
          <a:p>
            <a:pPr algn="just"/>
            <a:r>
              <a:rPr lang="ca-ES" baseline="0" noProof="0" dirty="0" smtClean="0"/>
              <a:t>Una introducció a la motivació del treball, els objectius i la metodologia que he seguit</a:t>
            </a:r>
          </a:p>
          <a:p>
            <a:pPr algn="just"/>
            <a:r>
              <a:rPr lang="ca-ES" baseline="0" noProof="0" dirty="0" smtClean="0"/>
              <a:t>Després us explicaré les dues recerques que he fet: una a l’HSJD i l’altra aquí al col·legi, comentant els resultats obtinguts</a:t>
            </a:r>
          </a:p>
          <a:p>
            <a:pPr algn="just"/>
            <a:r>
              <a:rPr lang="ca-ES" baseline="0" noProof="0" dirty="0" smtClean="0"/>
              <a:t>Per acabar, les conclusions i també he pensat en ensenyar-vos el robot.</a:t>
            </a:r>
          </a:p>
          <a:p>
            <a:endParaRPr lang="ca-ES"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2</a:t>
            </a:fld>
            <a:endParaRPr lang="ca-ES"/>
          </a:p>
        </p:txBody>
      </p:sp>
    </p:spTree>
    <p:extLst>
      <p:ext uri="{BB962C8B-B14F-4D97-AF65-F5344CB8AC3E}">
        <p14:creationId xmlns:p14="http://schemas.microsoft.com/office/powerpoint/2010/main" val="14427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marL="457200" lvl="1" indent="0" algn="just">
              <a:buFontTx/>
              <a:buNone/>
            </a:pPr>
            <a:r>
              <a:rPr lang="ca-ES" sz="1200" kern="1200" noProof="0" dirty="0" smtClean="0">
                <a:solidFill>
                  <a:schemeClr val="tx1"/>
                </a:solidFill>
                <a:effectLst/>
                <a:latin typeface="+mn-lt"/>
                <a:ea typeface="+mn-ea"/>
                <a:cs typeface="+mn-cs"/>
              </a:rPr>
              <a:t>Abans d’entrar</a:t>
            </a:r>
            <a:r>
              <a:rPr lang="ca-ES" sz="1200" kern="1200" baseline="0" noProof="0" dirty="0" smtClean="0">
                <a:solidFill>
                  <a:schemeClr val="tx1"/>
                </a:solidFill>
                <a:effectLst/>
                <a:latin typeface="+mn-lt"/>
                <a:ea typeface="+mn-ea"/>
                <a:cs typeface="+mn-cs"/>
              </a:rPr>
              <a:t> en detall amb el meu treball us explicar</a:t>
            </a:r>
            <a:r>
              <a:rPr lang="es-ES" sz="1200" kern="1200" baseline="0" noProof="0" dirty="0" smtClean="0">
                <a:solidFill>
                  <a:schemeClr val="tx1"/>
                </a:solidFill>
                <a:effectLst/>
                <a:latin typeface="+mn-lt"/>
                <a:ea typeface="+mn-ea"/>
                <a:cs typeface="+mn-cs"/>
              </a:rPr>
              <a:t>é en que </a:t>
            </a:r>
            <a:r>
              <a:rPr lang="es-ES" sz="1200" kern="1200" baseline="0" noProof="0" dirty="0" err="1" smtClean="0">
                <a:solidFill>
                  <a:schemeClr val="tx1"/>
                </a:solidFill>
                <a:effectLst/>
                <a:latin typeface="+mn-lt"/>
                <a:ea typeface="+mn-ea"/>
                <a:cs typeface="+mn-cs"/>
              </a:rPr>
              <a:t>consisteix</a:t>
            </a:r>
            <a:r>
              <a:rPr lang="es-ES" sz="1200" kern="1200" baseline="0" noProof="0" dirty="0" smtClean="0">
                <a:solidFill>
                  <a:schemeClr val="tx1"/>
                </a:solidFill>
                <a:effectLst/>
                <a:latin typeface="+mn-lt"/>
                <a:ea typeface="+mn-ea"/>
                <a:cs typeface="+mn-cs"/>
              </a:rPr>
              <a:t> la </a:t>
            </a:r>
            <a:r>
              <a:rPr lang="es-ES" sz="1200" kern="1200" baseline="0" noProof="0" dirty="0" err="1" smtClean="0">
                <a:solidFill>
                  <a:schemeClr val="tx1"/>
                </a:solidFill>
                <a:effectLst/>
                <a:latin typeface="+mn-lt"/>
                <a:ea typeface="+mn-ea"/>
                <a:cs typeface="+mn-cs"/>
              </a:rPr>
              <a:t>robòtica</a:t>
            </a:r>
            <a:r>
              <a:rPr lang="es-ES" sz="1200" kern="1200" baseline="0" noProof="0" dirty="0" smtClean="0">
                <a:solidFill>
                  <a:schemeClr val="tx1"/>
                </a:solidFill>
                <a:effectLst/>
                <a:latin typeface="+mn-lt"/>
                <a:ea typeface="+mn-ea"/>
                <a:cs typeface="+mn-cs"/>
              </a:rPr>
              <a:t> social </a:t>
            </a:r>
            <a:r>
              <a:rPr lang="es-ES" sz="1200" kern="1200" baseline="0" noProof="0" dirty="0" err="1" smtClean="0">
                <a:solidFill>
                  <a:schemeClr val="tx1"/>
                </a:solidFill>
                <a:effectLst/>
                <a:latin typeface="+mn-lt"/>
                <a:ea typeface="+mn-ea"/>
                <a:cs typeface="+mn-cs"/>
              </a:rPr>
              <a:t>assistencial</a:t>
            </a:r>
            <a:r>
              <a:rPr lang="es-ES" sz="1200" kern="1200" baseline="0" noProof="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La robòtica social assistencial comprèn tots aquells robots que són capaços de proveir assistència a persones mitjançant la interacció social. </a:t>
            </a:r>
          </a:p>
          <a:p>
            <a:pPr marL="457200" lvl="1" indent="0" algn="just">
              <a:buFontTx/>
              <a:buNone/>
            </a:pPr>
            <a:endParaRPr lang="ca-ES" sz="1200" kern="1200" dirty="0" smtClean="0">
              <a:solidFill>
                <a:schemeClr val="tx1"/>
              </a:solidFill>
              <a:effectLst/>
              <a:latin typeface="+mn-lt"/>
              <a:ea typeface="+mn-ea"/>
              <a:cs typeface="+mn-cs"/>
            </a:endParaRPr>
          </a:p>
          <a:p>
            <a:pPr marL="457200" lvl="1" indent="0" algn="just">
              <a:buFontTx/>
              <a:buNone/>
            </a:pPr>
            <a:r>
              <a:rPr lang="ca-ES" sz="1200" kern="1200" dirty="0" smtClean="0">
                <a:solidFill>
                  <a:schemeClr val="tx1"/>
                </a:solidFill>
                <a:effectLst/>
                <a:latin typeface="+mn-lt"/>
                <a:ea typeface="+mn-ea"/>
                <a:cs typeface="+mn-cs"/>
              </a:rPr>
              <a:t>Per exemple, poden tenir la </a:t>
            </a:r>
            <a:r>
              <a:rPr lang="ca-ES" sz="1200" kern="1200" dirty="0" err="1" smtClean="0">
                <a:solidFill>
                  <a:schemeClr val="tx1"/>
                </a:solidFill>
                <a:effectLst/>
                <a:latin typeface="+mn-lt"/>
                <a:ea typeface="+mn-ea"/>
                <a:cs typeface="+mn-cs"/>
              </a:rPr>
              <a:t>funci</a:t>
            </a:r>
            <a:r>
              <a:rPr lang="es-ES" sz="1200" kern="1200" dirty="0" err="1" smtClean="0">
                <a:solidFill>
                  <a:schemeClr val="tx1"/>
                </a:solidFill>
                <a:effectLst/>
                <a:latin typeface="+mn-lt"/>
                <a:ea typeface="+mn-ea"/>
                <a:cs typeface="+mn-cs"/>
              </a:rPr>
              <a:t>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d’acompanyant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orientats</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millorar</a:t>
            </a:r>
            <a:r>
              <a:rPr lang="es-ES" sz="1200" kern="1200" dirty="0" smtClean="0">
                <a:solidFill>
                  <a:schemeClr val="tx1"/>
                </a:solidFill>
                <a:effectLst/>
                <a:latin typeface="+mn-lt"/>
                <a:ea typeface="+mn-ea"/>
                <a:cs typeface="+mn-cs"/>
              </a:rPr>
              <a:t> la </a:t>
            </a:r>
            <a:r>
              <a:rPr lang="es-ES" sz="1200" kern="1200" dirty="0" err="1" smtClean="0">
                <a:solidFill>
                  <a:schemeClr val="tx1"/>
                </a:solidFill>
                <a:effectLst/>
                <a:latin typeface="+mn-lt"/>
                <a:ea typeface="+mn-ea"/>
                <a:cs typeface="+mn-cs"/>
              </a:rPr>
              <a:t>salut</a:t>
            </a:r>
            <a:r>
              <a:rPr lang="es-ES" sz="1200" kern="1200" dirty="0" smtClean="0">
                <a:solidFill>
                  <a:schemeClr val="tx1"/>
                </a:solidFill>
                <a:effectLst/>
                <a:latin typeface="+mn-lt"/>
                <a:ea typeface="+mn-ea"/>
                <a:cs typeface="+mn-cs"/>
              </a:rPr>
              <a:t> mental de persones </a:t>
            </a:r>
            <a:r>
              <a:rPr lang="es-ES" sz="1200" kern="1200" dirty="0" err="1" smtClean="0">
                <a:solidFill>
                  <a:schemeClr val="tx1"/>
                </a:solidFill>
                <a:effectLst/>
                <a:latin typeface="+mn-lt"/>
                <a:ea typeface="+mn-ea"/>
                <a:cs typeface="+mn-cs"/>
              </a:rPr>
              <a:t>grans</a:t>
            </a:r>
            <a:r>
              <a:rPr lang="es-ES" sz="1200" kern="1200" dirty="0" smtClean="0">
                <a:solidFill>
                  <a:schemeClr val="tx1"/>
                </a:solidFill>
                <a:effectLst/>
                <a:latin typeface="+mn-lt"/>
                <a:ea typeface="+mn-ea"/>
                <a:cs typeface="+mn-cs"/>
              </a:rPr>
              <a:t>. També,</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s’utilitzen</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com</a:t>
            </a:r>
            <a:r>
              <a:rPr lang="es-ES" sz="1200" kern="1200" baseline="0" dirty="0" smtClean="0">
                <a:solidFill>
                  <a:schemeClr val="tx1"/>
                </a:solidFill>
                <a:effectLst/>
                <a:latin typeface="+mn-lt"/>
                <a:ea typeface="+mn-ea"/>
                <a:cs typeface="+mn-cs"/>
              </a:rPr>
              <a:t> a </a:t>
            </a:r>
            <a:r>
              <a:rPr lang="es-ES" sz="1200" kern="1200" baseline="0" dirty="0" err="1" smtClean="0">
                <a:solidFill>
                  <a:schemeClr val="tx1"/>
                </a:solidFill>
                <a:effectLst/>
                <a:latin typeface="+mn-lt"/>
                <a:ea typeface="+mn-ea"/>
                <a:cs typeface="+mn-cs"/>
              </a:rPr>
              <a:t>companys</a:t>
            </a:r>
            <a:r>
              <a:rPr lang="es-ES" sz="1200" kern="1200" baseline="0" dirty="0" smtClean="0">
                <a:solidFill>
                  <a:schemeClr val="tx1"/>
                </a:solidFill>
                <a:effectLst/>
                <a:latin typeface="+mn-lt"/>
                <a:ea typeface="+mn-ea"/>
                <a:cs typeface="+mn-cs"/>
              </a:rPr>
              <a:t> de </a:t>
            </a:r>
            <a:r>
              <a:rPr lang="es-ES" sz="1200" kern="1200" baseline="0" dirty="0" err="1" smtClean="0">
                <a:solidFill>
                  <a:schemeClr val="tx1"/>
                </a:solidFill>
                <a:effectLst/>
                <a:latin typeface="+mn-lt"/>
                <a:ea typeface="+mn-ea"/>
                <a:cs typeface="+mn-cs"/>
              </a:rPr>
              <a:t>joc</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amb</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finalitat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terapèutica</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S’han</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utilitzat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molt</a:t>
            </a:r>
            <a:r>
              <a:rPr lang="es-ES" sz="1200" kern="1200" baseline="0" dirty="0" smtClean="0">
                <a:solidFill>
                  <a:schemeClr val="tx1"/>
                </a:solidFill>
                <a:effectLst/>
                <a:latin typeface="+mn-lt"/>
                <a:ea typeface="+mn-ea"/>
                <a:cs typeface="+mn-cs"/>
              </a:rPr>
              <a:t> en </a:t>
            </a:r>
            <a:r>
              <a:rPr lang="es-ES" sz="1200" kern="1200" baseline="0" dirty="0" err="1" smtClean="0">
                <a:solidFill>
                  <a:schemeClr val="tx1"/>
                </a:solidFill>
                <a:effectLst/>
                <a:latin typeface="+mn-lt"/>
                <a:ea typeface="+mn-ea"/>
                <a:cs typeface="+mn-cs"/>
              </a:rPr>
              <a:t>nens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amb</a:t>
            </a:r>
            <a:r>
              <a:rPr lang="es-ES" sz="1200" kern="1200" baseline="0" dirty="0" smtClean="0">
                <a:solidFill>
                  <a:schemeClr val="tx1"/>
                </a:solidFill>
                <a:effectLst/>
                <a:latin typeface="+mn-lt"/>
                <a:ea typeface="+mn-ea"/>
                <a:cs typeface="+mn-cs"/>
              </a:rPr>
              <a:t> un </a:t>
            </a:r>
            <a:r>
              <a:rPr lang="es-ES" sz="1200" kern="1200" baseline="0" dirty="0" err="1" smtClean="0">
                <a:solidFill>
                  <a:schemeClr val="tx1"/>
                </a:solidFill>
                <a:effectLst/>
                <a:latin typeface="+mn-lt"/>
                <a:ea typeface="+mn-ea"/>
                <a:cs typeface="+mn-cs"/>
              </a:rPr>
              <a:t>transtorn</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d’autisme</a:t>
            </a:r>
            <a:r>
              <a:rPr lang="es-ES" sz="1200" kern="1200" baseline="0" dirty="0" smtClean="0">
                <a:solidFill>
                  <a:schemeClr val="tx1"/>
                </a:solidFill>
                <a:effectLst/>
                <a:latin typeface="+mn-lt"/>
                <a:ea typeface="+mn-ea"/>
                <a:cs typeface="+mn-cs"/>
              </a:rPr>
              <a:t>.</a:t>
            </a:r>
          </a:p>
          <a:p>
            <a:pPr marL="457200" lvl="1" indent="0" algn="just">
              <a:buFontTx/>
              <a:buNone/>
            </a:pPr>
            <a:endParaRPr lang="es-ES" sz="1200" kern="1200" baseline="0" dirty="0" smtClean="0">
              <a:solidFill>
                <a:schemeClr val="tx1"/>
              </a:solidFill>
              <a:effectLst/>
              <a:latin typeface="+mn-lt"/>
              <a:ea typeface="+mn-ea"/>
              <a:cs typeface="+mn-cs"/>
            </a:endParaRPr>
          </a:p>
          <a:p>
            <a:pPr marL="457200" lvl="1" indent="0" algn="just">
              <a:buFontTx/>
              <a:buNone/>
            </a:pPr>
            <a:r>
              <a:rPr lang="ca-ES" sz="1200" kern="1200" dirty="0" smtClean="0">
                <a:solidFill>
                  <a:schemeClr val="tx1"/>
                </a:solidFill>
                <a:effectLst/>
                <a:latin typeface="+mn-lt"/>
                <a:ea typeface="+mn-ea"/>
                <a:cs typeface="+mn-cs"/>
              </a:rPr>
              <a:t>A m</a:t>
            </a:r>
            <a:r>
              <a:rPr lang="es-ES" sz="1200" kern="1200" dirty="0" err="1" smtClean="0">
                <a:solidFill>
                  <a:schemeClr val="tx1"/>
                </a:solidFill>
                <a:effectLst/>
                <a:latin typeface="+mn-lt"/>
                <a:ea typeface="+mn-ea"/>
                <a:cs typeface="+mn-cs"/>
              </a:rPr>
              <a:t>és</a:t>
            </a:r>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presentar</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aquesta</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component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assistencial</a:t>
            </a:r>
            <a:r>
              <a:rPr lang="es-ES" sz="1200" kern="1200" baseline="0" dirty="0" smtClean="0">
                <a:solidFill>
                  <a:schemeClr val="tx1"/>
                </a:solidFill>
                <a:effectLst/>
                <a:latin typeface="+mn-lt"/>
                <a:ea typeface="+mn-ea"/>
                <a:cs typeface="+mn-cs"/>
              </a:rPr>
              <a:t>, també </a:t>
            </a:r>
            <a:r>
              <a:rPr lang="es-ES" sz="1200" kern="1200" baseline="0" dirty="0" err="1" smtClean="0">
                <a:solidFill>
                  <a:schemeClr val="tx1"/>
                </a:solidFill>
                <a:effectLst/>
                <a:latin typeface="+mn-lt"/>
                <a:ea typeface="+mn-ea"/>
                <a:cs typeface="+mn-cs"/>
              </a:rPr>
              <a:t>són</a:t>
            </a:r>
            <a:r>
              <a:rPr lang="es-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capaços d’expressar emocions i dialogar, amb una personalitat pròpia i unes capacitats de percepció semblants a les dels humans. </a:t>
            </a:r>
          </a:p>
          <a:p>
            <a:pPr marL="457200" lvl="1" indent="0" algn="just">
              <a:buFontTx/>
              <a:buNone/>
            </a:pPr>
            <a:endParaRPr lang="ca-ES" sz="1200" kern="1200" noProof="0" dirty="0" smtClean="0">
              <a:solidFill>
                <a:schemeClr val="tx1"/>
              </a:solidFill>
              <a:effectLst/>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noProof="0"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3</a:t>
            </a:fld>
            <a:endParaRPr lang="ca-ES"/>
          </a:p>
        </p:txBody>
      </p:sp>
    </p:spTree>
    <p:extLst>
      <p:ext uri="{BB962C8B-B14F-4D97-AF65-F5344CB8AC3E}">
        <p14:creationId xmlns:p14="http://schemas.microsoft.com/office/powerpoint/2010/main" val="167879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marL="171450" indent="-171450" algn="just">
              <a:buFont typeface="Arial" charset="0"/>
              <a:buChar char="•"/>
            </a:pPr>
            <a:r>
              <a:rPr lang="ca-ES" noProof="0" dirty="0" smtClean="0"/>
              <a:t>Per què</a:t>
            </a:r>
            <a:r>
              <a:rPr lang="ca-ES" baseline="0" noProof="0" dirty="0" smtClean="0"/>
              <a:t> he decidit fer aquest treball?: </a:t>
            </a:r>
            <a:r>
              <a:rPr lang="ca-ES" sz="1200" kern="1200" dirty="0" smtClean="0">
                <a:solidFill>
                  <a:schemeClr val="tx1"/>
                </a:solidFill>
                <a:latin typeface="+mn-lt"/>
                <a:ea typeface="+mn-ea"/>
                <a:cs typeface="+mn-cs"/>
              </a:rPr>
              <a:t>Des d’un punt de vista personal, m’interessa molt l’ús social que poden tenir alguns robots. Des de petita he tingut l’ocasió d’estar en contacte amb el robot Pleo, que és un robot tipus mascota, però amb una finalitat més lúdica. Quan vaig veure que aquest mateix robot s’utilitzava a l’Hospital Sant Joan de Déu (HSJD) amb una finalitat</a:t>
            </a:r>
            <a:r>
              <a:rPr lang="ca-ES" sz="1200" kern="1200" baseline="0" dirty="0" smtClean="0">
                <a:solidFill>
                  <a:schemeClr val="tx1"/>
                </a:solidFill>
                <a:latin typeface="+mn-lt"/>
                <a:ea typeface="+mn-ea"/>
                <a:cs typeface="+mn-cs"/>
              </a:rPr>
              <a:t> </a:t>
            </a:r>
            <a:r>
              <a:rPr lang="ca-ES" sz="1200" kern="1200" baseline="0" noProof="0" dirty="0" smtClean="0">
                <a:solidFill>
                  <a:schemeClr val="tx1"/>
                </a:solidFill>
                <a:latin typeface="+mn-lt"/>
                <a:ea typeface="+mn-ea"/>
                <a:cs typeface="+mn-cs"/>
              </a:rPr>
              <a:t>terapèutica, </a:t>
            </a:r>
            <a:r>
              <a:rPr lang="ca-ES" sz="1200" kern="1200" baseline="0" dirty="0" smtClean="0">
                <a:solidFill>
                  <a:schemeClr val="tx1"/>
                </a:solidFill>
                <a:latin typeface="+mn-lt"/>
                <a:ea typeface="+mn-ea"/>
                <a:cs typeface="+mn-cs"/>
              </a:rPr>
              <a:t>em va cridar molt l’atenció i vaig voler aprofundir en el tema.</a:t>
            </a:r>
          </a:p>
          <a:p>
            <a:pPr marL="171450" indent="-171450" algn="just">
              <a:buFont typeface="Arial" charset="0"/>
              <a:buChar char="•"/>
            </a:pPr>
            <a:endParaRPr lang="ca-ES" sz="1200" kern="1200" baseline="0" dirty="0" smtClean="0">
              <a:solidFill>
                <a:schemeClr val="tx1"/>
              </a:solidFill>
              <a:latin typeface="+mn-lt"/>
              <a:ea typeface="+mn-ea"/>
              <a:cs typeface="+mn-cs"/>
            </a:endParaRPr>
          </a:p>
          <a:p>
            <a:pPr marL="171450" indent="-171450" algn="just">
              <a:buFont typeface="Arial" charset="0"/>
              <a:buChar char="•"/>
            </a:pPr>
            <a:r>
              <a:rPr lang="ca-ES" sz="1200" kern="1200" baseline="0" noProof="0" dirty="0" smtClean="0">
                <a:solidFill>
                  <a:schemeClr val="tx1"/>
                </a:solidFill>
                <a:latin typeface="+mn-lt"/>
                <a:ea typeface="+mn-ea"/>
                <a:cs typeface="+mn-cs"/>
              </a:rPr>
              <a:t>A partir d’aquí, em vaig plantejar si pot ser </a:t>
            </a:r>
            <a:r>
              <a:rPr lang="ca-ES" sz="1200" kern="1200" dirty="0" smtClean="0">
                <a:solidFill>
                  <a:schemeClr val="tx1"/>
                </a:solidFill>
                <a:latin typeface="+mn-lt"/>
                <a:ea typeface="+mn-ea"/>
                <a:cs typeface="+mn-cs"/>
              </a:rPr>
              <a:t>útil l’ús de robots per millorar l’estada dels pacients i dels familiars en un centre hospitalari.</a:t>
            </a:r>
            <a:r>
              <a:rPr lang="ca-ES" sz="1200" kern="1200" baseline="0" dirty="0" smtClean="0">
                <a:solidFill>
                  <a:schemeClr val="tx1"/>
                </a:solidFill>
                <a:latin typeface="+mn-lt"/>
                <a:ea typeface="+mn-ea"/>
                <a:cs typeface="+mn-cs"/>
              </a:rPr>
              <a:t> I, per ampliar l’abast del treball, si podria </a:t>
            </a:r>
            <a:r>
              <a:rPr lang="ca-ES" sz="1200" kern="1200" dirty="0" smtClean="0">
                <a:solidFill>
                  <a:schemeClr val="tx1"/>
                </a:solidFill>
                <a:latin typeface="+mn-lt"/>
                <a:ea typeface="+mn-ea"/>
                <a:cs typeface="+mn-cs"/>
              </a:rPr>
              <a:t>ser útil el seu ús per reduir l’angoixa dels nens que comencen el curs escolar en l’etapa del parvulari.</a:t>
            </a:r>
          </a:p>
          <a:p>
            <a:pPr marL="171450" lvl="0" indent="-171450">
              <a:buFont typeface="Arial" charset="0"/>
              <a:buChar char="•"/>
            </a:pPr>
            <a:endParaRPr lang="ca-ES" sz="1200" kern="1200" baseline="0" dirty="0" smtClean="0">
              <a:solidFill>
                <a:schemeClr val="tx1"/>
              </a:solidFill>
              <a:effectLst/>
              <a:latin typeface="+mn-lt"/>
              <a:ea typeface="+mn-ea"/>
              <a:cs typeface="+mn-cs"/>
            </a:endParaRPr>
          </a:p>
          <a:p>
            <a:pPr marL="171450" lvl="0" indent="-171450">
              <a:buFont typeface="Arial" charset="0"/>
              <a:buChar char="•"/>
            </a:pPr>
            <a:r>
              <a:rPr lang="ca-ES" sz="1200" kern="1200" baseline="0" dirty="0" smtClean="0">
                <a:solidFill>
                  <a:schemeClr val="tx1"/>
                </a:solidFill>
                <a:effectLst/>
                <a:latin typeface="+mn-lt"/>
                <a:ea typeface="+mn-ea"/>
                <a:cs typeface="+mn-cs"/>
              </a:rPr>
              <a:t>Això em va portar a establir els objectius i la metodologia:</a:t>
            </a:r>
          </a:p>
          <a:p>
            <a:pPr marL="685800" lvl="1" indent="-228600">
              <a:buFont typeface="+mj-lt"/>
              <a:buAutoNum type="arabicPeriod"/>
            </a:pPr>
            <a:r>
              <a:rPr lang="ca-ES" sz="1200" kern="1200" dirty="0" smtClean="0">
                <a:solidFill>
                  <a:schemeClr val="tx1"/>
                </a:solidFill>
                <a:effectLst/>
                <a:latin typeface="+mn-lt"/>
                <a:ea typeface="+mn-ea"/>
                <a:cs typeface="+mn-cs"/>
              </a:rPr>
              <a:t>Els dos primers objectius eren</a:t>
            </a:r>
            <a:r>
              <a:rPr lang="ca-ES" sz="1200" kern="1200" baseline="0" dirty="0" smtClean="0">
                <a:solidFill>
                  <a:schemeClr val="tx1"/>
                </a:solidFill>
                <a:effectLst/>
                <a:latin typeface="+mn-lt"/>
                <a:ea typeface="+mn-ea"/>
                <a:cs typeface="+mn-cs"/>
              </a:rPr>
              <a:t> conèixer les bases de la robòtica social assistencial i aprofundir en els estudis científics relacionats amb el meu treball, és a dir amb finalitat sanitària i educativa. Això ho vaig aconseguir mitjançant la recerca bibliogràfica i l’assistència a una conferència del programa TED.</a:t>
            </a:r>
          </a:p>
          <a:p>
            <a:pPr marL="685800" lvl="1" indent="-228600">
              <a:buFont typeface="+mj-lt"/>
              <a:buAutoNum type="arabicPeriod"/>
            </a:pPr>
            <a:r>
              <a:rPr lang="ca-ES" sz="1200" kern="1200" baseline="0" dirty="0" smtClean="0">
                <a:solidFill>
                  <a:schemeClr val="tx1"/>
                </a:solidFill>
                <a:effectLst/>
                <a:latin typeface="+mn-lt"/>
                <a:ea typeface="+mn-ea"/>
                <a:cs typeface="+mn-cs"/>
              </a:rPr>
              <a:t>El tercer objectiu era disposar de dades concretes sobre l’ús d’aquests robots en aquests entorns. Per realitzar-lo vaig dur a terme dues fases experimentals a l’HSJD i aquí al col·legi.</a:t>
            </a:r>
            <a:endParaRPr lang="ca-ES" sz="1200" kern="1200" dirty="0" smtClean="0">
              <a:solidFill>
                <a:schemeClr val="tx1"/>
              </a:solidFill>
              <a:latin typeface="+mn-lt"/>
              <a:ea typeface="+mn-ea"/>
              <a:cs typeface="+mn-cs"/>
            </a:endParaRPr>
          </a:p>
          <a:p>
            <a:pPr marL="685800" lvl="1" indent="-228600" algn="just">
              <a:buFont typeface="+mj-lt"/>
              <a:buAutoNum type="arabicPeriod"/>
            </a:pPr>
            <a:r>
              <a:rPr lang="ca-ES" sz="1200" kern="1200" noProof="0" dirty="0" smtClean="0">
                <a:solidFill>
                  <a:schemeClr val="tx1"/>
                </a:solidFill>
                <a:effectLst/>
                <a:latin typeface="+mn-lt"/>
                <a:ea typeface="+mn-ea"/>
                <a:cs typeface="+mn-cs"/>
              </a:rPr>
              <a:t>I finalment, volia</a:t>
            </a:r>
            <a:r>
              <a:rPr lang="ca-ES" sz="1200" kern="1200" baseline="0" noProof="0" dirty="0" smtClean="0">
                <a:solidFill>
                  <a:schemeClr val="tx1"/>
                </a:solidFill>
                <a:effectLst/>
                <a:latin typeface="+mn-lt"/>
                <a:ea typeface="+mn-ea"/>
                <a:cs typeface="+mn-cs"/>
              </a:rPr>
              <a:t> extreure unes conclusions pròpies que em permetessin validar o ampliar la hipòtesi de partida. Això ho he basat en observacions i la realització d’entrevistes i enquestes.</a:t>
            </a:r>
            <a:endParaRPr lang="ca-ES" sz="1200" kern="1200" noProof="0" dirty="0" smtClean="0">
              <a:solidFill>
                <a:schemeClr val="tx1"/>
              </a:solidFill>
              <a:effectLst/>
              <a:latin typeface="+mn-lt"/>
              <a:ea typeface="+mn-ea"/>
              <a:cs typeface="+mn-cs"/>
            </a:endParaRPr>
          </a:p>
          <a:p>
            <a:pPr marL="685800" lvl="1" indent="-228600" algn="just">
              <a:buFont typeface="+mj-lt"/>
              <a:buAutoNum type="arabicPeriod"/>
            </a:pPr>
            <a:endParaRPr lang="ca-ES" sz="1200" kern="1200" noProof="0" dirty="0" smtClean="0">
              <a:solidFill>
                <a:schemeClr val="tx1"/>
              </a:solidFill>
              <a:effectLst/>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sz="1200" kern="1200" dirty="0" smtClean="0">
              <a:solidFill>
                <a:schemeClr val="tx1"/>
              </a:solidFill>
              <a:latin typeface="+mn-lt"/>
              <a:ea typeface="+mn-ea"/>
              <a:cs typeface="+mn-cs"/>
            </a:endParaRPr>
          </a:p>
          <a:p>
            <a:pPr marL="171450" indent="-171450">
              <a:buFont typeface="Arial" charset="0"/>
              <a:buChar char="•"/>
            </a:pPr>
            <a:endParaRPr lang="ca-ES" noProof="0"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4</a:t>
            </a:fld>
            <a:endParaRPr lang="ca-ES"/>
          </a:p>
        </p:txBody>
      </p:sp>
    </p:spTree>
    <p:extLst>
      <p:ext uri="{BB962C8B-B14F-4D97-AF65-F5344CB8AC3E}">
        <p14:creationId xmlns:p14="http://schemas.microsoft.com/office/powerpoint/2010/main" val="79454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marL="171450" indent="-171450" algn="just">
              <a:buFont typeface="Arial" charset="0"/>
              <a:buChar char="•"/>
            </a:pPr>
            <a:r>
              <a:rPr lang="ca-ES" noProof="0" dirty="0" smtClean="0"/>
              <a:t>Per poder comprovar si la SAR</a:t>
            </a:r>
            <a:r>
              <a:rPr lang="ca-ES" baseline="0" noProof="0" dirty="0" smtClean="0"/>
              <a:t> presenta beneficis en la reducció de l’angoixa de pacients i familiars vaig aconseguir que em deixessin acompanyar els voluntaris que utilitzen aquest robot, el Pleo, en diferents zones de l’hospital. Durant el mes de juny, vaig estar present en quatre sessions, una a la Sala Arco Iris, que és la sala d’espera per a pacients que han d’entrar a quiròfan. Aquí teniu una fotografia. I, les altres tres a la planta d’oncologia. </a:t>
            </a:r>
          </a:p>
          <a:p>
            <a:pPr marL="171450" indent="-171450" algn="just">
              <a:buFont typeface="Arial" charset="0"/>
              <a:buChar char="•"/>
            </a:pPr>
            <a:endParaRPr lang="ca-ES" baseline="0" noProof="0" dirty="0" smtClean="0"/>
          </a:p>
          <a:p>
            <a:pPr marL="171450" marR="0" indent="-171450" algn="just" defTabSz="914400" rtl="0" eaLnBrk="1" fontAlgn="auto" latinLnBrk="0" hangingPunct="1">
              <a:lnSpc>
                <a:spcPct val="100000"/>
              </a:lnSpc>
              <a:spcBef>
                <a:spcPts val="0"/>
              </a:spcBef>
              <a:spcAft>
                <a:spcPts val="0"/>
              </a:spcAft>
              <a:buClrTx/>
              <a:buSzTx/>
              <a:buFont typeface="Arial" charset="0"/>
              <a:buChar char="•"/>
              <a:tabLst/>
              <a:defRPr/>
            </a:pPr>
            <a:r>
              <a:rPr lang="ca-ES" baseline="0" noProof="0" dirty="0" smtClean="0"/>
              <a:t>Per il·lustrar aquestes sessions us explicaré una anècdota que em va passar només començar l’experiència. Jo acompanyava la Brigitte cap a la Sala Arco Iris i ens vam trobar amb una mare que portava la seva filla en un cotxet. La nena era una pacient d’oncologia. La seva mare es va parar a saludar la Brigitte i van estar parlant una bona estona. La voluntària intentava parlar amb la nena, però ella </a:t>
            </a:r>
            <a:r>
              <a:rPr lang="ca-ES" sz="1200" kern="1200" baseline="0" noProof="0" dirty="0" smtClean="0">
                <a:solidFill>
                  <a:schemeClr val="tx1"/>
                </a:solidFill>
                <a:effectLst/>
                <a:latin typeface="+mn-lt"/>
                <a:ea typeface="+mn-ea"/>
                <a:cs typeface="+mn-cs"/>
              </a:rPr>
              <a:t>e</a:t>
            </a:r>
            <a:r>
              <a:rPr lang="ca-ES" sz="1200" kern="1200" noProof="0" dirty="0" smtClean="0">
                <a:solidFill>
                  <a:schemeClr val="tx1"/>
                </a:solidFill>
                <a:effectLst/>
                <a:latin typeface="+mn-lt"/>
                <a:ea typeface="+mn-ea"/>
                <a:cs typeface="+mn-cs"/>
              </a:rPr>
              <a:t>stava cansada dels tractaments i no volia parlar amb ningú.</a:t>
            </a:r>
            <a:r>
              <a:rPr lang="ca-ES" sz="1200" kern="1200" baseline="0" noProof="0" dirty="0" smtClean="0">
                <a:solidFill>
                  <a:schemeClr val="tx1"/>
                </a:solidFill>
                <a:effectLst/>
                <a:latin typeface="+mn-lt"/>
                <a:ea typeface="+mn-ea"/>
                <a:cs typeface="+mn-cs"/>
              </a:rPr>
              <a:t> De sobte, la mare va veure que la Brigitte portava un Pleo nou i quan la nena va sentir que parlaven del robot, de seguida va girar el cap i va preguntar pel seu nom. La Brigitte li va deixar agafar-lo i l’actitud de la pacient va canviar del tot, que va </a:t>
            </a:r>
            <a:r>
              <a:rPr lang="ca-ES" sz="1200" kern="1200" noProof="0" dirty="0" smtClean="0">
                <a:solidFill>
                  <a:schemeClr val="tx1"/>
                </a:solidFill>
                <a:effectLst/>
                <a:latin typeface="+mn-lt"/>
                <a:ea typeface="+mn-ea"/>
                <a:cs typeface="+mn-cs"/>
              </a:rPr>
              <a:t>començar a acariciar el robot i a somriure.</a:t>
            </a:r>
          </a:p>
          <a:p>
            <a:pPr marL="171450" indent="-171450">
              <a:buFont typeface="Arial" charset="0"/>
              <a:buChar char="•"/>
            </a:pPr>
            <a:endParaRPr lang="ca-ES" baseline="0" noProof="0" dirty="0" smtClean="0"/>
          </a:p>
          <a:p>
            <a:pPr marL="171450" indent="-171450">
              <a:buFont typeface="Arial" charset="0"/>
              <a:buChar char="•"/>
            </a:pPr>
            <a:r>
              <a:rPr lang="ca-ES" baseline="0" noProof="0" dirty="0" smtClean="0"/>
              <a:t>En aquestes sessions he observat que </a:t>
            </a:r>
            <a:r>
              <a:rPr lang="ca-ES" sz="1200" kern="1200" noProof="0" dirty="0" smtClean="0">
                <a:solidFill>
                  <a:schemeClr val="tx1"/>
                </a:solidFill>
                <a:effectLst/>
                <a:latin typeface="+mn-lt"/>
                <a:ea typeface="+mn-ea"/>
                <a:cs typeface="+mn-cs"/>
              </a:rPr>
              <a:t>a</a:t>
            </a:r>
            <a:r>
              <a:rPr lang="ca-ES" sz="1200" kern="1200" baseline="0" noProof="0" dirty="0" smtClean="0">
                <a:solidFill>
                  <a:schemeClr val="tx1"/>
                </a:solidFill>
                <a:effectLst/>
                <a:latin typeface="+mn-lt"/>
                <a:ea typeface="+mn-ea"/>
                <a:cs typeface="+mn-cs"/>
              </a:rPr>
              <a:t> la Sala Arco Iris, els efectes positius del Pleo es donen sobretot en els acompanyants, ja que els ajuda a distreure’s de la seva preocupació principal i això beneficia indirectament als nens. A més, ajuda a la socialització amb els voluntaris i amb les altres famílies.</a:t>
            </a:r>
          </a:p>
          <a:p>
            <a:pPr marL="171450" indent="-171450">
              <a:buFont typeface="Arial" charset="0"/>
              <a:buChar char="•"/>
            </a:pPr>
            <a:endParaRPr lang="ca-ES" sz="1200" kern="1200" baseline="0" noProof="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2BFD10E-CD9E-8043-8A83-07891E3D36FF}" type="slidenum">
              <a:rPr lang="ca-ES" smtClean="0"/>
              <a:t>5</a:t>
            </a:fld>
            <a:endParaRPr lang="ca-ES"/>
          </a:p>
        </p:txBody>
      </p:sp>
    </p:spTree>
    <p:extLst>
      <p:ext uri="{BB962C8B-B14F-4D97-AF65-F5344CB8AC3E}">
        <p14:creationId xmlns:p14="http://schemas.microsoft.com/office/powerpoint/2010/main" val="164861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a-ES" sz="1200" kern="1200" baseline="0" noProof="0" dirty="0" smtClean="0">
                <a:solidFill>
                  <a:schemeClr val="tx1"/>
                </a:solidFill>
                <a:effectLst/>
                <a:latin typeface="+mn-lt"/>
                <a:ea typeface="+mn-ea"/>
                <a:cs typeface="+mn-cs"/>
              </a:rPr>
              <a:t>En canvi, a la planta d’oncologia, els beneficis d’aquest tipus de robots s’observa majoritàriament en els pacients. Això es deu a que són nens que han de passar moltes hores estirats al llit i gairebé no es poden moure. Amb els voluntaris que utilitzen el Pleo a la planta d’oncologia vaig visitar 18 habitacions, en les quals, la gran majoria dels pacients van interactuar de manera satisfactòria amb el robot i un percentatge més petit va rebutjar totalment el Pleo o es va cansar de seguida.</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endParaRPr lang="ca-ES" dirty="0" smtClean="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6</a:t>
            </a:fld>
            <a:endParaRPr lang="ca-ES"/>
          </a:p>
        </p:txBody>
      </p:sp>
    </p:spTree>
    <p:extLst>
      <p:ext uri="{BB962C8B-B14F-4D97-AF65-F5344CB8AC3E}">
        <p14:creationId xmlns:p14="http://schemas.microsoft.com/office/powerpoint/2010/main" val="7922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200" kern="1200" noProof="0" dirty="0" smtClean="0">
                <a:solidFill>
                  <a:schemeClr val="tx1"/>
                </a:solidFill>
                <a:effectLst/>
                <a:latin typeface="+mn-lt"/>
                <a:ea typeface="+mn-ea"/>
                <a:cs typeface="+mn-cs"/>
              </a:rPr>
              <a:t>Aquestes sessions presencials a l’hospital m’han servit per tenir una primera visió sobre els efectes de la SAR en àmbits sanitaris, però vaig considerar important copsar l’opinió dels voluntaris, i també la dels pacients per poder obtenir uns resultats més quantificables. Per això, vaig preparar una enquesta per als voluntaris i una altra per als nens.</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200" kern="1200" noProof="0" dirty="0" smtClean="0">
                <a:solidFill>
                  <a:schemeClr val="tx1"/>
                </a:solidFill>
                <a:effectLst/>
                <a:latin typeface="+mn-lt"/>
                <a:ea typeface="+mn-ea"/>
                <a:cs typeface="+mn-cs"/>
              </a:rPr>
              <a:t>A</a:t>
            </a:r>
            <a:r>
              <a:rPr lang="ca-ES" sz="1200" kern="1200" baseline="0" noProof="0" dirty="0" smtClean="0">
                <a:solidFill>
                  <a:schemeClr val="tx1"/>
                </a:solidFill>
                <a:effectLst/>
                <a:latin typeface="+mn-lt"/>
                <a:ea typeface="+mn-ea"/>
                <a:cs typeface="+mn-cs"/>
              </a:rPr>
              <a:t> més de l’enquesta als nens, també vaig prepara un consentiment informat per als pares, però l’enquesta no va poder ser realitzada </a:t>
            </a:r>
            <a:r>
              <a:rPr lang="ca-ES" sz="1200" kern="1200" noProof="0" dirty="0" smtClean="0">
                <a:solidFill>
                  <a:schemeClr val="tx1"/>
                </a:solidFill>
                <a:effectLst/>
                <a:latin typeface="+mn-lt"/>
                <a:ea typeface="+mn-ea"/>
                <a:cs typeface="+mn-cs"/>
              </a:rPr>
              <a:t>degut a les normes de l’hospital, que, en principi, prohibeixen qualsevol participació dels pacients en recerques experimentals que no siguin pròpies de l’hospital</a:t>
            </a:r>
            <a:r>
              <a:rPr lang="ca-ES" sz="1200" kern="1200" baseline="0" noProof="0" dirty="0" smtClean="0">
                <a:solidFill>
                  <a:schemeClr val="tx1"/>
                </a:solidFill>
                <a:effectLst/>
                <a:latin typeface="+mn-lt"/>
                <a:ea typeface="+mn-ea"/>
                <a:cs typeface="+mn-cs"/>
              </a:rPr>
              <a:t> i caldria</a:t>
            </a:r>
            <a:r>
              <a:rPr lang="ca-ES" sz="1200" kern="1200" noProof="0" dirty="0" smtClean="0">
                <a:solidFill>
                  <a:schemeClr val="tx1"/>
                </a:solidFill>
                <a:effectLst/>
                <a:latin typeface="+mn-lt"/>
                <a:ea typeface="+mn-ea"/>
                <a:cs typeface="+mn-cs"/>
              </a:rPr>
              <a:t> l’aprovació del comitè ètic de l’hospital.</a:t>
            </a: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200" kern="1200" noProof="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a-ES" sz="1200" kern="1200" dirty="0" smtClean="0">
                <a:solidFill>
                  <a:schemeClr val="tx1"/>
                </a:solidFill>
                <a:effectLst/>
                <a:latin typeface="+mn-lt"/>
                <a:ea typeface="+mn-ea"/>
                <a:cs typeface="+mn-cs"/>
              </a:rPr>
              <a:t>Segons</a:t>
            </a:r>
            <a:r>
              <a:rPr lang="ca-ES" sz="1200" kern="1200" baseline="0" dirty="0" smtClean="0">
                <a:solidFill>
                  <a:schemeClr val="tx1"/>
                </a:solidFill>
                <a:effectLst/>
                <a:latin typeface="+mn-lt"/>
                <a:ea typeface="+mn-ea"/>
                <a:cs typeface="+mn-cs"/>
              </a:rPr>
              <a:t> e</a:t>
            </a:r>
            <a:r>
              <a:rPr lang="ca-ES" sz="1200" kern="1200" dirty="0" smtClean="0">
                <a:solidFill>
                  <a:schemeClr val="tx1"/>
                </a:solidFill>
                <a:effectLst/>
                <a:latin typeface="+mn-lt"/>
                <a:ea typeface="+mn-ea"/>
                <a:cs typeface="+mn-cs"/>
              </a:rPr>
              <a:t>ls voluntaris,</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el Pleo és una eina que</a:t>
            </a:r>
            <a:r>
              <a:rPr lang="ca-ES" sz="1200" kern="1200" baseline="0" dirty="0" smtClean="0">
                <a:solidFill>
                  <a:schemeClr val="tx1"/>
                </a:solidFill>
                <a:effectLst/>
                <a:latin typeface="+mn-lt"/>
                <a:ea typeface="+mn-ea"/>
                <a:cs typeface="+mn-cs"/>
              </a:rPr>
              <a:t> els resulta molt més </a:t>
            </a:r>
            <a:r>
              <a:rPr lang="ca-ES" sz="1200" kern="1200" dirty="0" smtClean="0">
                <a:solidFill>
                  <a:schemeClr val="tx1"/>
                </a:solidFill>
                <a:effectLst/>
                <a:latin typeface="+mn-lt"/>
                <a:ea typeface="+mn-ea"/>
                <a:cs typeface="+mn-cs"/>
              </a:rPr>
              <a:t>útil que altres activitats</a:t>
            </a:r>
            <a:r>
              <a:rPr lang="ca-ES" sz="1200" kern="1200" baseline="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per millorar l’estada tant de pacients com de familiars. </a:t>
            </a:r>
            <a:endParaRPr lang="ca-ES" dirty="0" smtClean="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7</a:t>
            </a:fld>
            <a:endParaRPr lang="ca-ES"/>
          </a:p>
        </p:txBody>
      </p:sp>
    </p:spTree>
    <p:extLst>
      <p:ext uri="{BB962C8B-B14F-4D97-AF65-F5344CB8AC3E}">
        <p14:creationId xmlns:p14="http://schemas.microsoft.com/office/powerpoint/2010/main" val="79220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algn="just"/>
            <a:r>
              <a:rPr lang="ca-ES" noProof="0" dirty="0" smtClean="0"/>
              <a:t>Durant la primera setmana de curs</a:t>
            </a:r>
            <a:r>
              <a:rPr lang="ca-ES" baseline="0" noProof="0" dirty="0" smtClean="0"/>
              <a:t> vaig dur a terme dos experiments amb els alumnes de P5 del col·legi. El primer va consistir en estar amb el Pleo al passadís de P5 durant els dos primers dies del curs. En l’altre experiment vaig anar passant per les tres classes, presentant els robots als nens i deixant-los jugar i fer preguntes. Tots els nens van mostrar una actitud molt positiva durant les activitats. Un fet curiós que m’ha passat a les tres classes és que </a:t>
            </a:r>
            <a:r>
              <a:rPr lang="ca-ES" sz="1200" kern="1200" dirty="0" smtClean="0">
                <a:solidFill>
                  <a:schemeClr val="tx1"/>
                </a:solidFill>
                <a:effectLst/>
                <a:latin typeface="+mn-lt"/>
                <a:ea typeface="+mn-ea"/>
                <a:cs typeface="+mn-cs"/>
              </a:rPr>
              <a:t>al principi, quan deixes el robot, els hi fa respecte i</a:t>
            </a:r>
            <a:r>
              <a:rPr lang="ca-ES" sz="1200" kern="1200" baseline="0" dirty="0" smtClean="0">
                <a:solidFill>
                  <a:schemeClr val="tx1"/>
                </a:solidFill>
                <a:effectLst/>
                <a:latin typeface="+mn-lt"/>
                <a:ea typeface="+mn-ea"/>
                <a:cs typeface="+mn-cs"/>
              </a:rPr>
              <a:t> q</a:t>
            </a:r>
            <a:r>
              <a:rPr lang="ca-ES" sz="1200" kern="1200" dirty="0" smtClean="0">
                <a:solidFill>
                  <a:schemeClr val="tx1"/>
                </a:solidFill>
                <a:effectLst/>
                <a:latin typeface="+mn-lt"/>
                <a:ea typeface="+mn-ea"/>
                <a:cs typeface="+mn-cs"/>
              </a:rPr>
              <a:t>uan s’explica que no fa res i que el poden acariciar, tots volen tocar-lo. </a:t>
            </a:r>
            <a:endParaRPr lang="ca-ES" baseline="0" noProof="0" dirty="0" smtClean="0"/>
          </a:p>
          <a:p>
            <a:endParaRPr lang="es-ES" baseline="0" dirty="0" smtClean="0"/>
          </a:p>
          <a:p>
            <a:endParaRPr lang="ca-ES" dirty="0"/>
          </a:p>
        </p:txBody>
      </p:sp>
      <p:sp>
        <p:nvSpPr>
          <p:cNvPr id="4" name="Marcador de número de diapositiva 3"/>
          <p:cNvSpPr>
            <a:spLocks noGrp="1"/>
          </p:cNvSpPr>
          <p:nvPr>
            <p:ph type="sldNum" sz="quarter" idx="10"/>
          </p:nvPr>
        </p:nvSpPr>
        <p:spPr/>
        <p:txBody>
          <a:bodyPr/>
          <a:lstStyle/>
          <a:p>
            <a:fld id="{02BFD10E-CD9E-8043-8A83-07891E3D36FF}" type="slidenum">
              <a:rPr lang="ca-ES" smtClean="0"/>
              <a:t>8</a:t>
            </a:fld>
            <a:endParaRPr lang="ca-ES"/>
          </a:p>
        </p:txBody>
      </p:sp>
    </p:spTree>
    <p:extLst>
      <p:ext uri="{BB962C8B-B14F-4D97-AF65-F5344CB8AC3E}">
        <p14:creationId xmlns:p14="http://schemas.microsoft.com/office/powerpoint/2010/main" val="89200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p:txBody>
          <a:bodyPr/>
          <a:lstStyle/>
          <a:p>
            <a:pPr algn="just"/>
            <a:r>
              <a:rPr lang="ca-ES" noProof="0" dirty="0" smtClean="0"/>
              <a:t>Un cop finalitzades</a:t>
            </a:r>
            <a:r>
              <a:rPr lang="ca-ES" baseline="0" noProof="0" dirty="0" smtClean="0"/>
              <a:t> les activitats vaig considerar important copsar l’opinió dels nens i de les mestres respecte el Pleo. L’enquesta que els vaig passar als nens és la que es mostra en aquesta fotografia. Els resultats han estat molt positius pel que fa a les tres primeres preguntes, mostrant el gran interès que desperta el robot entre els nens. En canvi, els resultats de la quarta pregunta mostren més variabilitat segons la classe. Vaig decidir preguntar-los si havien parlat del robot amb els seus pares perquè, en general, quan als nens petits els sorprèn alguna cosa, acostumen a comentar-ho a casa. En mitjana, quasi el 70% si que ho van parlar.</a:t>
            </a:r>
          </a:p>
          <a:p>
            <a:pPr algn="just"/>
            <a:endParaRPr lang="ca-ES" baseline="0" noProof="0" dirty="0" smtClean="0"/>
          </a:p>
          <a:p>
            <a:pPr algn="just"/>
            <a:r>
              <a:rPr lang="ca-ES" baseline="0" noProof="0" dirty="0" smtClean="0"/>
              <a:t>Tant de les enquestes als nens com a les mestres es conclou que aquest tipus de robots socials són una eina força beneficiosa per potenciar aspectes com la curiositat, la motivació, la imaginació o l’interès. Però, no he pogut extreure conclusions definitives sobre si aquests robots poden ajudar a reduir l’angoixa dels nens de parvulari els primers dies d’escola ja que això s’hauria de contrastar amb alumnes més petits.</a:t>
            </a:r>
          </a:p>
        </p:txBody>
      </p:sp>
      <p:sp>
        <p:nvSpPr>
          <p:cNvPr id="4" name="Marcador de número de diapositiva 3"/>
          <p:cNvSpPr>
            <a:spLocks noGrp="1"/>
          </p:cNvSpPr>
          <p:nvPr>
            <p:ph type="sldNum" sz="quarter" idx="10"/>
          </p:nvPr>
        </p:nvSpPr>
        <p:spPr/>
        <p:txBody>
          <a:bodyPr/>
          <a:lstStyle/>
          <a:p>
            <a:fld id="{02BFD10E-CD9E-8043-8A83-07891E3D36FF}" type="slidenum">
              <a:rPr lang="ca-ES" smtClean="0"/>
              <a:t>9</a:t>
            </a:fld>
            <a:endParaRPr lang="ca-ES"/>
          </a:p>
        </p:txBody>
      </p:sp>
    </p:spTree>
    <p:extLst>
      <p:ext uri="{BB962C8B-B14F-4D97-AF65-F5344CB8AC3E}">
        <p14:creationId xmlns:p14="http://schemas.microsoft.com/office/powerpoint/2010/main" val="116485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ca-ES"/>
          </a:p>
        </p:txBody>
      </p:sp>
      <p:sp>
        <p:nvSpPr>
          <p:cNvPr id="4" name="Marcador de fecha 3"/>
          <p:cNvSpPr>
            <a:spLocks noGrp="1"/>
          </p:cNvSpPr>
          <p:nvPr>
            <p:ph type="dt" sz="half" idx="10"/>
          </p:nvPr>
        </p:nvSpPr>
        <p:spPr/>
        <p:txBody>
          <a:bodyPr/>
          <a:lstStyle/>
          <a:p>
            <a:fld id="{7929661D-FF00-3C44-B6C2-F3F20447585F}" type="datetimeFigureOut">
              <a:rPr lang="ca-ES" smtClean="0"/>
              <a:t>28/3/17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83025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fecha 3"/>
          <p:cNvSpPr>
            <a:spLocks noGrp="1"/>
          </p:cNvSpPr>
          <p:nvPr>
            <p:ph type="dt" sz="half" idx="10"/>
          </p:nvPr>
        </p:nvSpPr>
        <p:spPr/>
        <p:txBody>
          <a:bodyPr/>
          <a:lstStyle/>
          <a:p>
            <a:fld id="{7929661D-FF00-3C44-B6C2-F3F20447585F}" type="datetimeFigureOut">
              <a:rPr lang="ca-ES" smtClean="0"/>
              <a:t>28/3/17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167372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fecha 3"/>
          <p:cNvSpPr>
            <a:spLocks noGrp="1"/>
          </p:cNvSpPr>
          <p:nvPr>
            <p:ph type="dt" sz="half" idx="10"/>
          </p:nvPr>
        </p:nvSpPr>
        <p:spPr/>
        <p:txBody>
          <a:bodyPr/>
          <a:lstStyle/>
          <a:p>
            <a:fld id="{7929661D-FF00-3C44-B6C2-F3F20447585F}" type="datetimeFigureOut">
              <a:rPr lang="ca-ES" smtClean="0"/>
              <a:t>28/3/17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42622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fecha 3"/>
          <p:cNvSpPr>
            <a:spLocks noGrp="1"/>
          </p:cNvSpPr>
          <p:nvPr>
            <p:ph type="dt" sz="half" idx="10"/>
          </p:nvPr>
        </p:nvSpPr>
        <p:spPr/>
        <p:txBody>
          <a:bodyPr/>
          <a:lstStyle/>
          <a:p>
            <a:fld id="{7929661D-FF00-3C44-B6C2-F3F20447585F}" type="datetimeFigureOut">
              <a:rPr lang="ca-ES" smtClean="0"/>
              <a:t>28/3/17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207954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929661D-FF00-3C44-B6C2-F3F20447585F}" type="datetimeFigureOut">
              <a:rPr lang="ca-ES" smtClean="0"/>
              <a:t>28/3/17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64696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5" name="Marcador de fecha 4"/>
          <p:cNvSpPr>
            <a:spLocks noGrp="1"/>
          </p:cNvSpPr>
          <p:nvPr>
            <p:ph type="dt" sz="half" idx="10"/>
          </p:nvPr>
        </p:nvSpPr>
        <p:spPr/>
        <p:txBody>
          <a:bodyPr/>
          <a:lstStyle/>
          <a:p>
            <a:fld id="{7929661D-FF00-3C44-B6C2-F3F20447585F}" type="datetimeFigureOut">
              <a:rPr lang="ca-ES" smtClean="0"/>
              <a:t>28/3/17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82735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7" name="Marcador de fecha 6"/>
          <p:cNvSpPr>
            <a:spLocks noGrp="1"/>
          </p:cNvSpPr>
          <p:nvPr>
            <p:ph type="dt" sz="half" idx="10"/>
          </p:nvPr>
        </p:nvSpPr>
        <p:spPr/>
        <p:txBody>
          <a:bodyPr/>
          <a:lstStyle/>
          <a:p>
            <a:fld id="{7929661D-FF00-3C44-B6C2-F3F20447585F}" type="datetimeFigureOut">
              <a:rPr lang="ca-ES" smtClean="0"/>
              <a:t>28/3/17</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36019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fecha 2"/>
          <p:cNvSpPr>
            <a:spLocks noGrp="1"/>
          </p:cNvSpPr>
          <p:nvPr>
            <p:ph type="dt" sz="half" idx="10"/>
          </p:nvPr>
        </p:nvSpPr>
        <p:spPr/>
        <p:txBody>
          <a:bodyPr/>
          <a:lstStyle/>
          <a:p>
            <a:fld id="{7929661D-FF00-3C44-B6C2-F3F20447585F}" type="datetimeFigureOut">
              <a:rPr lang="ca-ES" smtClean="0"/>
              <a:t>28/3/17</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8748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29661D-FF00-3C44-B6C2-F3F20447585F}" type="datetimeFigureOut">
              <a:rPr lang="ca-ES" smtClean="0"/>
              <a:t>28/3/17</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149642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929661D-FF00-3C44-B6C2-F3F20447585F}" type="datetimeFigureOut">
              <a:rPr lang="ca-ES" smtClean="0"/>
              <a:t>28/3/17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116731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ca-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929661D-FF00-3C44-B6C2-F3F20447585F}" type="datetimeFigureOut">
              <a:rPr lang="ca-ES" smtClean="0"/>
              <a:t>28/3/17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859B0D4-AFF1-C848-9E2A-EA6901B9605B}" type="slidenum">
              <a:rPr lang="ca-ES" smtClean="0"/>
              <a:t>‹Nr.›</a:t>
            </a:fld>
            <a:endParaRPr lang="ca-ES"/>
          </a:p>
        </p:txBody>
      </p:sp>
    </p:spTree>
    <p:extLst>
      <p:ext uri="{BB962C8B-B14F-4D97-AF65-F5344CB8AC3E}">
        <p14:creationId xmlns:p14="http://schemas.microsoft.com/office/powerpoint/2010/main" val="17431811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9661D-FF00-3C44-B6C2-F3F20447585F}" type="datetimeFigureOut">
              <a:rPr lang="ca-ES" smtClean="0"/>
              <a:t>28/3/17</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9B0D4-AFF1-C848-9E2A-EA6901B9605B}" type="slidenum">
              <a:rPr lang="ca-ES" smtClean="0"/>
              <a:t>‹Nr.›</a:t>
            </a:fld>
            <a:endParaRPr lang="ca-ES"/>
          </a:p>
        </p:txBody>
      </p:sp>
    </p:spTree>
    <p:extLst>
      <p:ext uri="{BB962C8B-B14F-4D97-AF65-F5344CB8AC3E}">
        <p14:creationId xmlns:p14="http://schemas.microsoft.com/office/powerpoint/2010/main" val="157638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jpe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7 Imagen" descr="Las neuronas abstractos Fondo Fondo del vector 3D"/>
          <p:cNvPicPr>
            <a:picLocks noChangeAspect="1"/>
          </p:cNvPicPr>
          <p:nvPr/>
        </p:nvPicPr>
        <p:blipFill>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11"/>
          <a:stretch>
            <a:fillRect/>
          </a:stretch>
        </p:blipFill>
        <p:spPr bwMode="auto">
          <a:xfrm>
            <a:off x="0" y="-346842"/>
            <a:ext cx="12192000" cy="6849612"/>
          </a:xfrm>
          <a:prstGeom prst="rect">
            <a:avLst/>
          </a:prstGeom>
          <a:noFill/>
          <a:ln w="9525">
            <a:noFill/>
            <a:miter lim="800000"/>
            <a:headEnd/>
            <a:tailEnd/>
          </a:ln>
        </p:spPr>
      </p:pic>
      <p:sp>
        <p:nvSpPr>
          <p:cNvPr id="2" name="Título 1"/>
          <p:cNvSpPr>
            <a:spLocks noGrp="1"/>
          </p:cNvSpPr>
          <p:nvPr>
            <p:ph type="ctrTitle"/>
          </p:nvPr>
        </p:nvSpPr>
        <p:spPr>
          <a:xfrm>
            <a:off x="1350579" y="23143"/>
            <a:ext cx="9490841" cy="3019602"/>
          </a:xfrm>
        </p:spPr>
        <p:txBody>
          <a:bodyPr>
            <a:normAutofit fontScale="90000"/>
          </a:bodyPr>
          <a:lstStyle/>
          <a:p>
            <a:pPr lvl="0" fontAlgn="base">
              <a:lnSpc>
                <a:spcPct val="100000"/>
              </a:lnSpc>
              <a:spcAft>
                <a:spcPct val="0"/>
              </a:spcAft>
            </a:pPr>
            <a:r>
              <a:rPr kumimoji="0" lang="ca-ES" sz="9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ca-ES" sz="9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es-ES_tradnl" sz="9600" b="1" dirty="0" smtClean="0">
                <a:latin typeface="Arial" pitchFamily="34" charset="0"/>
                <a:cs typeface="Arial" pitchFamily="34" charset="0"/>
              </a:rPr>
              <a:t/>
            </a:r>
            <a:br>
              <a:rPr lang="es-ES_tradnl" sz="9600" b="1" dirty="0" smtClean="0">
                <a:latin typeface="Arial" pitchFamily="34" charset="0"/>
                <a:cs typeface="Arial" pitchFamily="34" charset="0"/>
              </a:rPr>
            </a:br>
            <a:r>
              <a:rPr kumimoji="0" lang="ca-ES" sz="3600" b="0" i="0" u="none" strike="noStrike" cap="none" normalizeH="0" baseline="0" dirty="0" smtClean="0">
                <a:ln>
                  <a:noFill/>
                </a:ln>
                <a:solidFill>
                  <a:schemeClr val="tx1"/>
                </a:solidFill>
                <a:effectLst/>
                <a:latin typeface="Arial" pitchFamily="34" charset="0"/>
                <a:cs typeface="Arial" pitchFamily="34" charset="0"/>
              </a:rPr>
              <a:t/>
            </a:r>
            <a:br>
              <a:rPr kumimoji="0" lang="ca-ES" sz="3600" b="0" i="0" u="none" strike="noStrike" cap="none" normalizeH="0" baseline="0" dirty="0" smtClean="0">
                <a:ln>
                  <a:noFill/>
                </a:ln>
                <a:solidFill>
                  <a:schemeClr val="tx1"/>
                </a:solidFill>
                <a:effectLst/>
                <a:latin typeface="Arial" pitchFamily="34" charset="0"/>
                <a:cs typeface="Arial" pitchFamily="34" charset="0"/>
              </a:rPr>
            </a:br>
            <a:r>
              <a:rPr kumimoji="0" lang="ca-E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a-E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ROBÒTICA SOCIAL  ASSISTENCIAL  APLICADA</a:t>
            </a:r>
            <a:r>
              <a:rPr kumimoji="0" lang="ca-ES" sz="40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ca-E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INFANTS </a:t>
            </a:r>
            <a:r>
              <a:rPr kumimoji="0" lang="ca-ES" sz="5300" b="0" i="0" u="none" strike="noStrike" cap="none" normalizeH="0" baseline="0" dirty="0" smtClean="0">
                <a:ln>
                  <a:noFill/>
                </a:ln>
                <a:solidFill>
                  <a:schemeClr val="tx1"/>
                </a:solidFill>
                <a:effectLst/>
                <a:latin typeface="Arial" pitchFamily="34" charset="0"/>
                <a:cs typeface="Arial" pitchFamily="34" charset="0"/>
              </a:rPr>
              <a:t/>
            </a:r>
            <a:br>
              <a:rPr kumimoji="0" lang="ca-ES" sz="5300" b="0" i="0" u="none" strike="noStrike" cap="none" normalizeH="0" baseline="0" dirty="0" smtClean="0">
                <a:ln>
                  <a:noFill/>
                </a:ln>
                <a:solidFill>
                  <a:schemeClr val="tx1"/>
                </a:solidFill>
                <a:effectLst/>
                <a:latin typeface="Arial" pitchFamily="34" charset="0"/>
                <a:cs typeface="Arial" pitchFamily="34" charset="0"/>
              </a:rPr>
            </a:br>
            <a:endParaRPr lang="ca-ES" dirty="0"/>
          </a:p>
        </p:txBody>
      </p:sp>
      <p:sp>
        <p:nvSpPr>
          <p:cNvPr id="3" name="Subtítulo 2"/>
          <p:cNvSpPr>
            <a:spLocks noGrp="1"/>
          </p:cNvSpPr>
          <p:nvPr>
            <p:ph type="subTitle" idx="1"/>
          </p:nvPr>
        </p:nvSpPr>
        <p:spPr>
          <a:xfrm>
            <a:off x="536027" y="2672760"/>
            <a:ext cx="8108097" cy="3830010"/>
          </a:xfrm>
          <a:ln>
            <a:noFill/>
          </a:ln>
        </p:spPr>
        <p:txBody>
          <a:bodyPr vert="horz" lIns="91440" tIns="45720" rIns="91440" bIns="45720" rtlCol="0" anchor="b">
            <a:normAutofit fontScale="40000" lnSpcReduction="20000"/>
          </a:bodyPr>
          <a:lstStyle/>
          <a:p>
            <a:pPr algn="l" fontAlgn="base">
              <a:lnSpc>
                <a:spcPct val="100000"/>
              </a:lnSpc>
              <a:spcBef>
                <a:spcPct val="0"/>
              </a:spcBef>
              <a:spcAft>
                <a:spcPct val="0"/>
              </a:spcAft>
            </a:pPr>
            <a:r>
              <a:rPr lang="es-ES_tradnl" sz="5900" b="1" dirty="0">
                <a:latin typeface="Arial" pitchFamily="34" charset="0"/>
                <a:ea typeface="Times New Roman" pitchFamily="18" charset="0"/>
                <a:cs typeface="Arial" pitchFamily="34" charset="0"/>
              </a:rPr>
              <a:t/>
            </a:r>
            <a:br>
              <a:rPr lang="es-ES_tradnl" sz="5900" b="1" dirty="0">
                <a:latin typeface="Arial" pitchFamily="34" charset="0"/>
                <a:ea typeface="Times New Roman" pitchFamily="18" charset="0"/>
                <a:cs typeface="Arial" pitchFamily="34" charset="0"/>
              </a:rPr>
            </a:br>
            <a:r>
              <a:rPr lang="ca-ES" sz="5900" b="1" dirty="0">
                <a:latin typeface="Arial" pitchFamily="34" charset="0"/>
                <a:ea typeface="Times New Roman" pitchFamily="18" charset="0"/>
                <a:cs typeface="Arial" pitchFamily="34" charset="0"/>
              </a:rPr>
              <a:t>ALUMNA: ELENA IRIONDO PEGUEROLES</a:t>
            </a:r>
            <a:br>
              <a:rPr lang="ca-ES" sz="5900" b="1" dirty="0">
                <a:latin typeface="Arial" pitchFamily="34" charset="0"/>
                <a:ea typeface="Times New Roman" pitchFamily="18" charset="0"/>
                <a:cs typeface="Arial" pitchFamily="34" charset="0"/>
              </a:rPr>
            </a:br>
            <a:endParaRPr lang="ca-ES" sz="5900" b="1" dirty="0" smtClean="0">
              <a:latin typeface="Arial" pitchFamily="34" charset="0"/>
              <a:ea typeface="Times New Roman" pitchFamily="18" charset="0"/>
              <a:cs typeface="Arial" pitchFamily="34" charset="0"/>
            </a:endParaRPr>
          </a:p>
          <a:p>
            <a:pPr algn="l" fontAlgn="base">
              <a:lnSpc>
                <a:spcPct val="100000"/>
              </a:lnSpc>
              <a:spcBef>
                <a:spcPct val="0"/>
              </a:spcBef>
              <a:spcAft>
                <a:spcPct val="0"/>
              </a:spcAft>
            </a:pPr>
            <a:r>
              <a:rPr lang="ca-ES" sz="5900" b="1" dirty="0" smtClean="0">
                <a:latin typeface="Arial" pitchFamily="34" charset="0"/>
                <a:ea typeface="Times New Roman" pitchFamily="18" charset="0"/>
                <a:cs typeface="Arial" pitchFamily="34" charset="0"/>
              </a:rPr>
              <a:t>TUTOR</a:t>
            </a:r>
            <a:r>
              <a:rPr lang="ca-ES" sz="5900" b="1" dirty="0">
                <a:latin typeface="Arial" pitchFamily="34" charset="0"/>
                <a:ea typeface="Times New Roman" pitchFamily="18" charset="0"/>
                <a:cs typeface="Arial" pitchFamily="34" charset="0"/>
              </a:rPr>
              <a:t>: XAVIER GARRIGA FONTS</a:t>
            </a:r>
          </a:p>
          <a:p>
            <a:pPr algn="l" fontAlgn="base">
              <a:lnSpc>
                <a:spcPct val="100000"/>
              </a:lnSpc>
              <a:spcBef>
                <a:spcPct val="0"/>
              </a:spcBef>
              <a:spcAft>
                <a:spcPct val="0"/>
              </a:spcAft>
            </a:pPr>
            <a:endParaRPr lang="ca-ES" sz="5900" b="1" dirty="0">
              <a:latin typeface="Arial" pitchFamily="34" charset="0"/>
              <a:ea typeface="Times New Roman" pitchFamily="18" charset="0"/>
              <a:cs typeface="Arial" pitchFamily="34" charset="0"/>
            </a:endParaRPr>
          </a:p>
          <a:p>
            <a:pPr algn="l" fontAlgn="base">
              <a:lnSpc>
                <a:spcPct val="100000"/>
              </a:lnSpc>
              <a:spcBef>
                <a:spcPct val="0"/>
              </a:spcBef>
              <a:spcAft>
                <a:spcPct val="0"/>
              </a:spcAft>
            </a:pPr>
            <a:endParaRPr lang="ca-ES" sz="5900" dirty="0" smtClean="0">
              <a:latin typeface="Arial" pitchFamily="34" charset="0"/>
              <a:ea typeface="Times New Roman" pitchFamily="18" charset="0"/>
              <a:cs typeface="Arial" pitchFamily="34" charset="0"/>
            </a:endParaRPr>
          </a:p>
          <a:p>
            <a:pPr algn="l" fontAlgn="base">
              <a:lnSpc>
                <a:spcPct val="100000"/>
              </a:lnSpc>
              <a:spcBef>
                <a:spcPct val="0"/>
              </a:spcBef>
              <a:spcAft>
                <a:spcPct val="0"/>
              </a:spcAft>
            </a:pPr>
            <a:r>
              <a:rPr lang="ca-ES" sz="5900" dirty="0" smtClean="0">
                <a:ea typeface="Times New Roman" pitchFamily="18" charset="0"/>
                <a:cs typeface="Arial" pitchFamily="34" charset="0"/>
              </a:rPr>
              <a:t>Col·legi </a:t>
            </a:r>
            <a:r>
              <a:rPr lang="ca-ES" sz="5900" dirty="0">
                <a:ea typeface="Times New Roman" pitchFamily="18" charset="0"/>
                <a:cs typeface="Arial" pitchFamily="34" charset="0"/>
              </a:rPr>
              <a:t>Pare Manyanet Les </a:t>
            </a:r>
            <a:r>
              <a:rPr lang="ca-ES" sz="5900" dirty="0" smtClean="0">
                <a:ea typeface="Times New Roman" pitchFamily="18" charset="0"/>
                <a:cs typeface="Arial" pitchFamily="34" charset="0"/>
              </a:rPr>
              <a:t>Corts</a:t>
            </a:r>
          </a:p>
          <a:p>
            <a:pPr algn="l" fontAlgn="base">
              <a:lnSpc>
                <a:spcPct val="100000"/>
              </a:lnSpc>
              <a:spcBef>
                <a:spcPct val="0"/>
              </a:spcBef>
              <a:spcAft>
                <a:spcPct val="0"/>
              </a:spcAft>
            </a:pPr>
            <a:r>
              <a:rPr lang="ca-ES" sz="5900" dirty="0">
                <a:ea typeface="Times New Roman" pitchFamily="18" charset="0"/>
                <a:cs typeface="Arial" pitchFamily="34" charset="0"/>
              </a:rPr>
              <a:t/>
            </a:r>
            <a:br>
              <a:rPr lang="ca-ES" sz="5900" dirty="0">
                <a:ea typeface="Times New Roman" pitchFamily="18" charset="0"/>
                <a:cs typeface="Arial" pitchFamily="34" charset="0"/>
              </a:rPr>
            </a:br>
            <a:r>
              <a:rPr lang="ca-ES" sz="5900" dirty="0">
                <a:ea typeface="Times New Roman" pitchFamily="18" charset="0"/>
                <a:cs typeface="Arial" pitchFamily="34" charset="0"/>
              </a:rPr>
              <a:t>2n </a:t>
            </a:r>
            <a:r>
              <a:rPr lang="ca-ES" sz="5900" dirty="0" smtClean="0">
                <a:ea typeface="Times New Roman" pitchFamily="18" charset="0"/>
                <a:cs typeface="Arial" pitchFamily="34" charset="0"/>
              </a:rPr>
              <a:t>Batxillerat</a:t>
            </a:r>
            <a:r>
              <a:rPr lang="ca-ES" sz="5900" dirty="0">
                <a:ea typeface="Times New Roman" pitchFamily="18" charset="0"/>
                <a:cs typeface="Arial" pitchFamily="34" charset="0"/>
              </a:rPr>
              <a:t/>
            </a:r>
            <a:br>
              <a:rPr lang="ca-ES" sz="5900" dirty="0">
                <a:ea typeface="Times New Roman" pitchFamily="18" charset="0"/>
                <a:cs typeface="Arial" pitchFamily="34" charset="0"/>
              </a:rPr>
            </a:br>
            <a:endParaRPr lang="ca-ES" sz="5900" dirty="0" smtClean="0">
              <a:ea typeface="Times New Roman" pitchFamily="18" charset="0"/>
              <a:cs typeface="Arial" pitchFamily="34" charset="0"/>
            </a:endParaRPr>
          </a:p>
          <a:p>
            <a:pPr algn="l" fontAlgn="base">
              <a:lnSpc>
                <a:spcPct val="100000"/>
              </a:lnSpc>
              <a:spcBef>
                <a:spcPct val="0"/>
              </a:spcBef>
              <a:spcAft>
                <a:spcPct val="0"/>
              </a:spcAft>
            </a:pPr>
            <a:r>
              <a:rPr lang="ca-ES" sz="5900" dirty="0" smtClean="0">
                <a:ea typeface="Times New Roman" pitchFamily="18" charset="0"/>
                <a:cs typeface="Arial" pitchFamily="34" charset="0"/>
              </a:rPr>
              <a:t>Març 2017</a:t>
            </a:r>
            <a:r>
              <a:rPr lang="ca-ES" sz="9600" b="1" dirty="0">
                <a:latin typeface="Arial" pitchFamily="34" charset="0"/>
                <a:ea typeface="Times New Roman" pitchFamily="18" charset="0"/>
                <a:cs typeface="Arial" pitchFamily="34" charset="0"/>
              </a:rPr>
              <a:t/>
            </a:r>
            <a:br>
              <a:rPr lang="ca-ES" sz="9600" b="1" dirty="0">
                <a:latin typeface="Arial" pitchFamily="34" charset="0"/>
                <a:ea typeface="Times New Roman" pitchFamily="18" charset="0"/>
                <a:cs typeface="Arial" pitchFamily="34" charset="0"/>
              </a:rPr>
            </a:br>
            <a:endParaRPr lang="ca-ES" sz="9600" b="1" dirty="0">
              <a:latin typeface="Arial" pitchFamily="34" charset="0"/>
              <a:ea typeface="Times New Roman" pitchFamily="18" charset="0"/>
              <a:cs typeface="Arial" pitchFamily="34" charset="0"/>
            </a:endParaRPr>
          </a:p>
        </p:txBody>
      </p:sp>
      <p:pic>
        <p:nvPicPr>
          <p:cNvPr id="5"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6145" y="2419382"/>
            <a:ext cx="4782207" cy="3991365"/>
          </a:xfrm>
          <a:prstGeom prst="rect">
            <a:avLst/>
          </a:prstGeom>
          <a:noFill/>
        </p:spPr>
      </p:pic>
      <p:sp>
        <p:nvSpPr>
          <p:cNvPr id="6" name="CuadroTexto 5"/>
          <p:cNvSpPr txBox="1"/>
          <p:nvPr/>
        </p:nvSpPr>
        <p:spPr>
          <a:xfrm>
            <a:off x="-1" y="6349535"/>
            <a:ext cx="12192000" cy="523220"/>
          </a:xfrm>
          <a:prstGeom prst="rect">
            <a:avLst/>
          </a:prstGeom>
          <a:solidFill>
            <a:schemeClr val="bg2">
              <a:lumMod val="25000"/>
            </a:schemeClr>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ca-ES" sz="2800" dirty="0" smtClean="0"/>
              <a:t>TREBALL DE RECERCA</a:t>
            </a:r>
            <a:endParaRPr lang="ca-ES" dirty="0"/>
          </a:p>
        </p:txBody>
      </p:sp>
    </p:spTree>
    <p:extLst>
      <p:ext uri="{BB962C8B-B14F-4D97-AF65-F5344CB8AC3E}">
        <p14:creationId xmlns:p14="http://schemas.microsoft.com/office/powerpoint/2010/main" val="186822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669" y="365125"/>
            <a:ext cx="10515600" cy="1325563"/>
          </a:xfrm>
        </p:spPr>
        <p:txBody>
          <a:bodyPr/>
          <a:lstStyle/>
          <a:p>
            <a:r>
              <a:rPr lang="es-ES" dirty="0" smtClean="0"/>
              <a:t>CONCLUSIONS</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6"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graphicFrame>
        <p:nvGraphicFramePr>
          <p:cNvPr id="4" name="Diagrama 3"/>
          <p:cNvGraphicFramePr/>
          <p:nvPr>
            <p:extLst>
              <p:ext uri="{D42A27DB-BD31-4B8C-83A1-F6EECF244321}">
                <p14:modId xmlns:p14="http://schemas.microsoft.com/office/powerpoint/2010/main" val="956029914"/>
              </p:ext>
            </p:extLst>
          </p:nvPr>
        </p:nvGraphicFramePr>
        <p:xfrm>
          <a:off x="2032000" y="1690688"/>
          <a:ext cx="7427310" cy="4447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0541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ÍNDEX</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7"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graphicFrame>
        <p:nvGraphicFramePr>
          <p:cNvPr id="8" name="Diagrama 7"/>
          <p:cNvGraphicFramePr/>
          <p:nvPr>
            <p:extLst>
              <p:ext uri="{D42A27DB-BD31-4B8C-83A1-F6EECF244321}">
                <p14:modId xmlns:p14="http://schemas.microsoft.com/office/powerpoint/2010/main" val="125706958"/>
              </p:ext>
            </p:extLst>
          </p:nvPr>
        </p:nvGraphicFramePr>
        <p:xfrm>
          <a:off x="2788745" y="514715"/>
          <a:ext cx="668633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888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8"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sp>
        <p:nvSpPr>
          <p:cNvPr id="3" name="Marcador de contenido 2"/>
          <p:cNvSpPr>
            <a:spLocks noGrp="1"/>
          </p:cNvSpPr>
          <p:nvPr>
            <p:ph idx="1"/>
          </p:nvPr>
        </p:nvSpPr>
        <p:spPr/>
        <p:txBody>
          <a:bodyPr>
            <a:normAutofit/>
          </a:bodyPr>
          <a:lstStyle/>
          <a:p>
            <a:pPr marL="0" indent="0">
              <a:buNone/>
            </a:pPr>
            <a:r>
              <a:rPr lang="ca-ES" sz="3200" dirty="0" err="1" smtClean="0">
                <a:solidFill>
                  <a:schemeClr val="accent1"/>
                </a:solidFill>
              </a:rPr>
              <a:t>Qu</a:t>
            </a:r>
            <a:r>
              <a:rPr lang="es-ES" sz="3200" dirty="0" err="1" smtClean="0">
                <a:solidFill>
                  <a:schemeClr val="accent1"/>
                </a:solidFill>
              </a:rPr>
              <a:t>è</a:t>
            </a:r>
            <a:r>
              <a:rPr lang="es-ES" sz="3200" dirty="0" smtClean="0">
                <a:solidFill>
                  <a:schemeClr val="accent1"/>
                </a:solidFill>
              </a:rPr>
              <a:t> </a:t>
            </a:r>
            <a:r>
              <a:rPr lang="es-ES" sz="3200" dirty="0" err="1" smtClean="0">
                <a:solidFill>
                  <a:schemeClr val="accent1"/>
                </a:solidFill>
              </a:rPr>
              <a:t>és</a:t>
            </a:r>
            <a:r>
              <a:rPr lang="es-ES" sz="3200" dirty="0" smtClean="0">
                <a:solidFill>
                  <a:schemeClr val="accent1"/>
                </a:solidFill>
              </a:rPr>
              <a:t> la </a:t>
            </a:r>
            <a:r>
              <a:rPr lang="es-ES" sz="3200" dirty="0" err="1" smtClean="0">
                <a:solidFill>
                  <a:schemeClr val="accent1"/>
                </a:solidFill>
              </a:rPr>
              <a:t>robòtica</a:t>
            </a:r>
            <a:r>
              <a:rPr lang="es-ES" sz="3200" dirty="0" smtClean="0">
                <a:solidFill>
                  <a:schemeClr val="accent1"/>
                </a:solidFill>
              </a:rPr>
              <a:t> social </a:t>
            </a:r>
            <a:r>
              <a:rPr lang="es-ES" sz="3200" dirty="0" err="1" smtClean="0">
                <a:solidFill>
                  <a:schemeClr val="accent1"/>
                </a:solidFill>
              </a:rPr>
              <a:t>assistencial</a:t>
            </a:r>
            <a:r>
              <a:rPr lang="es-ES" sz="3200" dirty="0" smtClean="0">
                <a:solidFill>
                  <a:schemeClr val="accent1"/>
                </a:solidFill>
              </a:rPr>
              <a:t>?</a:t>
            </a:r>
          </a:p>
          <a:p>
            <a:pPr marL="0" indent="0">
              <a:buNone/>
            </a:pPr>
            <a:r>
              <a:rPr lang="ca-ES" b="1" dirty="0" smtClean="0"/>
              <a:t>Robots</a:t>
            </a:r>
            <a:r>
              <a:rPr lang="ca-ES" dirty="0" smtClean="0"/>
              <a:t> </a:t>
            </a:r>
            <a:r>
              <a:rPr lang="ca-ES" dirty="0"/>
              <a:t>capaços de proveir </a:t>
            </a:r>
            <a:r>
              <a:rPr lang="ca-ES" b="1" dirty="0"/>
              <a:t>assistència a persones</a:t>
            </a:r>
            <a:r>
              <a:rPr lang="ca-ES" dirty="0"/>
              <a:t> mitjançant la </a:t>
            </a:r>
            <a:r>
              <a:rPr lang="ca-ES" b="1" dirty="0"/>
              <a:t>interacció </a:t>
            </a:r>
            <a:r>
              <a:rPr lang="ca-ES" b="1" dirty="0" smtClean="0"/>
              <a:t>social</a:t>
            </a:r>
          </a:p>
          <a:p>
            <a:pPr marL="0" indent="0">
              <a:buNone/>
            </a:pPr>
            <a:endParaRPr lang="ca-ES" b="1" dirty="0">
              <a:solidFill>
                <a:schemeClr val="accent1"/>
              </a:solidFill>
            </a:endParaRPr>
          </a:p>
        </p:txBody>
      </p:sp>
      <p:pic>
        <p:nvPicPr>
          <p:cNvPr id="9" name="Imagen 8" descr="http://i2.mirror.co.uk/incoming/article7138235.ece/ALTERNATES/s615b/paro1.jpg"/>
          <p:cNvPicPr/>
          <p:nvPr/>
        </p:nvPicPr>
        <p:blipFill>
          <a:blip r:embed="rId5" cstate="print"/>
          <a:srcRect t="11385" r="9089" b="7077"/>
          <a:stretch>
            <a:fillRect/>
          </a:stretch>
        </p:blipFill>
        <p:spPr bwMode="auto">
          <a:xfrm>
            <a:off x="1336882" y="3439476"/>
            <a:ext cx="3223260" cy="1872615"/>
          </a:xfrm>
          <a:prstGeom prst="rect">
            <a:avLst/>
          </a:prstGeom>
          <a:noFill/>
          <a:ln w="9525">
            <a:noFill/>
            <a:miter lim="800000"/>
            <a:headEnd/>
            <a:tailEnd/>
          </a:ln>
        </p:spPr>
      </p:pic>
      <p:pic>
        <p:nvPicPr>
          <p:cNvPr id="10" name="Imagen 9" descr="Boy with KASPAR the friendly robot"/>
          <p:cNvPicPr/>
          <p:nvPr/>
        </p:nvPicPr>
        <p:blipFill>
          <a:blip r:embed="rId6" cstate="print"/>
          <a:srcRect/>
          <a:stretch>
            <a:fillRect/>
          </a:stretch>
        </p:blipFill>
        <p:spPr bwMode="auto">
          <a:xfrm>
            <a:off x="6887844" y="3439479"/>
            <a:ext cx="3018155" cy="1872615"/>
          </a:xfrm>
          <a:prstGeom prst="rect">
            <a:avLst/>
          </a:prstGeom>
          <a:noFill/>
          <a:ln w="9525">
            <a:noFill/>
            <a:miter lim="800000"/>
            <a:headEnd/>
            <a:tailEnd/>
          </a:ln>
        </p:spPr>
      </p:pic>
      <p:pic>
        <p:nvPicPr>
          <p:cNvPr id="11" name="Imagen 10"/>
          <p:cNvPicPr/>
          <p:nvPr/>
        </p:nvPicPr>
        <p:blipFill>
          <a:blip r:embed="rId7" cstate="print"/>
          <a:srcRect/>
          <a:stretch>
            <a:fillRect/>
          </a:stretch>
        </p:blipFill>
        <p:spPr bwMode="auto">
          <a:xfrm>
            <a:off x="4871664" y="3216592"/>
            <a:ext cx="1525905" cy="2318385"/>
          </a:xfrm>
          <a:prstGeom prst="rect">
            <a:avLst/>
          </a:prstGeom>
          <a:noFill/>
          <a:ln w="9525">
            <a:noFill/>
            <a:miter lim="800000"/>
            <a:headEnd/>
            <a:tailEnd/>
          </a:ln>
        </p:spPr>
      </p:pic>
    </p:spTree>
    <p:extLst>
      <p:ext uri="{BB962C8B-B14F-4D97-AF65-F5344CB8AC3E}">
        <p14:creationId xmlns:p14="http://schemas.microsoft.com/office/powerpoint/2010/main" val="34572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230071455"/>
              </p:ext>
            </p:extLst>
          </p:nvPr>
        </p:nvGraphicFramePr>
        <p:xfrm>
          <a:off x="980090" y="89546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22" descr="Resultat d'imatges de pleo robo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spTree>
    <p:extLst>
      <p:ext uri="{BB962C8B-B14F-4D97-AF65-F5344CB8AC3E}">
        <p14:creationId xmlns:p14="http://schemas.microsoft.com/office/powerpoint/2010/main" val="731438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RECERCA OBSERVACIONAL A L’HSJD</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6"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pic>
        <p:nvPicPr>
          <p:cNvPr id="9" name="44 Imagen" descr="IMG_20160629_124504.jpg"/>
          <p:cNvPicPr/>
          <p:nvPr/>
        </p:nvPicPr>
        <p:blipFill>
          <a:blip r:embed="rId5">
            <a:extLst>
              <a:ext uri="{28A0092B-C50C-407E-A947-70E740481C1C}">
                <a14:useLocalDpi xmlns:a14="http://schemas.microsoft.com/office/drawing/2010/main" val="0"/>
              </a:ext>
            </a:extLst>
          </a:blip>
          <a:srcRect/>
          <a:stretch>
            <a:fillRect/>
          </a:stretch>
        </p:blipFill>
        <p:spPr>
          <a:xfrm>
            <a:off x="6726621" y="1690688"/>
            <a:ext cx="3174124" cy="3822333"/>
          </a:xfrm>
          <a:prstGeom prst="rect">
            <a:avLst/>
          </a:prstGeom>
        </p:spPr>
      </p:pic>
      <p:pic>
        <p:nvPicPr>
          <p:cNvPr id="10" name="43 Imagen" descr="IMG_20160629_124534.jpg"/>
          <p:cNvPicPr/>
          <p:nvPr/>
        </p:nvPicPr>
        <p:blipFill rotWithShape="1">
          <a:blip r:embed="rId6">
            <a:extLst>
              <a:ext uri="{28A0092B-C50C-407E-A947-70E740481C1C}">
                <a14:useLocalDpi xmlns:a14="http://schemas.microsoft.com/office/drawing/2010/main" val="0"/>
              </a:ext>
            </a:extLst>
          </a:blip>
          <a:srcRect/>
          <a:stretch/>
        </p:blipFill>
        <p:spPr>
          <a:xfrm>
            <a:off x="1082565" y="1890855"/>
            <a:ext cx="5085293" cy="3421999"/>
          </a:xfrm>
          <a:prstGeom prst="rect">
            <a:avLst/>
          </a:prstGeom>
        </p:spPr>
      </p:pic>
    </p:spTree>
    <p:extLst>
      <p:ext uri="{BB962C8B-B14F-4D97-AF65-F5344CB8AC3E}">
        <p14:creationId xmlns:p14="http://schemas.microsoft.com/office/powerpoint/2010/main" val="26767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RESULTATS</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6"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grpSp>
        <p:nvGrpSpPr>
          <p:cNvPr id="15" name="14 Grupo"/>
          <p:cNvGrpSpPr/>
          <p:nvPr/>
        </p:nvGrpSpPr>
        <p:grpSpPr>
          <a:xfrm>
            <a:off x="2766800" y="1576193"/>
            <a:ext cx="5693613" cy="4002943"/>
            <a:chOff x="2766800" y="1576193"/>
            <a:chExt cx="5693613" cy="4002943"/>
          </a:xfrm>
        </p:grpSpPr>
        <p:grpSp>
          <p:nvGrpSpPr>
            <p:cNvPr id="13" name="Agrupar 12"/>
            <p:cNvGrpSpPr/>
            <p:nvPr/>
          </p:nvGrpSpPr>
          <p:grpSpPr>
            <a:xfrm>
              <a:off x="2766800" y="1576193"/>
              <a:ext cx="5693613" cy="4002943"/>
              <a:chOff x="4178921" y="1329019"/>
              <a:chExt cx="5693613" cy="4002943"/>
            </a:xfrm>
          </p:grpSpPr>
          <p:sp>
            <p:nvSpPr>
              <p:cNvPr id="9" name="Elipse 8"/>
              <p:cNvSpPr/>
              <p:nvPr/>
            </p:nvSpPr>
            <p:spPr>
              <a:xfrm>
                <a:off x="4178921" y="1329019"/>
                <a:ext cx="2564672" cy="26462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4400" dirty="0" smtClean="0"/>
                  <a:t>72,2 %</a:t>
                </a:r>
                <a:endParaRPr lang="ca-ES" dirty="0"/>
              </a:p>
            </p:txBody>
          </p:sp>
          <p:sp>
            <p:nvSpPr>
              <p:cNvPr id="10" name="Elipse 9"/>
              <p:cNvSpPr/>
              <p:nvPr/>
            </p:nvSpPr>
            <p:spPr>
              <a:xfrm>
                <a:off x="8224859" y="2329155"/>
                <a:ext cx="1647675" cy="16658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dirty="0" smtClean="0"/>
                  <a:t>22,2 %</a:t>
                </a:r>
                <a:endParaRPr lang="ca-ES" sz="1100" dirty="0"/>
              </a:p>
            </p:txBody>
          </p:sp>
          <p:sp>
            <p:nvSpPr>
              <p:cNvPr id="11" name="Elipse 10"/>
              <p:cNvSpPr/>
              <p:nvPr/>
            </p:nvSpPr>
            <p:spPr>
              <a:xfrm>
                <a:off x="6597083" y="4155158"/>
                <a:ext cx="1162116" cy="11768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dirty="0" smtClean="0"/>
                  <a:t>5,6 %</a:t>
                </a:r>
                <a:endParaRPr lang="ca-ES" sz="1000" dirty="0"/>
              </a:p>
            </p:txBody>
          </p:sp>
        </p:grpSp>
        <p:sp>
          <p:nvSpPr>
            <p:cNvPr id="8" name="7 CuadroTexto"/>
            <p:cNvSpPr txBox="1"/>
            <p:nvPr/>
          </p:nvSpPr>
          <p:spPr>
            <a:xfrm>
              <a:off x="5331472" y="1690688"/>
              <a:ext cx="2305103" cy="58477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3200" smtClean="0">
                  <a:solidFill>
                    <a:schemeClr val="accent5"/>
                  </a:solidFill>
                </a:rPr>
                <a:t>ONCOLOGIA</a:t>
              </a:r>
              <a:endParaRPr lang="en-GB" sz="3200" dirty="0">
                <a:solidFill>
                  <a:schemeClr val="accent5"/>
                </a:solidFill>
              </a:endParaRPr>
            </a:p>
          </p:txBody>
        </p:sp>
      </p:grpSp>
    </p:spTree>
    <p:extLst>
      <p:ext uri="{BB962C8B-B14F-4D97-AF65-F5344CB8AC3E}">
        <p14:creationId xmlns:p14="http://schemas.microsoft.com/office/powerpoint/2010/main" val="38590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RESULTATS</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grpSp>
        <p:nvGrpSpPr>
          <p:cNvPr id="14" name="Agrupar 13"/>
          <p:cNvGrpSpPr/>
          <p:nvPr/>
        </p:nvGrpSpPr>
        <p:grpSpPr>
          <a:xfrm>
            <a:off x="838200" y="1302544"/>
            <a:ext cx="9994025" cy="4796531"/>
            <a:chOff x="838200" y="1302544"/>
            <a:chExt cx="9994025" cy="4796531"/>
          </a:xfrm>
        </p:grpSpPr>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8200" y="1302544"/>
              <a:ext cx="3026092" cy="4162097"/>
            </a:xfrm>
            <a:prstGeom prst="rect">
              <a:avLst/>
            </a:prstGeom>
          </p:spPr>
        </p:pic>
        <p:grpSp>
          <p:nvGrpSpPr>
            <p:cNvPr id="12" name="Agrupar 11"/>
            <p:cNvGrpSpPr/>
            <p:nvPr/>
          </p:nvGrpSpPr>
          <p:grpSpPr>
            <a:xfrm>
              <a:off x="3956682" y="1532531"/>
              <a:ext cx="6875543" cy="4566544"/>
              <a:chOff x="3956682" y="1532531"/>
              <a:chExt cx="6875543" cy="4566544"/>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56682" y="1532531"/>
                <a:ext cx="3313849" cy="4209121"/>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270531" y="1532531"/>
                <a:ext cx="3561694" cy="4566544"/>
              </a:xfrm>
              <a:prstGeom prst="rect">
                <a:avLst/>
              </a:prstGeom>
            </p:spPr>
          </p:pic>
        </p:grpSp>
      </p:grpSp>
      <p:pic>
        <p:nvPicPr>
          <p:cNvPr id="6" name="Imagen 22" descr="Resultat d'imatges de pleo rob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spTree>
    <p:extLst>
      <p:ext uri="{BB962C8B-B14F-4D97-AF65-F5344CB8AC3E}">
        <p14:creationId xmlns:p14="http://schemas.microsoft.com/office/powerpoint/2010/main" val="304104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RECERCA OBSERVACIONAL AL CPM</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6"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9975" y="1572483"/>
            <a:ext cx="7720130" cy="4340460"/>
          </a:xfrm>
          <a:prstGeom prst="rect">
            <a:avLst/>
          </a:prstGeom>
        </p:spPr>
      </p:pic>
    </p:spTree>
    <p:extLst>
      <p:ext uri="{BB962C8B-B14F-4D97-AF65-F5344CB8AC3E}">
        <p14:creationId xmlns:p14="http://schemas.microsoft.com/office/powerpoint/2010/main" val="4628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RESULTATS</a:t>
            </a:r>
            <a:endParaRPr lang="ca-ES" dirty="0"/>
          </a:p>
        </p:txBody>
      </p:sp>
      <p:pic>
        <p:nvPicPr>
          <p:cNvPr id="5" name="Imagen 4" descr="Resultado de imagen de pare manyanet les corts logo"/>
          <p:cNvPicPr/>
          <p:nvPr/>
        </p:nvPicPr>
        <p:blipFill>
          <a:blip r:embed="rId3" cstate="print">
            <a:extLst>
              <a:ext uri="{28A0092B-C50C-407E-A947-70E740481C1C}">
                <a14:useLocalDpi xmlns:a14="http://schemas.microsoft.com/office/drawing/2010/main" val="0"/>
              </a:ext>
            </a:extLst>
          </a:blip>
          <a:srcRect b="18068"/>
          <a:stretch>
            <a:fillRect/>
          </a:stretch>
        </p:blipFill>
        <p:spPr bwMode="auto">
          <a:xfrm>
            <a:off x="215155" y="5993130"/>
            <a:ext cx="1734820" cy="637540"/>
          </a:xfrm>
          <a:prstGeom prst="rect">
            <a:avLst/>
          </a:prstGeom>
          <a:noFill/>
          <a:ln w="9525">
            <a:noFill/>
            <a:miter lim="800000"/>
            <a:headEnd/>
            <a:tailEnd/>
          </a:ln>
        </p:spPr>
      </p:pic>
      <p:pic>
        <p:nvPicPr>
          <p:cNvPr id="6" name="Imagen 22" descr="Resultat d'imatges de pleo rob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12" y="5076496"/>
            <a:ext cx="2134487" cy="1781503"/>
          </a:xfrm>
          <a:prstGeom prst="rect">
            <a:avLst/>
          </a:prstGeom>
          <a:noFill/>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88249" y="1542488"/>
            <a:ext cx="2427891" cy="4035972"/>
          </a:xfrm>
          <a:prstGeom prst="rect">
            <a:avLst/>
          </a:prstGeom>
        </p:spPr>
      </p:pic>
      <p:pic>
        <p:nvPicPr>
          <p:cNvPr id="4" name="Imagen 3"/>
          <p:cNvPicPr>
            <a:picLocks noChangeAspect="1"/>
          </p:cNvPicPr>
          <p:nvPr/>
        </p:nvPicPr>
        <p:blipFill rotWithShape="1">
          <a:blip r:embed="rId6">
            <a:extLst>
              <a:ext uri="{28A0092B-C50C-407E-A947-70E740481C1C}">
                <a14:useLocalDpi xmlns:a14="http://schemas.microsoft.com/office/drawing/2010/main" val="0"/>
              </a:ext>
            </a:extLst>
          </a:blip>
          <a:srcRect l="11846" t="23361" r="11370" b="6336"/>
          <a:stretch/>
        </p:blipFill>
        <p:spPr>
          <a:xfrm>
            <a:off x="3923959" y="1758092"/>
            <a:ext cx="6299322" cy="3604765"/>
          </a:xfrm>
          <a:prstGeom prst="rect">
            <a:avLst/>
          </a:prstGeom>
        </p:spPr>
      </p:pic>
    </p:spTree>
    <p:extLst>
      <p:ext uri="{BB962C8B-B14F-4D97-AF65-F5344CB8AC3E}">
        <p14:creationId xmlns:p14="http://schemas.microsoft.com/office/powerpoint/2010/main" val="1579824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1594</Words>
  <Application>Microsoft Macintosh PowerPoint</Application>
  <PresentationFormat>Panorámica</PresentationFormat>
  <Paragraphs>106</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Calibri Light</vt:lpstr>
      <vt:lpstr>Times New Roman</vt:lpstr>
      <vt:lpstr>Arial</vt:lpstr>
      <vt:lpstr>Tema de Office</vt:lpstr>
      <vt:lpstr>    LA ROBÒTICA SOCIAL  ASSISTENCIAL  APLICADA A INFANTS  </vt:lpstr>
      <vt:lpstr>ÍNDEX</vt:lpstr>
      <vt:lpstr>INTRODUCCIÓ</vt:lpstr>
      <vt:lpstr>INTRODUCCIÓ</vt:lpstr>
      <vt:lpstr>RECERCA OBSERVACIONAL A L’HSJD</vt:lpstr>
      <vt:lpstr>RESULTATS</vt:lpstr>
      <vt:lpstr>RESULTATS</vt:lpstr>
      <vt:lpstr>RECERCA OBSERVACIONAL AL CPM</vt:lpstr>
      <vt:lpstr>RESULTATS</vt:lpstr>
      <vt:lpstr>CONCLUSIONS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ROBÒTICA SOCIAL  ASSISTENCIAL  APLICADA A INFANTS</dc:title>
  <dc:subject/>
  <dc:creator>Ignasi Iriondo Sanz</dc:creator>
  <cp:keywords/>
  <dc:description/>
  <cp:lastModifiedBy>Ignasi Iriondo Sanz</cp:lastModifiedBy>
  <cp:revision>67</cp:revision>
  <cp:lastPrinted>2017-03-28T18:32:09Z</cp:lastPrinted>
  <dcterms:created xsi:type="dcterms:W3CDTF">2016-12-14T22:04:21Z</dcterms:created>
  <dcterms:modified xsi:type="dcterms:W3CDTF">2017-03-28T22:19:13Z</dcterms:modified>
  <cp:category/>
</cp:coreProperties>
</file>