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4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5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5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a-ES" sz="20000" dirty="0" smtClean="0">
                <a:latin typeface="Algerian" panose="04020705040A02060702" pitchFamily="82" charset="0"/>
              </a:rPr>
              <a:t>Slime</a:t>
            </a:r>
            <a:endParaRPr lang="ca-ES" sz="20000" dirty="0"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 smtClean="0"/>
              <a:t>autora: </a:t>
            </a:r>
            <a:r>
              <a:rPr lang="ca-ES" dirty="0" err="1" smtClean="0"/>
              <a:t>mARTA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5" y="3352800"/>
            <a:ext cx="3042666" cy="3067504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01535" y="4043587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39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1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10" y="462200"/>
            <a:ext cx="7875270" cy="4429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/>
          <p:cNvSpPr txBox="1"/>
          <p:nvPr/>
        </p:nvSpPr>
        <p:spPr>
          <a:xfrm>
            <a:off x="2411730" y="5726430"/>
            <a:ext cx="7486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kern="1200" dirty="0" smtClean="0">
                <a:solidFill>
                  <a:schemeClr val="tx1"/>
                </a:solidFill>
                <a:latin typeface="Chiller" panose="04020404031007020602" pitchFamily="82" charset="0"/>
              </a:rPr>
              <a:t>Ara que li has </a:t>
            </a:r>
            <a:r>
              <a:rPr lang="es-ES" sz="3200" kern="1200" dirty="0" err="1" smtClean="0">
                <a:solidFill>
                  <a:schemeClr val="tx1"/>
                </a:solidFill>
                <a:latin typeface="Chiller" panose="04020404031007020602" pitchFamily="82" charset="0"/>
              </a:rPr>
              <a:t>posat</a:t>
            </a:r>
            <a:r>
              <a:rPr lang="es-ES" sz="3200" kern="1200" dirty="0" smtClean="0">
                <a:solidFill>
                  <a:schemeClr val="tx1"/>
                </a:solidFill>
                <a:latin typeface="Chiller" panose="04020404031007020602" pitchFamily="82" charset="0"/>
              </a:rPr>
              <a:t> </a:t>
            </a:r>
            <a:r>
              <a:rPr lang="es-ES" sz="3200" kern="1200" dirty="0" err="1" smtClean="0">
                <a:solidFill>
                  <a:schemeClr val="tx1"/>
                </a:solidFill>
                <a:latin typeface="Chiller" panose="04020404031007020602" pitchFamily="82" charset="0"/>
              </a:rPr>
              <a:t>líquid</a:t>
            </a:r>
            <a:r>
              <a:rPr lang="es-ES" sz="3200" kern="1200" dirty="0" smtClean="0">
                <a:solidFill>
                  <a:schemeClr val="tx1"/>
                </a:solidFill>
                <a:latin typeface="Chiller" panose="04020404031007020602" pitchFamily="82" charset="0"/>
              </a:rPr>
              <a:t> de </a:t>
            </a:r>
            <a:r>
              <a:rPr lang="es-ES" sz="3200" kern="1200" dirty="0" err="1" smtClean="0">
                <a:solidFill>
                  <a:schemeClr val="tx1"/>
                </a:solidFill>
                <a:latin typeface="Chiller" panose="04020404031007020602" pitchFamily="82" charset="0"/>
              </a:rPr>
              <a:t>lentilles</a:t>
            </a:r>
            <a:r>
              <a:rPr lang="es-ES" sz="3200" kern="1200" dirty="0" smtClean="0">
                <a:solidFill>
                  <a:schemeClr val="tx1"/>
                </a:solidFill>
                <a:latin typeface="Chiller" panose="04020404031007020602" pitchFamily="82" charset="0"/>
              </a:rPr>
              <a:t> has de </a:t>
            </a:r>
            <a:r>
              <a:rPr lang="es-ES" sz="3200" kern="1200" dirty="0" err="1" smtClean="0">
                <a:solidFill>
                  <a:schemeClr val="tx1"/>
                </a:solidFill>
                <a:latin typeface="Chiller" panose="04020404031007020602" pitchFamily="82" charset="0"/>
              </a:rPr>
              <a:t>remoure</a:t>
            </a:r>
            <a:r>
              <a:rPr lang="es-ES" sz="3200" kern="1200" dirty="0" smtClean="0">
                <a:solidFill>
                  <a:schemeClr val="tx1"/>
                </a:solidFill>
                <a:latin typeface="Chiller" panose="04020404031007020602" pitchFamily="82" charset="0"/>
              </a:rPr>
              <a:t> una mica</a:t>
            </a:r>
            <a:r>
              <a:rPr lang="es-E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0345" y="4271645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52D9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52D9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95" y="457200"/>
            <a:ext cx="7985760" cy="449199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067483" y="5337810"/>
            <a:ext cx="8230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Comic Sans MS" panose="030F0702030302020204" pitchFamily="66" charset="0"/>
              </a:rPr>
              <a:t>Si encara s´ enganxa posa-li més gotes de líquid de lentilles.</a:t>
            </a:r>
          </a:p>
          <a:p>
            <a:r>
              <a:rPr lang="ca-ES" sz="2400" dirty="0" smtClean="0">
                <a:latin typeface="Comic Sans MS" panose="030F0702030302020204" pitchFamily="66" charset="0"/>
              </a:rPr>
              <a:t>Ja</a:t>
            </a:r>
            <a:r>
              <a:rPr lang="pt-BR" sz="2400" dirty="0" smtClean="0">
                <a:latin typeface="Comic Sans MS" panose="030F0702030302020204" pitchFamily="66" charset="0"/>
              </a:rPr>
              <a:t> </a:t>
            </a:r>
            <a:r>
              <a:rPr lang="ca-ES" sz="2400" dirty="0" smtClean="0">
                <a:latin typeface="Comic Sans MS" panose="030F0702030302020204" pitchFamily="66" charset="0"/>
              </a:rPr>
              <a:t>veuràs</a:t>
            </a:r>
            <a:r>
              <a:rPr lang="pt-BR" sz="2400" dirty="0" smtClean="0"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latin typeface="Comic Sans MS" panose="030F0702030302020204" pitchFamily="66" charset="0"/>
              </a:rPr>
              <a:t>què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dirty="0" err="1">
                <a:latin typeface="Comic Sans MS" panose="030F0702030302020204" pitchFamily="66" charset="0"/>
              </a:rPr>
              <a:t>ja</a:t>
            </a:r>
            <a:r>
              <a:rPr lang="pt-BR" sz="2400" dirty="0">
                <a:latin typeface="Comic Sans MS" panose="030F0702030302020204" pitchFamily="66" charset="0"/>
              </a:rPr>
              <a:t> no </a:t>
            </a:r>
            <a:r>
              <a:rPr lang="pt-BR" sz="2400" dirty="0" smtClean="0">
                <a:latin typeface="Comic Sans MS" panose="030F0702030302020204" pitchFamily="66" charset="0"/>
              </a:rPr>
              <a:t>se </a:t>
            </a:r>
            <a:r>
              <a:rPr lang="ca-ES" sz="2400" dirty="0" smtClean="0">
                <a:latin typeface="Comic Sans MS" panose="030F0702030302020204" pitchFamily="66" charset="0"/>
              </a:rPr>
              <a:t>t’enganxarà</a:t>
            </a:r>
            <a:r>
              <a:rPr lang="pt-BR" sz="2400" dirty="0" smtClean="0">
                <a:latin typeface="Comic Sans MS" panose="030F0702030302020204" pitchFamily="66" charset="0"/>
              </a:rPr>
              <a:t> </a:t>
            </a:r>
            <a:r>
              <a:rPr lang="pt-BR" sz="2400" dirty="0" err="1" smtClean="0">
                <a:latin typeface="Comic Sans MS" panose="030F0702030302020204" pitchFamily="66" charset="0"/>
              </a:rPr>
              <a:t>tant</a:t>
            </a:r>
            <a:r>
              <a:rPr lang="pt-BR" sz="2400" dirty="0" smtClean="0">
                <a:latin typeface="Comic Sans MS" panose="030F0702030302020204" pitchFamily="66" charset="0"/>
              </a:rPr>
              <a:t> </a:t>
            </a:r>
            <a:r>
              <a:rPr lang="pt-BR" sz="2400" dirty="0">
                <a:latin typeface="Comic Sans MS" panose="030F0702030302020204" pitchFamily="66" charset="0"/>
              </a:rPr>
              <a:t>com </a:t>
            </a:r>
            <a:r>
              <a:rPr lang="pt-BR" sz="2400" dirty="0" err="1">
                <a:latin typeface="Comic Sans MS" panose="030F0702030302020204" pitchFamily="66" charset="0"/>
              </a:rPr>
              <a:t>abans</a:t>
            </a:r>
            <a:r>
              <a:rPr lang="pt-BR" sz="2400" dirty="0">
                <a:latin typeface="Comic Sans MS" panose="030F0702030302020204" pitchFamily="66" charset="0"/>
              </a:rPr>
              <a:t>.</a:t>
            </a:r>
            <a:endParaRPr lang="ca-ES" sz="2400" dirty="0">
              <a:latin typeface="Comic Sans MS" panose="030F0702030302020204" pitchFamily="66" charset="0"/>
            </a:endParaRPr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8915" y="4260215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0" y="533638"/>
            <a:ext cx="7664450" cy="4311253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9130" y="4263390"/>
            <a:ext cx="555446" cy="55544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74570" y="5440680"/>
            <a:ext cx="728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 smtClean="0"/>
              <a:t>L´ slime quedarà fet quan no se t´ enganxi res a les mans.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3347701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5202" y="994411"/>
            <a:ext cx="10239058" cy="3249928"/>
          </a:xfrm>
        </p:spPr>
        <p:txBody>
          <a:bodyPr>
            <a:normAutofit/>
          </a:bodyPr>
          <a:lstStyle/>
          <a:p>
            <a:r>
              <a:rPr lang="ca-ES" sz="20000" dirty="0" smtClean="0">
                <a:solidFill>
                  <a:schemeClr val="accent6"/>
                </a:solidFill>
              </a:rPr>
              <a:t>FI</a:t>
            </a:r>
            <a:endParaRPr lang="ca-ES" sz="20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99139" y="1103365"/>
            <a:ext cx="79306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MATERIALS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776" y="549083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1</a:t>
            </a:r>
            <a:r>
              <a:rPr lang="es-ES" dirty="0" smtClean="0"/>
              <a:t> bol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75176" y="5675501"/>
            <a:ext cx="145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2 </a:t>
            </a:r>
            <a:r>
              <a:rPr lang="es-ES" dirty="0" err="1" smtClean="0"/>
              <a:t>culleres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654508" y="5675501"/>
            <a:ext cx="208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Pintura o </a:t>
            </a:r>
            <a:r>
              <a:rPr lang="es-ES" dirty="0" err="1" smtClean="0"/>
              <a:t>colorant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966884" y="5584426"/>
            <a:ext cx="1679331" cy="3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Cola blanca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139279" y="5218835"/>
            <a:ext cx="183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/>
              <a:t>Bicarbonat</a:t>
            </a:r>
            <a:r>
              <a:rPr lang="es-ES" dirty="0" smtClean="0"/>
              <a:t> 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706924" y="4685136"/>
            <a:ext cx="204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/>
              <a:t>Aigua</a:t>
            </a:r>
            <a:r>
              <a:rPr lang="es-ES" dirty="0" smtClean="0"/>
              <a:t> 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225455" y="4578144"/>
            <a:ext cx="179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/>
              <a:t>Liquid</a:t>
            </a:r>
            <a:r>
              <a:rPr lang="es-ES" dirty="0" smtClean="0"/>
              <a:t> de </a:t>
            </a:r>
            <a:r>
              <a:rPr lang="es-ES" dirty="0" err="1" smtClean="0"/>
              <a:t>lents</a:t>
            </a:r>
            <a:endParaRPr lang="es-ES" dirty="0" smtClean="0"/>
          </a:p>
          <a:p>
            <a:r>
              <a:rPr lang="es-E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de contacte</a:t>
            </a:r>
            <a:endPara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6480" y="2026695"/>
            <a:ext cx="853321" cy="23525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7803" y="2708686"/>
            <a:ext cx="904316" cy="24409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928" y="4094029"/>
            <a:ext cx="1884220" cy="118221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9872" y="3202986"/>
            <a:ext cx="1652247" cy="219279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6279" y="2085840"/>
            <a:ext cx="968910" cy="230838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0758" y="3670524"/>
            <a:ext cx="1276504" cy="1829102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84047" y="1293691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6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0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67154"/>
            <a:ext cx="7508631" cy="4223605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7879" y="4750759"/>
            <a:ext cx="347663" cy="34766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21829" y="5353748"/>
            <a:ext cx="886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Primer posarem la quantitat de cola blanca què volem al bol.</a:t>
            </a:r>
            <a:endParaRPr lang="ca-ES" sz="36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65" y="720090"/>
            <a:ext cx="7932420" cy="446198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37561" y="5766991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 haurem de remoure una mica amb la cullera.</a:t>
            </a:r>
            <a:endParaRPr lang="ca-ES" sz="2400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50375" y="4740275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3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0" y="388620"/>
            <a:ext cx="8332470" cy="468701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62250" y="51661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sz="3200" dirty="0"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Quan ja vegis que la cola s’allarga i és encara una mica líquida, podràs passar al següent pas.</a:t>
            </a:r>
            <a:endParaRPr lang="ca-ES" sz="3200" dirty="0">
              <a:latin typeface="Brush Script MT" panose="03060802040406070304" pitchFamily="66" charset="0"/>
            </a:endParaRPr>
          </a:p>
        </p:txBody>
      </p:sp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81515" y="4660005"/>
            <a:ext cx="506095" cy="5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5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93" y="492428"/>
            <a:ext cx="7266464" cy="4087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97357" y="4123055"/>
            <a:ext cx="347663" cy="34766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726180" y="4972050"/>
            <a:ext cx="3989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Posa-li una mica</a:t>
            </a:r>
            <a:r>
              <a:rPr lang="ca-ES" sz="2400" b="1" dirty="0"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2400" dirty="0"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d´ aigua</a:t>
            </a:r>
            <a:endParaRPr lang="ca-ES" sz="24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5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47" y="713045"/>
            <a:ext cx="6828473" cy="3841016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69374" y="4206398"/>
            <a:ext cx="347663" cy="34766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47206" y="502607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sz="2800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Quan ja li has posat l´ aigua, hauràs de posar-li pintura o colorant i remenar-ho tot.</a:t>
            </a:r>
            <a:endParaRPr lang="ca-ES" sz="28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9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66" y="515500"/>
            <a:ext cx="7360920" cy="4140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58962" y="4228152"/>
            <a:ext cx="347663" cy="34766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909306" y="5247958"/>
            <a:ext cx="6597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000" dirty="0" smtClean="0"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ca-ES" sz="2000" dirty="0"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ja començaràs a veure de quin color </a:t>
            </a:r>
            <a:r>
              <a:rPr lang="ca-ES" sz="2000" dirty="0" smtClean="0"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queda </a:t>
            </a:r>
            <a:r>
              <a:rPr lang="ca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879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40" y="825102"/>
            <a:ext cx="8103870" cy="4558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40197" y="4729632"/>
            <a:ext cx="538802" cy="53880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43200" y="5692140"/>
            <a:ext cx="703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latin typeface="Consolas" panose="020B0609020204030204" pitchFamily="49" charset="0"/>
              </a:rPr>
              <a:t>Llavors,ara que té pintura,li hauràs de posar una mica de líquid de lentilles.</a:t>
            </a:r>
            <a:endParaRPr lang="ca-ES" sz="1800" b="1" kern="12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4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208</TotalTime>
  <Words>168</Words>
  <Application>Microsoft Office PowerPoint</Application>
  <PresentationFormat>Panorámica</PresentationFormat>
  <Paragraphs>23</Paragraphs>
  <Slides>13</Slides>
  <Notes>0</Notes>
  <HiddenSlides>0</HiddenSlides>
  <MMClips>12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8" baseType="lpstr">
      <vt:lpstr>Algerian</vt:lpstr>
      <vt:lpstr>Arial</vt:lpstr>
      <vt:lpstr>Bauhaus 93</vt:lpstr>
      <vt:lpstr>Blackadder ITC</vt:lpstr>
      <vt:lpstr>Bradley Hand ITC</vt:lpstr>
      <vt:lpstr>Broadway</vt:lpstr>
      <vt:lpstr>Brush Script MT</vt:lpstr>
      <vt:lpstr>Calibri</vt:lpstr>
      <vt:lpstr>Chiller</vt:lpstr>
      <vt:lpstr>Comic Sans MS</vt:lpstr>
      <vt:lpstr>Consolas</vt:lpstr>
      <vt:lpstr>Times New Roman</vt:lpstr>
      <vt:lpstr>Tw Cen MT</vt:lpstr>
      <vt:lpstr>Wingdings</vt:lpstr>
      <vt:lpstr>Gota</vt:lpstr>
      <vt:lpstr>Slime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Slime</dc:title>
  <dc:creator>Helena turon</dc:creator>
  <cp:lastModifiedBy>Helena turon</cp:lastModifiedBy>
  <cp:revision>26</cp:revision>
  <dcterms:created xsi:type="dcterms:W3CDTF">2018-03-07T15:05:44Z</dcterms:created>
  <dcterms:modified xsi:type="dcterms:W3CDTF">2018-05-08T08:03:16Z</dcterms:modified>
</cp:coreProperties>
</file>