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a-ES" smtClean="0"/>
              <a:t>Feu clic aquí per editar l'estil de subtítols del patró.</a:t>
            </a:r>
            <a:endParaRPr lang="es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A154E-3BF6-477B-9EC6-5BDFC4FD9E10}" type="datetimeFigureOut">
              <a:rPr lang="es-ES" smtClean="0"/>
              <a:t>22/01/2018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EE674-A4E3-4F2F-8E62-EE9342405F1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6702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A154E-3BF6-477B-9EC6-5BDFC4FD9E10}" type="datetimeFigureOut">
              <a:rPr lang="es-ES" smtClean="0"/>
              <a:t>22/01/2018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EE674-A4E3-4F2F-8E62-EE9342405F1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4889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A154E-3BF6-477B-9EC6-5BDFC4FD9E10}" type="datetimeFigureOut">
              <a:rPr lang="es-ES" smtClean="0"/>
              <a:t>22/01/2018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EE674-A4E3-4F2F-8E62-EE9342405F1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7843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A154E-3BF6-477B-9EC6-5BDFC4FD9E10}" type="datetimeFigureOut">
              <a:rPr lang="es-ES" smtClean="0"/>
              <a:t>22/01/2018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EE674-A4E3-4F2F-8E62-EE9342405F1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5681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A154E-3BF6-477B-9EC6-5BDFC4FD9E10}" type="datetimeFigureOut">
              <a:rPr lang="es-ES" smtClean="0"/>
              <a:t>22/01/2018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EE674-A4E3-4F2F-8E62-EE9342405F1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3677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A154E-3BF6-477B-9EC6-5BDFC4FD9E10}" type="datetimeFigureOut">
              <a:rPr lang="es-ES" smtClean="0"/>
              <a:t>22/01/2018</a:t>
            </a:fld>
            <a:endParaRPr lang="es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EE674-A4E3-4F2F-8E62-EE9342405F1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9624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7" name="Contenidor de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A154E-3BF6-477B-9EC6-5BDFC4FD9E10}" type="datetimeFigureOut">
              <a:rPr lang="es-ES" smtClean="0"/>
              <a:t>22/01/2018</a:t>
            </a:fld>
            <a:endParaRPr lang="es-ES"/>
          </a:p>
        </p:txBody>
      </p:sp>
      <p:sp>
        <p:nvSpPr>
          <p:cNvPr id="8" name="Contenidor de peu de pà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Conteni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EE674-A4E3-4F2F-8E62-EE9342405F1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3720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A154E-3BF6-477B-9EC6-5BDFC4FD9E10}" type="datetimeFigureOut">
              <a:rPr lang="es-ES" smtClean="0"/>
              <a:t>22/01/2018</a:t>
            </a:fld>
            <a:endParaRPr lang="es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EE674-A4E3-4F2F-8E62-EE9342405F1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0347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A154E-3BF6-477B-9EC6-5BDFC4FD9E10}" type="datetimeFigureOut">
              <a:rPr lang="es-ES" smtClean="0"/>
              <a:t>22/01/2018</a:t>
            </a:fld>
            <a:endParaRPr lang="es-ES"/>
          </a:p>
        </p:txBody>
      </p:sp>
      <p:sp>
        <p:nvSpPr>
          <p:cNvPr id="3" name="Contenidor de peu de pà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EE674-A4E3-4F2F-8E62-EE9342405F1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9292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A154E-3BF6-477B-9EC6-5BDFC4FD9E10}" type="datetimeFigureOut">
              <a:rPr lang="es-ES" smtClean="0"/>
              <a:t>22/01/2018</a:t>
            </a:fld>
            <a:endParaRPr lang="es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EE674-A4E3-4F2F-8E62-EE9342405F1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4129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A154E-3BF6-477B-9EC6-5BDFC4FD9E10}" type="datetimeFigureOut">
              <a:rPr lang="es-ES" smtClean="0"/>
              <a:t>22/01/2018</a:t>
            </a:fld>
            <a:endParaRPr lang="es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EE674-A4E3-4F2F-8E62-EE9342405F1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9771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íto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A154E-3BF6-477B-9EC6-5BDFC4FD9E10}" type="datetimeFigureOut">
              <a:rPr lang="es-ES" smtClean="0"/>
              <a:t>22/01/2018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EE674-A4E3-4F2F-8E62-EE9342405F1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5235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image" Target="../media/image2.jpeg"/><Relationship Id="rId7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bibliotecarfjcastelldefels.org/" TargetMode="External"/><Relationship Id="rId5" Type="http://schemas.openxmlformats.org/officeDocument/2006/relationships/hyperlink" Target="mailto:biblioteca@castelldefels.org" TargetMode="External"/><Relationship Id="rId4" Type="http://schemas.openxmlformats.org/officeDocument/2006/relationships/hyperlink" Target="mailto:b.castelldefels.c@diba.ca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1"/>
          <p:cNvSpPr>
            <a:spLocks noChangeArrowheads="1"/>
          </p:cNvSpPr>
          <p:nvPr/>
        </p:nvSpPr>
        <p:spPr bwMode="auto">
          <a:xfrm>
            <a:off x="468313" y="42863"/>
            <a:ext cx="849630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a-ES" altLang="zh-TW" sz="2800" b="1">
                <a:latin typeface="Candara" pitchFamily="34" charset="0"/>
                <a:ea typeface="PMingLiU" pitchFamily="18" charset="-120"/>
              </a:rPr>
              <a:t>TALLER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a-ES" altLang="zh-TW" sz="1800">
                <a:latin typeface="Candara" pitchFamily="34" charset="0"/>
                <a:ea typeface="PMingLiU" pitchFamily="18" charset="-120"/>
              </a:rPr>
              <a:t>nenes a partir de 7 anys</a:t>
            </a:r>
          </a:p>
        </p:txBody>
      </p:sp>
      <p:sp>
        <p:nvSpPr>
          <p:cNvPr id="3075" name="Line 12"/>
          <p:cNvSpPr>
            <a:spLocks noChangeShapeType="1"/>
          </p:cNvSpPr>
          <p:nvPr/>
        </p:nvSpPr>
        <p:spPr bwMode="auto">
          <a:xfrm>
            <a:off x="250825" y="16287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pic>
        <p:nvPicPr>
          <p:cNvPr id="3076" name="Picture 2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6453188"/>
            <a:ext cx="1584325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Imat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0825" y="6381750"/>
            <a:ext cx="1060450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Rectangle 17"/>
          <p:cNvSpPr>
            <a:spLocks noChangeArrowheads="1"/>
          </p:cNvSpPr>
          <p:nvPr/>
        </p:nvSpPr>
        <p:spPr bwMode="auto">
          <a:xfrm>
            <a:off x="77788" y="6203950"/>
            <a:ext cx="9144000" cy="538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a-ES" altLang="ca-ES" sz="900">
                <a:latin typeface="Calibri" pitchFamily="34" charset="0"/>
              </a:rPr>
              <a:t>Biblioteca Ramon Fernàndez Jurado. </a:t>
            </a:r>
            <a:r>
              <a:rPr lang="it-IT" altLang="ca-ES" sz="900">
                <a:latin typeface="Calibri" pitchFamily="34" charset="0"/>
              </a:rPr>
              <a:t>Bisbe Urquinaona, 19-21. Tel. 93 636 96 97.</a:t>
            </a:r>
            <a:r>
              <a:rPr lang="ca-ES" altLang="zh-TW" sz="900">
                <a:latin typeface="Candara" pitchFamily="34" charset="0"/>
                <a:ea typeface="PMingLiU" pitchFamily="18" charset="-120"/>
                <a:hlinkClick r:id="rId4"/>
              </a:rPr>
              <a:t> b.castelldefels@diba.cat</a:t>
            </a:r>
            <a:r>
              <a:rPr lang="ca-ES" altLang="zh-TW" sz="900">
                <a:latin typeface="Candara" pitchFamily="34" charset="0"/>
                <a:ea typeface="PMingLiU" pitchFamily="18" charset="-120"/>
              </a:rPr>
              <a:t>;</a:t>
            </a:r>
            <a:r>
              <a:rPr lang="it-IT" altLang="ca-ES" sz="900">
                <a:latin typeface="Calibri" pitchFamily="34" charset="0"/>
              </a:rPr>
              <a:t> </a:t>
            </a:r>
            <a:r>
              <a:rPr lang="ca-ES" altLang="zh-TW" sz="900">
                <a:latin typeface="Calibri" pitchFamily="34" charset="0"/>
                <a:ea typeface="PMingLiU" pitchFamily="18" charset="-120"/>
                <a:hlinkClick r:id="rId5"/>
              </a:rPr>
              <a:t>biblioteca@castelldefels.org</a:t>
            </a:r>
            <a:r>
              <a:rPr lang="ca-ES" altLang="zh-TW" sz="900">
                <a:latin typeface="Calibri" pitchFamily="34" charset="0"/>
                <a:ea typeface="PMingLiU" pitchFamily="18" charset="-120"/>
              </a:rPr>
              <a:t>; </a:t>
            </a:r>
            <a:r>
              <a:rPr lang="ca-ES" altLang="zh-TW" sz="900">
                <a:latin typeface="Calibri" pitchFamily="34" charset="0"/>
                <a:ea typeface="PMingLiU" pitchFamily="18" charset="-120"/>
                <a:hlinkClick r:id="rId6"/>
              </a:rPr>
              <a:t>www.bibliotecarfjcastelldefels.org</a:t>
            </a:r>
            <a:r>
              <a:rPr lang="ca-ES" altLang="zh-TW" sz="900">
                <a:latin typeface="Calibri" pitchFamily="34" charset="0"/>
                <a:ea typeface="PMingLiU" pitchFamily="18" charset="-120"/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ca-ES" altLang="zh-TW" sz="1000">
              <a:latin typeface="Calibri" pitchFamily="34" charset="0"/>
              <a:ea typeface="PMingLiU" pitchFamily="18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a-ES" altLang="zh-TW" sz="1000">
                <a:latin typeface="Calibri" pitchFamily="34" charset="0"/>
                <a:ea typeface="PMingLiU" pitchFamily="18" charset="-120"/>
              </a:rPr>
              <a:t> </a:t>
            </a:r>
            <a:endParaRPr lang="it-IT" altLang="zh-TW" sz="1000">
              <a:latin typeface="Calibri" pitchFamily="34" charset="0"/>
              <a:ea typeface="PMingLiU" pitchFamily="18" charset="-120"/>
            </a:endParaRPr>
          </a:p>
        </p:txBody>
      </p:sp>
      <p:pic>
        <p:nvPicPr>
          <p:cNvPr id="3079" name="Picture 1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6467475"/>
            <a:ext cx="9255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Rectangle 20"/>
          <p:cNvSpPr>
            <a:spLocks noChangeArrowheads="1"/>
          </p:cNvSpPr>
          <p:nvPr/>
        </p:nvSpPr>
        <p:spPr bwMode="auto">
          <a:xfrm>
            <a:off x="228600" y="742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ca-ES" altLang="ca-ES" sz="90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endParaRPr lang="ca-ES" altLang="ca-ES" sz="1800">
              <a:ea typeface="Times New Roman" pitchFamily="18" charset="0"/>
              <a:cs typeface="Calibri" pitchFamily="34" charset="0"/>
            </a:endParaRPr>
          </a:p>
        </p:txBody>
      </p:sp>
      <p:sp>
        <p:nvSpPr>
          <p:cNvPr id="3081" name="Rectangle 6"/>
          <p:cNvSpPr>
            <a:spLocks noChangeArrowheads="1"/>
          </p:cNvSpPr>
          <p:nvPr/>
        </p:nvSpPr>
        <p:spPr bwMode="auto">
          <a:xfrm>
            <a:off x="7740650" y="-6350"/>
            <a:ext cx="1395413" cy="33813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ca-ES" altLang="ca-ES" sz="1600" b="1">
                <a:latin typeface="Candara" pitchFamily="34" charset="0"/>
              </a:rPr>
              <a:t>GENER</a:t>
            </a:r>
          </a:p>
        </p:txBody>
      </p:sp>
      <p:sp>
        <p:nvSpPr>
          <p:cNvPr id="3082" name="Rectangle 28"/>
          <p:cNvSpPr>
            <a:spLocks noChangeArrowheads="1"/>
          </p:cNvSpPr>
          <p:nvPr/>
        </p:nvSpPr>
        <p:spPr bwMode="auto">
          <a:xfrm>
            <a:off x="228600" y="742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ca-ES" altLang="ca-ES" sz="90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endParaRPr lang="ca-ES" altLang="ca-ES" sz="1800">
              <a:ea typeface="Times New Roman" pitchFamily="18" charset="0"/>
              <a:cs typeface="Calibri" pitchFamily="34" charset="0"/>
            </a:endParaRPr>
          </a:p>
        </p:txBody>
      </p:sp>
      <p:sp>
        <p:nvSpPr>
          <p:cNvPr id="3083" name="Rectangle 24"/>
          <p:cNvSpPr>
            <a:spLocks noChangeArrowheads="1"/>
          </p:cNvSpPr>
          <p:nvPr/>
        </p:nvSpPr>
        <p:spPr bwMode="auto">
          <a:xfrm>
            <a:off x="228600" y="742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ca-ES" altLang="ca-ES" sz="90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endParaRPr lang="ca-ES" altLang="ca-ES" sz="1800">
              <a:ea typeface="Times New Roman" pitchFamily="18" charset="0"/>
              <a:cs typeface="Calibri" pitchFamily="34" charset="0"/>
            </a:endParaRPr>
          </a:p>
        </p:txBody>
      </p:sp>
      <p:sp>
        <p:nvSpPr>
          <p:cNvPr id="3084" name="Rectangle 25"/>
          <p:cNvSpPr>
            <a:spLocks noChangeArrowheads="1"/>
          </p:cNvSpPr>
          <p:nvPr/>
        </p:nvSpPr>
        <p:spPr bwMode="auto">
          <a:xfrm>
            <a:off x="228600" y="914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a-ES" altLang="ca-ES" sz="1800"/>
          </a:p>
        </p:txBody>
      </p:sp>
      <p:sp>
        <p:nvSpPr>
          <p:cNvPr id="3085" name="Rectangle 3"/>
          <p:cNvSpPr>
            <a:spLocks noChangeArrowheads="1"/>
          </p:cNvSpPr>
          <p:nvPr/>
        </p:nvSpPr>
        <p:spPr bwMode="auto">
          <a:xfrm>
            <a:off x="381000" y="8953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ca-ES" altLang="ca-ES" sz="100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ca-ES" altLang="ca-ES" sz="100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endParaRPr lang="ca-ES" altLang="ca-ES" sz="1800">
              <a:ea typeface="Times New Roman" pitchFamily="18" charset="0"/>
              <a:cs typeface="Calibri" pitchFamily="34" charset="0"/>
            </a:endParaRPr>
          </a:p>
        </p:txBody>
      </p:sp>
      <p:sp>
        <p:nvSpPr>
          <p:cNvPr id="3090" name="Rectangle 2"/>
          <p:cNvSpPr>
            <a:spLocks noChangeArrowheads="1"/>
          </p:cNvSpPr>
          <p:nvPr/>
        </p:nvSpPr>
        <p:spPr bwMode="auto">
          <a:xfrm>
            <a:off x="468313" y="1223963"/>
            <a:ext cx="45720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ca-ES" altLang="es-ES" sz="6000" b="1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  <a:ea typeface="Times New Roman" pitchFamily="18" charset="0"/>
                <a:cs typeface="Calibri" pitchFamily="34" charset="0"/>
              </a:rPr>
              <a:t>La Mia es fa gran:</a:t>
            </a:r>
            <a:r>
              <a:rPr lang="ca-ES" altLang="es-ES" sz="3200" b="1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  <a:ea typeface="Times New Roman" pitchFamily="18" charset="0"/>
                <a:cs typeface="Calibri" pitchFamily="34" charset="0"/>
              </a:rPr>
              <a:t> </a:t>
            </a:r>
          </a:p>
          <a:p>
            <a:pPr algn="ctr" eaLnBrk="1" hangingPunct="1">
              <a:defRPr/>
            </a:pPr>
            <a:r>
              <a:rPr lang="ca-ES" altLang="es-ES" sz="3600" b="1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  <a:ea typeface="Times New Roman" pitchFamily="18" charset="0"/>
                <a:cs typeface="Calibri" pitchFamily="34" charset="0"/>
              </a:rPr>
              <a:t>per saber-ne més sobre la pubertat de les nenes</a:t>
            </a:r>
            <a:r>
              <a:rPr lang="ca-ES" altLang="es-ES" sz="1600" dirty="0" smtClean="0"/>
              <a:t> </a:t>
            </a:r>
            <a:endParaRPr lang="es-ES" altLang="es-ES" sz="1600" dirty="0" smtClean="0"/>
          </a:p>
        </p:txBody>
      </p:sp>
      <p:sp>
        <p:nvSpPr>
          <p:cNvPr id="3087" name="Rectangle 3"/>
          <p:cNvSpPr>
            <a:spLocks noChangeArrowheads="1"/>
          </p:cNvSpPr>
          <p:nvPr/>
        </p:nvSpPr>
        <p:spPr bwMode="auto">
          <a:xfrm>
            <a:off x="2622550" y="720725"/>
            <a:ext cx="45862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a-ES" altLang="es-ES" sz="2800" b="1">
                <a:latin typeface="Calibri" pitchFamily="34" charset="0"/>
                <a:ea typeface="Times New Roman" pitchFamily="18" charset="0"/>
                <a:cs typeface="Calibri" pitchFamily="34" charset="0"/>
              </a:rPr>
              <a:t>Divendres 26 de 18 a 19.30 h </a:t>
            </a:r>
            <a:endParaRPr lang="es-ES" altLang="es-ES" sz="2800" b="1">
              <a:latin typeface="Calibri" pitchFamily="34" charset="0"/>
              <a:ea typeface="Times New Roman" pitchFamily="18" charset="0"/>
              <a:cs typeface="Calibri" pitchFamily="34" charset="0"/>
            </a:endParaRPr>
          </a:p>
        </p:txBody>
      </p:sp>
      <p:sp>
        <p:nvSpPr>
          <p:cNvPr id="3088" name="Rectangle 2"/>
          <p:cNvSpPr>
            <a:spLocks noChangeArrowheads="1"/>
          </p:cNvSpPr>
          <p:nvPr/>
        </p:nvSpPr>
        <p:spPr bwMode="auto">
          <a:xfrm>
            <a:off x="130175" y="5013325"/>
            <a:ext cx="54546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a-ES" altLang="es-ES">
                <a:solidFill>
                  <a:srgbClr val="0C1C1D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a càrrec de les autores del llibre, </a:t>
            </a:r>
          </a:p>
          <a:p>
            <a:pPr algn="ctr" eaLnBrk="1" hangingPunct="1"/>
            <a:r>
              <a:rPr lang="ca-ES" altLang="es-ES">
                <a:solidFill>
                  <a:srgbClr val="0C1C1D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la Dra. Mònica Peitx, endocrinòloga pediatra </a:t>
            </a:r>
          </a:p>
          <a:p>
            <a:pPr algn="ctr" eaLnBrk="1" hangingPunct="1"/>
            <a:r>
              <a:rPr lang="ca-ES" altLang="es-ES">
                <a:solidFill>
                  <a:srgbClr val="0C1C1D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i la il·lustradora Cristina Losantos</a:t>
            </a:r>
            <a:endParaRPr lang="es-ES" altLang="es-ES">
              <a:solidFill>
                <a:srgbClr val="0C1C1D"/>
              </a:solidFill>
              <a:latin typeface="Calibri" pitchFamily="34" charset="0"/>
              <a:ea typeface="Times New Roman" pitchFamily="18" charset="0"/>
              <a:cs typeface="Calibri" pitchFamily="34" charset="0"/>
            </a:endParaRPr>
          </a:p>
        </p:txBody>
      </p:sp>
      <p:pic>
        <p:nvPicPr>
          <p:cNvPr id="3089" name="Imatge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4825" y="1244600"/>
            <a:ext cx="3200400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7" descr="inscripcions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7775" y="355600"/>
            <a:ext cx="2762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91" name="Rectangle 14"/>
          <p:cNvSpPr>
            <a:spLocks noChangeArrowheads="1"/>
          </p:cNvSpPr>
          <p:nvPr/>
        </p:nvSpPr>
        <p:spPr bwMode="auto">
          <a:xfrm>
            <a:off x="7334250" y="631825"/>
            <a:ext cx="1889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a-ES" altLang="ca-ES" sz="1400">
                <a:solidFill>
                  <a:srgbClr val="000000"/>
                </a:solidFill>
                <a:latin typeface="Candara" pitchFamily="34" charset="0"/>
                <a:ea typeface="PMingLiU" pitchFamily="18" charset="-120"/>
              </a:rPr>
              <a:t>Amb inscripció prèvia</a:t>
            </a:r>
          </a:p>
        </p:txBody>
      </p:sp>
    </p:spTree>
    <p:extLst>
      <p:ext uri="{BB962C8B-B14F-4D97-AF65-F5344CB8AC3E}">
        <p14:creationId xmlns:p14="http://schemas.microsoft.com/office/powerpoint/2010/main" val="108865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</Words>
  <Application>Microsoft Office PowerPoint</Application>
  <PresentationFormat>Presentación en pantalla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l'Office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 del PowerPoint</dc:title>
  <dc:creator>uibadmin</dc:creator>
  <cp:lastModifiedBy>WXPLite</cp:lastModifiedBy>
  <cp:revision>1</cp:revision>
  <dcterms:created xsi:type="dcterms:W3CDTF">2018-01-20T08:13:36Z</dcterms:created>
  <dcterms:modified xsi:type="dcterms:W3CDTF">2018-01-22T08:20:29Z</dcterms:modified>
</cp:coreProperties>
</file>