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D9299E-B113-4DF0-8A4E-8320E7C8FAA0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CF40D4-EF8D-4452-81A9-5991DE525F5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1628800"/>
            <a:ext cx="61206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DENSITAT </a:t>
            </a:r>
          </a:p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DELS </a:t>
            </a:r>
          </a:p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LÍQUIDS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476672"/>
            <a:ext cx="781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Escola</a:t>
            </a:r>
            <a:r>
              <a:rPr lang="es-ES" sz="28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s-ES" sz="2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Teresa Miquel i </a:t>
            </a:r>
            <a:r>
              <a:rPr lang="es-ES" sz="2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Pàmies</a:t>
            </a:r>
            <a:endParaRPr lang="es-ES" sz="28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63888" y="6093296"/>
            <a:ext cx="523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Nenes i </a:t>
            </a:r>
            <a:r>
              <a:rPr lang="es-E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nens</a:t>
            </a:r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s-E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segon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36160"/>
            <a:ext cx="7436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Vam</a:t>
            </a:r>
            <a:r>
              <a:rPr lang="es-ES" sz="2400" dirty="0" smtClean="0"/>
              <a:t> </a:t>
            </a:r>
            <a:r>
              <a:rPr lang="es-ES" sz="2400" dirty="0" err="1" smtClean="0"/>
              <a:t>anar</a:t>
            </a:r>
            <a:r>
              <a:rPr lang="es-ES" sz="2400" dirty="0" smtClean="0"/>
              <a:t> </a:t>
            </a:r>
            <a:r>
              <a:rPr lang="es-ES" sz="2400" dirty="0" err="1"/>
              <a:t>posant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líquids</a:t>
            </a:r>
            <a:r>
              <a:rPr lang="es-ES" sz="2400" dirty="0"/>
              <a:t> a </a:t>
            </a:r>
            <a:r>
              <a:rPr lang="es-ES" sz="2400" dirty="0" err="1"/>
              <a:t>poc</a:t>
            </a:r>
            <a:r>
              <a:rPr lang="es-ES" sz="2400" dirty="0"/>
              <a:t> a </a:t>
            </a:r>
            <a:r>
              <a:rPr lang="es-ES" sz="2400" dirty="0" err="1"/>
              <a:t>poc</a:t>
            </a:r>
            <a:r>
              <a:rPr lang="es-ES" sz="2400" dirty="0"/>
              <a:t> </a:t>
            </a:r>
            <a:r>
              <a:rPr lang="es-ES" sz="2400" dirty="0" err="1"/>
              <a:t>dins</a:t>
            </a:r>
            <a:r>
              <a:rPr lang="es-ES" sz="2400" dirty="0"/>
              <a:t> del </a:t>
            </a:r>
            <a:r>
              <a:rPr lang="es-ES" sz="2400" dirty="0" err="1"/>
              <a:t>got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703" y="1990868"/>
            <a:ext cx="5183560" cy="38876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80112" y="5013176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Primer </a:t>
            </a:r>
            <a:r>
              <a:rPr lang="es-ES" sz="2400" dirty="0" err="1" smtClean="0"/>
              <a:t>vam</a:t>
            </a:r>
            <a:r>
              <a:rPr lang="es-ES" sz="2400" dirty="0" smtClean="0"/>
              <a:t> posar </a:t>
            </a:r>
            <a:r>
              <a:rPr lang="es-ES" sz="2400" dirty="0" err="1" smtClean="0"/>
              <a:t>mel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40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88" y="1442780"/>
            <a:ext cx="5424604" cy="406845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652120" y="4811140"/>
            <a:ext cx="2842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Després</a:t>
            </a:r>
            <a:r>
              <a:rPr lang="es-ES" sz="2400" dirty="0" smtClean="0"/>
              <a:t> </a:t>
            </a:r>
            <a:r>
              <a:rPr lang="es-ES" sz="2400" dirty="0" err="1" smtClean="0"/>
              <a:t>vam</a:t>
            </a:r>
            <a:r>
              <a:rPr lang="es-ES" sz="2400" dirty="0" smtClean="0"/>
              <a:t> posar </a:t>
            </a:r>
          </a:p>
          <a:p>
            <a:r>
              <a:rPr lang="es-ES" sz="2400" dirty="0" err="1" smtClean="0"/>
              <a:t>quetxup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5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1556792"/>
            <a:ext cx="5184576" cy="38884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64088" y="450912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tercer </a:t>
            </a:r>
            <a:r>
              <a:rPr lang="es-ES" sz="2400" dirty="0" err="1" smtClean="0"/>
              <a:t>lloc</a:t>
            </a:r>
            <a:r>
              <a:rPr lang="es-ES" sz="2400" dirty="0" smtClean="0"/>
              <a:t> </a:t>
            </a:r>
            <a:r>
              <a:rPr lang="es-ES" sz="2400" dirty="0" err="1" smtClean="0"/>
              <a:t>vam</a:t>
            </a:r>
            <a:r>
              <a:rPr lang="es-ES" sz="2400" dirty="0" smtClean="0"/>
              <a:t> </a:t>
            </a:r>
            <a:r>
              <a:rPr lang="es-ES" sz="2400" dirty="0" err="1" smtClean="0"/>
              <a:t>posat</a:t>
            </a:r>
            <a:r>
              <a:rPr lang="es-ES" sz="2400" dirty="0" smtClean="0"/>
              <a:t> </a:t>
            </a:r>
            <a:r>
              <a:rPr lang="es-ES" sz="2400" dirty="0" err="1" smtClean="0"/>
              <a:t>detergent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83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300192" cy="4725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7124" y="5877272"/>
            <a:ext cx="862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líquids</a:t>
            </a:r>
            <a:r>
              <a:rPr lang="es-ES" sz="2400" dirty="0" smtClean="0"/>
              <a:t> no es </a:t>
            </a:r>
            <a:r>
              <a:rPr lang="es-ES" sz="2400" dirty="0" err="1" smtClean="0"/>
              <a:t>barrejaven</a:t>
            </a:r>
            <a:r>
              <a:rPr lang="es-ES" sz="2400" dirty="0" smtClean="0"/>
              <a:t> i </a:t>
            </a:r>
            <a:r>
              <a:rPr lang="es-ES" sz="2400" dirty="0" err="1" smtClean="0"/>
              <a:t>dibuixaven</a:t>
            </a:r>
            <a:r>
              <a:rPr lang="es-ES" sz="2400" dirty="0" smtClean="0"/>
              <a:t> franges de </a:t>
            </a:r>
            <a:r>
              <a:rPr lang="es-ES" sz="2400" dirty="0" err="1" smtClean="0"/>
              <a:t>colors</a:t>
            </a:r>
            <a:r>
              <a:rPr lang="es-ES" sz="2400" dirty="0" smtClean="0"/>
              <a:t> !!!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595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019" y="1227595"/>
            <a:ext cx="5664630" cy="42484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20072" y="460522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</a:t>
            </a:r>
            <a:r>
              <a:rPr lang="es-ES" sz="2400" dirty="0" err="1" smtClean="0"/>
              <a:t>quart</a:t>
            </a:r>
            <a:r>
              <a:rPr lang="es-ES" sz="2400" dirty="0" smtClean="0"/>
              <a:t> </a:t>
            </a:r>
            <a:r>
              <a:rPr lang="es-ES" sz="2400" dirty="0" err="1" smtClean="0"/>
              <a:t>lloc</a:t>
            </a:r>
            <a:r>
              <a:rPr lang="es-ES" sz="2400" dirty="0" smtClean="0"/>
              <a:t> </a:t>
            </a:r>
            <a:r>
              <a:rPr lang="es-ES" sz="2400" dirty="0" err="1" smtClean="0"/>
              <a:t>vam</a:t>
            </a:r>
            <a:r>
              <a:rPr lang="es-ES" sz="2400" dirty="0" smtClean="0"/>
              <a:t>  posar </a:t>
            </a:r>
            <a:r>
              <a:rPr lang="es-ES" sz="2400" dirty="0" err="1" smtClean="0"/>
              <a:t>aigua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colorant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074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37" y="692696"/>
            <a:ext cx="6336704" cy="47525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47664" y="5934471"/>
            <a:ext cx="572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Què</a:t>
            </a:r>
            <a:r>
              <a:rPr lang="es-ES" sz="2400" dirty="0" smtClean="0"/>
              <a:t> </a:t>
            </a:r>
            <a:r>
              <a:rPr lang="es-ES" sz="2400" dirty="0" err="1" smtClean="0"/>
              <a:t>xulo</a:t>
            </a:r>
            <a:r>
              <a:rPr lang="es-ES" sz="2400" dirty="0" smtClean="0"/>
              <a:t> !!! </a:t>
            </a:r>
            <a:r>
              <a:rPr lang="es-ES" sz="2400" dirty="0" err="1" smtClean="0"/>
              <a:t>Quantes</a:t>
            </a:r>
            <a:r>
              <a:rPr lang="es-ES" sz="2400" dirty="0" smtClean="0"/>
              <a:t> franges de </a:t>
            </a:r>
            <a:r>
              <a:rPr lang="es-ES" sz="2400" dirty="0" err="1" smtClean="0"/>
              <a:t>colors</a:t>
            </a:r>
            <a:r>
              <a:rPr lang="es-ES" sz="2400" dirty="0" smtClean="0"/>
              <a:t>!!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952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257" y="1439507"/>
            <a:ext cx="5715000" cy="42862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96136" y="415565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Tot</a:t>
            </a:r>
            <a:r>
              <a:rPr lang="es-ES" sz="2400" dirty="0" smtClean="0"/>
              <a:t> </a:t>
            </a:r>
            <a:r>
              <a:rPr lang="es-ES" sz="2400" dirty="0" err="1" smtClean="0"/>
              <a:t>seguit</a:t>
            </a:r>
            <a:r>
              <a:rPr lang="es-ES" sz="2400" dirty="0" smtClean="0"/>
              <a:t> </a:t>
            </a:r>
            <a:r>
              <a:rPr lang="es-ES" sz="2400" dirty="0" err="1" smtClean="0"/>
              <a:t>vam</a:t>
            </a:r>
            <a:r>
              <a:rPr lang="es-ES" sz="2400" dirty="0" smtClean="0"/>
              <a:t> </a:t>
            </a:r>
            <a:r>
              <a:rPr lang="es-ES" sz="2400" dirty="0" err="1" smtClean="0"/>
              <a:t>afegir</a:t>
            </a:r>
            <a:r>
              <a:rPr lang="es-ES" sz="2400" dirty="0" smtClean="0"/>
              <a:t> </a:t>
            </a:r>
            <a:r>
              <a:rPr lang="es-ES" sz="2400" dirty="0" err="1" smtClean="0"/>
              <a:t>oli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42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3" y="1515447"/>
            <a:ext cx="5429881" cy="407241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69129" y="5013176"/>
            <a:ext cx="284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I per </a:t>
            </a:r>
            <a:r>
              <a:rPr lang="es-ES" sz="2400" dirty="0" err="1" smtClean="0"/>
              <a:t>últim</a:t>
            </a:r>
            <a:r>
              <a:rPr lang="es-ES" sz="2400" dirty="0" smtClean="0"/>
              <a:t> alcohol.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490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/>
              <a:t>liquids</a:t>
            </a:r>
            <a:r>
              <a:rPr lang="es-ES" sz="2400" dirty="0"/>
              <a:t> no es </a:t>
            </a:r>
            <a:r>
              <a:rPr lang="es-ES" sz="2400" dirty="0" smtClean="0"/>
              <a:t>van </a:t>
            </a:r>
            <a:r>
              <a:rPr lang="es-ES" sz="2400" dirty="0" err="1" smtClean="0"/>
              <a:t>barrejar</a:t>
            </a:r>
            <a:r>
              <a:rPr lang="es-ES" sz="2400" dirty="0" smtClean="0"/>
              <a:t> </a:t>
            </a:r>
            <a:r>
              <a:rPr lang="es-ES" sz="2400" dirty="0"/>
              <a:t>. Cada </a:t>
            </a:r>
            <a:r>
              <a:rPr lang="es-ES" sz="2400" dirty="0" err="1"/>
              <a:t>líquid</a:t>
            </a:r>
            <a:r>
              <a:rPr lang="es-ES" sz="2400" dirty="0"/>
              <a:t> </a:t>
            </a:r>
            <a:r>
              <a:rPr lang="es-ES" sz="2400" dirty="0" err="1" smtClean="0"/>
              <a:t>quedava</a:t>
            </a:r>
            <a:r>
              <a:rPr lang="es-ES" sz="2400" dirty="0" smtClean="0"/>
              <a:t> </a:t>
            </a:r>
            <a:r>
              <a:rPr lang="es-ES" sz="2400" dirty="0" err="1"/>
              <a:t>ordenat</a:t>
            </a:r>
            <a:r>
              <a:rPr lang="es-ES" sz="2400" dirty="0"/>
              <a:t> </a:t>
            </a:r>
            <a:r>
              <a:rPr lang="es-ES" sz="2400" dirty="0" err="1"/>
              <a:t>segons</a:t>
            </a:r>
            <a:r>
              <a:rPr lang="es-ES" sz="2400" dirty="0"/>
              <a:t> el </a:t>
            </a:r>
            <a:r>
              <a:rPr lang="es-ES" sz="2400" dirty="0" err="1"/>
              <a:t>seu</a:t>
            </a:r>
            <a:r>
              <a:rPr lang="es-ES" sz="2400" dirty="0"/>
              <a:t> pes </a:t>
            </a:r>
            <a:r>
              <a:rPr lang="es-ES" sz="2400" dirty="0" err="1"/>
              <a:t>fent</a:t>
            </a:r>
            <a:r>
              <a:rPr lang="es-ES" sz="2400" dirty="0"/>
              <a:t> franges de </a:t>
            </a:r>
            <a:r>
              <a:rPr lang="es-ES" sz="2400" dirty="0" err="1"/>
              <a:t>líquids</a:t>
            </a:r>
            <a:r>
              <a:rPr lang="es-ES" sz="2400" dirty="0"/>
              <a:t>!</a:t>
            </a:r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/>
          <a:stretch/>
        </p:blipFill>
        <p:spPr>
          <a:xfrm>
            <a:off x="986265" y="1977517"/>
            <a:ext cx="7371536" cy="43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err="1"/>
              <a:t>Això</a:t>
            </a:r>
            <a:r>
              <a:rPr lang="es-ES" sz="2000" dirty="0"/>
              <a:t> es </a:t>
            </a:r>
            <a:r>
              <a:rPr lang="es-ES" sz="2000" dirty="0" err="1"/>
              <a:t>deu</a:t>
            </a:r>
            <a:r>
              <a:rPr lang="es-ES" sz="2000" dirty="0"/>
              <a:t> a que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líquids</a:t>
            </a:r>
            <a:r>
              <a:rPr lang="es-ES" sz="2000" dirty="0"/>
              <a:t> </a:t>
            </a:r>
            <a:r>
              <a:rPr lang="es-ES" sz="2000" dirty="0" err="1"/>
              <a:t>tenen</a:t>
            </a:r>
            <a:r>
              <a:rPr lang="es-ES" sz="2000" dirty="0"/>
              <a:t> pesos </a:t>
            </a:r>
            <a:r>
              <a:rPr lang="es-ES" sz="2000" dirty="0" err="1"/>
              <a:t>diferents</a:t>
            </a:r>
            <a:r>
              <a:rPr lang="es-ES" sz="2000" dirty="0"/>
              <a:t>, </a:t>
            </a:r>
            <a:r>
              <a:rPr lang="es-ES" sz="2000" dirty="0" err="1"/>
              <a:t>tenen</a:t>
            </a:r>
            <a:r>
              <a:rPr lang="es-ES" sz="2000" dirty="0"/>
              <a:t> </a:t>
            </a:r>
            <a:r>
              <a:rPr lang="es-ES" sz="2000" dirty="0" err="1"/>
              <a:t>diferents</a:t>
            </a:r>
            <a:r>
              <a:rPr lang="es-ES" sz="2000" dirty="0"/>
              <a:t> </a:t>
            </a:r>
            <a:r>
              <a:rPr lang="es-ES" sz="2000" dirty="0" err="1"/>
              <a:t>densitats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La </a:t>
            </a:r>
            <a:r>
              <a:rPr lang="es-ES" sz="2000" dirty="0" err="1"/>
              <a:t>densitat</a:t>
            </a:r>
            <a:r>
              <a:rPr lang="es-ES" sz="2000" dirty="0"/>
              <a:t> </a:t>
            </a:r>
            <a:r>
              <a:rPr lang="es-ES" sz="2000" dirty="0" err="1"/>
              <a:t>és</a:t>
            </a:r>
            <a:r>
              <a:rPr lang="es-ES" sz="2000" dirty="0"/>
              <a:t> una de les </a:t>
            </a:r>
            <a:r>
              <a:rPr lang="es-ES" sz="2000" dirty="0" err="1"/>
              <a:t>propietats</a:t>
            </a:r>
            <a:r>
              <a:rPr lang="es-ES" sz="2000" dirty="0"/>
              <a:t> </a:t>
            </a:r>
            <a:r>
              <a:rPr lang="es-ES" sz="2000" dirty="0" err="1"/>
              <a:t>físiques</a:t>
            </a:r>
            <a:r>
              <a:rPr lang="es-ES" sz="2000" dirty="0"/>
              <a:t> </a:t>
            </a:r>
            <a:r>
              <a:rPr lang="es-ES" sz="2000" dirty="0" err="1"/>
              <a:t>dels</a:t>
            </a:r>
            <a:r>
              <a:rPr lang="es-ES" sz="2000" dirty="0"/>
              <a:t> </a:t>
            </a:r>
            <a:r>
              <a:rPr lang="es-ES" sz="2000" dirty="0" err="1"/>
              <a:t>líquids</a:t>
            </a:r>
            <a:r>
              <a:rPr lang="es-ES" sz="2000" dirty="0"/>
              <a:t>, </a:t>
            </a:r>
            <a:r>
              <a:rPr lang="es-ES" sz="2000" dirty="0" err="1"/>
              <a:t>com</a:t>
            </a:r>
            <a:r>
              <a:rPr lang="es-ES" sz="2000" dirty="0"/>
              <a:t> a </a:t>
            </a:r>
            <a:r>
              <a:rPr lang="es-ES" sz="2000" dirty="0" err="1"/>
              <a:t>major</a:t>
            </a:r>
            <a:r>
              <a:rPr lang="es-ES" sz="2000" dirty="0"/>
              <a:t> </a:t>
            </a:r>
            <a:r>
              <a:rPr lang="es-ES" sz="2000" dirty="0" err="1"/>
              <a:t>densitat</a:t>
            </a:r>
            <a:r>
              <a:rPr lang="es-ES" sz="2000" dirty="0"/>
              <a:t> </a:t>
            </a:r>
            <a:r>
              <a:rPr lang="es-ES" sz="2000" dirty="0" err="1"/>
              <a:t>més</a:t>
            </a:r>
            <a:r>
              <a:rPr lang="es-ES" sz="2000" dirty="0"/>
              <a:t> pesa un </a:t>
            </a:r>
            <a:r>
              <a:rPr lang="es-ES" sz="2000" dirty="0" err="1"/>
              <a:t>líquid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Per </a:t>
            </a:r>
            <a:r>
              <a:rPr lang="es-ES" sz="2000" dirty="0" err="1"/>
              <a:t>això</a:t>
            </a:r>
            <a:r>
              <a:rPr lang="es-ES" sz="2000" dirty="0"/>
              <a:t>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líquids</a:t>
            </a:r>
            <a:r>
              <a:rPr lang="es-ES" sz="2000" dirty="0"/>
              <a:t> que pesen </a:t>
            </a:r>
            <a:r>
              <a:rPr lang="es-ES" sz="2000" dirty="0" err="1"/>
              <a:t>més</a:t>
            </a:r>
            <a:r>
              <a:rPr lang="es-ES" sz="2000" dirty="0"/>
              <a:t> queden a la </a:t>
            </a:r>
            <a:r>
              <a:rPr lang="es-ES" sz="2000" dirty="0" err="1"/>
              <a:t>part</a:t>
            </a:r>
            <a:r>
              <a:rPr lang="es-ES" sz="2000" dirty="0"/>
              <a:t> de sota del </a:t>
            </a:r>
            <a:r>
              <a:rPr lang="es-ES" sz="2000" dirty="0" err="1"/>
              <a:t>got</a:t>
            </a:r>
            <a:r>
              <a:rPr lang="es-ES" sz="2000" dirty="0"/>
              <a:t> i </a:t>
            </a:r>
            <a:r>
              <a:rPr lang="es-ES" sz="2000" dirty="0" err="1"/>
              <a:t>els</a:t>
            </a:r>
            <a:r>
              <a:rPr lang="es-ES" sz="2000" dirty="0"/>
              <a:t> que </a:t>
            </a:r>
            <a:r>
              <a:rPr lang="es-ES" sz="2000" dirty="0" err="1"/>
              <a:t>menys</a:t>
            </a:r>
            <a:r>
              <a:rPr lang="es-ES" sz="2000" dirty="0"/>
              <a:t> a </a:t>
            </a:r>
            <a:r>
              <a:rPr lang="es-ES" sz="2000" smtClean="0"/>
              <a:t>dalt</a:t>
            </a:r>
            <a:r>
              <a:rPr lang="es-ES" sz="2000" dirty="0"/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10100" r="17576" b="14950"/>
          <a:stretch/>
        </p:blipFill>
        <p:spPr>
          <a:xfrm>
            <a:off x="4139952" y="3575087"/>
            <a:ext cx="3978465" cy="266429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471" y="4050201"/>
            <a:ext cx="2665351" cy="19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2068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Hola </a:t>
            </a:r>
            <a:r>
              <a:rPr lang="es-ES" sz="2400" dirty="0"/>
              <a:t>! </a:t>
            </a:r>
            <a:r>
              <a:rPr lang="es-ES" sz="2400" dirty="0" err="1"/>
              <a:t>Som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nens</a:t>
            </a:r>
            <a:r>
              <a:rPr lang="es-ES" sz="2400" dirty="0"/>
              <a:t> i </a:t>
            </a:r>
            <a:r>
              <a:rPr lang="es-ES" sz="2400"/>
              <a:t>les </a:t>
            </a:r>
            <a:r>
              <a:rPr lang="es-ES" sz="2400" smtClean="0"/>
              <a:t>nenes </a:t>
            </a:r>
            <a:r>
              <a:rPr lang="es-ES" sz="2400" dirty="0"/>
              <a:t>de </a:t>
            </a:r>
            <a:r>
              <a:rPr lang="es-ES" sz="2400" dirty="0" err="1"/>
              <a:t>segon</a:t>
            </a:r>
            <a:r>
              <a:rPr lang="es-ES" sz="2400" dirty="0"/>
              <a:t> de </a:t>
            </a:r>
            <a:r>
              <a:rPr lang="es-ES" sz="2400" dirty="0" err="1"/>
              <a:t>l’escola</a:t>
            </a:r>
            <a:r>
              <a:rPr lang="es-ES" sz="2400" dirty="0"/>
              <a:t> Teresa Miquel i </a:t>
            </a:r>
            <a:r>
              <a:rPr lang="es-ES" sz="2400" dirty="0" err="1"/>
              <a:t>Pàmies</a:t>
            </a:r>
            <a:r>
              <a:rPr lang="es-ES" sz="2400" dirty="0"/>
              <a:t> i </a:t>
            </a:r>
            <a:r>
              <a:rPr lang="es-ES" sz="2400" dirty="0" err="1"/>
              <a:t>volem</a:t>
            </a:r>
            <a:r>
              <a:rPr lang="es-ES" sz="2400" dirty="0"/>
              <a:t> explicar-vos </a:t>
            </a:r>
            <a:r>
              <a:rPr lang="es-ES" sz="2400" dirty="0" err="1"/>
              <a:t>tot</a:t>
            </a:r>
            <a:r>
              <a:rPr lang="es-ES" sz="2400" dirty="0"/>
              <a:t> </a:t>
            </a:r>
            <a:r>
              <a:rPr lang="es-ES" sz="2400" dirty="0" err="1"/>
              <a:t>allò</a:t>
            </a:r>
            <a:r>
              <a:rPr lang="es-ES" sz="2400" dirty="0"/>
              <a:t> que </a:t>
            </a:r>
            <a:r>
              <a:rPr lang="es-ES" sz="2400" dirty="0" err="1"/>
              <a:t>hem</a:t>
            </a:r>
            <a:r>
              <a:rPr lang="es-ES" sz="2400" dirty="0"/>
              <a:t> </a:t>
            </a:r>
            <a:r>
              <a:rPr lang="es-ES" sz="2400" dirty="0" err="1"/>
              <a:t>après</a:t>
            </a:r>
            <a:r>
              <a:rPr lang="es-ES" sz="2400" dirty="0"/>
              <a:t> sobre la </a:t>
            </a:r>
            <a:r>
              <a:rPr lang="es-ES" sz="2400" dirty="0" err="1"/>
              <a:t>densitat</a:t>
            </a:r>
            <a:r>
              <a:rPr lang="es-ES" sz="2400" dirty="0"/>
              <a:t> </a:t>
            </a:r>
            <a:r>
              <a:rPr lang="es-ES" sz="2400" dirty="0" err="1"/>
              <a:t>dels</a:t>
            </a:r>
            <a:r>
              <a:rPr lang="es-ES" sz="2400" dirty="0"/>
              <a:t> </a:t>
            </a:r>
            <a:r>
              <a:rPr lang="es-ES" sz="2400" dirty="0" err="1"/>
              <a:t>líquids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92" y="2652013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920880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err="1"/>
              <a:t>Ens</a:t>
            </a:r>
            <a:r>
              <a:rPr lang="es-ES" sz="2400" dirty="0"/>
              <a:t> </a:t>
            </a:r>
            <a:r>
              <a:rPr lang="es-ES" sz="2400" dirty="0" err="1"/>
              <a:t>ho</a:t>
            </a:r>
            <a:r>
              <a:rPr lang="es-ES" sz="2400" dirty="0"/>
              <a:t> </a:t>
            </a:r>
            <a:r>
              <a:rPr lang="es-ES" sz="2400" dirty="0" err="1"/>
              <a:t>hem</a:t>
            </a:r>
            <a:r>
              <a:rPr lang="es-ES" sz="2400" dirty="0"/>
              <a:t> </a:t>
            </a:r>
            <a:r>
              <a:rPr lang="es-ES" sz="2400" dirty="0" err="1"/>
              <a:t>passat</a:t>
            </a:r>
            <a:r>
              <a:rPr lang="es-ES" sz="2400" dirty="0"/>
              <a:t> </a:t>
            </a:r>
            <a:r>
              <a:rPr lang="es-ES" sz="2400" dirty="0" err="1"/>
              <a:t>molt</a:t>
            </a:r>
            <a:r>
              <a:rPr lang="es-ES" sz="2400" dirty="0"/>
              <a:t> </a:t>
            </a:r>
            <a:r>
              <a:rPr lang="es-ES" sz="2400" dirty="0" err="1"/>
              <a:t>bé</a:t>
            </a:r>
            <a:r>
              <a:rPr lang="es-ES" sz="2400" dirty="0"/>
              <a:t> </a:t>
            </a:r>
            <a:r>
              <a:rPr lang="es-ES" sz="2400" dirty="0" err="1"/>
              <a:t>explicant</a:t>
            </a:r>
            <a:r>
              <a:rPr lang="es-ES" sz="2400" dirty="0"/>
              <a:t>-vos el </a:t>
            </a:r>
            <a:r>
              <a:rPr lang="es-ES" sz="2400" dirty="0" err="1"/>
              <a:t>nostre</a:t>
            </a:r>
            <a:r>
              <a:rPr lang="es-ES" sz="2400" dirty="0"/>
              <a:t> </a:t>
            </a:r>
            <a:r>
              <a:rPr lang="es-ES" sz="2400" dirty="0" err="1"/>
              <a:t>experiment</a:t>
            </a:r>
            <a:r>
              <a:rPr lang="es-ES" sz="2400" dirty="0"/>
              <a:t>! </a:t>
            </a:r>
            <a:r>
              <a:rPr lang="es-ES" sz="2400" dirty="0" err="1"/>
              <a:t>Moltes</a:t>
            </a:r>
            <a:r>
              <a:rPr lang="es-ES" sz="2400" dirty="0"/>
              <a:t> </a:t>
            </a:r>
            <a:r>
              <a:rPr lang="es-ES" sz="2400" dirty="0" err="1"/>
              <a:t>gràcies</a:t>
            </a:r>
            <a:r>
              <a:rPr lang="es-ES" sz="2400" dirty="0"/>
              <a:t> per la </a:t>
            </a:r>
            <a:r>
              <a:rPr lang="es-ES" sz="2400" dirty="0" err="1"/>
              <a:t>vostra</a:t>
            </a:r>
            <a:r>
              <a:rPr lang="es-ES" sz="2400" dirty="0"/>
              <a:t> </a:t>
            </a:r>
            <a:r>
              <a:rPr lang="es-ES" sz="2400" dirty="0" err="1"/>
              <a:t>atenció</a:t>
            </a:r>
            <a:r>
              <a:rPr lang="es-ES" sz="2400" dirty="0"/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227687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992888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Un </a:t>
            </a:r>
            <a:r>
              <a:rPr lang="es-ES" sz="2400" dirty="0" err="1"/>
              <a:t>dia</a:t>
            </a:r>
            <a:r>
              <a:rPr lang="es-ES" sz="2400" dirty="0"/>
              <a:t> </a:t>
            </a:r>
            <a:r>
              <a:rPr lang="es-ES" sz="2400" dirty="0" err="1"/>
              <a:t>fent</a:t>
            </a:r>
            <a:r>
              <a:rPr lang="es-ES" sz="2400" dirty="0"/>
              <a:t> </a:t>
            </a:r>
            <a:r>
              <a:rPr lang="es-ES" sz="2400" dirty="0" err="1"/>
              <a:t>experiments</a:t>
            </a:r>
            <a:r>
              <a:rPr lang="es-ES" sz="2400" dirty="0"/>
              <a:t> a </a:t>
            </a:r>
            <a:r>
              <a:rPr lang="es-ES" sz="2400" dirty="0" err="1"/>
              <a:t>l’aula</a:t>
            </a:r>
            <a:r>
              <a:rPr lang="es-ES" sz="2400" dirty="0"/>
              <a:t> </a:t>
            </a:r>
            <a:r>
              <a:rPr lang="es-ES" sz="2400" dirty="0" err="1"/>
              <a:t>vam</a:t>
            </a:r>
            <a:r>
              <a:rPr lang="es-ES" sz="2400" dirty="0"/>
              <a:t> </a:t>
            </a:r>
            <a:r>
              <a:rPr lang="es-ES" sz="2400" dirty="0" err="1"/>
              <a:t>adonar</a:t>
            </a:r>
            <a:r>
              <a:rPr lang="es-ES" sz="2400" dirty="0"/>
              <a:t>-nos de que hi </a:t>
            </a:r>
            <a:r>
              <a:rPr lang="es-ES" sz="2400" dirty="0" err="1"/>
              <a:t>havia</a:t>
            </a:r>
            <a:r>
              <a:rPr lang="es-ES" sz="2400" dirty="0"/>
              <a:t> </a:t>
            </a:r>
            <a:r>
              <a:rPr lang="es-ES" sz="2400" dirty="0" err="1"/>
              <a:t>líquids</a:t>
            </a:r>
            <a:r>
              <a:rPr lang="es-ES" sz="2400" dirty="0"/>
              <a:t> que es </a:t>
            </a:r>
            <a:r>
              <a:rPr lang="es-ES" sz="2400" dirty="0" err="1"/>
              <a:t>barrejaven</a:t>
            </a:r>
            <a:r>
              <a:rPr lang="es-ES" sz="2400" dirty="0"/>
              <a:t> entre </a:t>
            </a:r>
            <a:r>
              <a:rPr lang="es-ES" sz="2400" dirty="0" err="1"/>
              <a:t>ells</a:t>
            </a:r>
            <a:r>
              <a:rPr lang="es-ES" sz="2400" dirty="0"/>
              <a:t> i </a:t>
            </a:r>
            <a:r>
              <a:rPr lang="es-ES" sz="2400" dirty="0" err="1"/>
              <a:t>d’altres</a:t>
            </a:r>
            <a:r>
              <a:rPr lang="es-ES" sz="2400" dirty="0"/>
              <a:t> que no.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/>
          <a:stretch/>
        </p:blipFill>
        <p:spPr>
          <a:xfrm>
            <a:off x="1763688" y="2489260"/>
            <a:ext cx="5832648" cy="34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456384" cy="259228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563888" cy="267291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476956" cy="260771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3429000"/>
            <a:ext cx="828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L’oli</a:t>
            </a:r>
            <a:r>
              <a:rPr lang="es-ES" sz="2400" dirty="0" smtClean="0"/>
              <a:t> i la </a:t>
            </a:r>
            <a:r>
              <a:rPr lang="es-ES" sz="2400" dirty="0" err="1" smtClean="0"/>
              <a:t>llet</a:t>
            </a:r>
            <a:r>
              <a:rPr lang="es-ES" sz="2400" dirty="0" smtClean="0"/>
              <a:t> no es </a:t>
            </a:r>
            <a:r>
              <a:rPr lang="es-ES" sz="2400" dirty="0" err="1" smtClean="0"/>
              <a:t>barregen</a:t>
            </a:r>
            <a:r>
              <a:rPr lang="es-ES" sz="2400" dirty="0" smtClean="0"/>
              <a:t>. </a:t>
            </a:r>
            <a:r>
              <a:rPr lang="es-ES" sz="2400" dirty="0" err="1" smtClean="0"/>
              <a:t>L’oli</a:t>
            </a:r>
            <a:r>
              <a:rPr lang="es-ES" sz="2400" dirty="0" smtClean="0"/>
              <a:t> queda a sobre de la </a:t>
            </a:r>
            <a:r>
              <a:rPr lang="es-ES" sz="2400" dirty="0" err="1" smtClean="0"/>
              <a:t>llet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676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491880" cy="261891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514395" cy="263579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/>
          <a:stretch/>
        </p:blipFill>
        <p:spPr>
          <a:xfrm>
            <a:off x="2468893" y="4005064"/>
            <a:ext cx="4139952" cy="269724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20085" y="3486199"/>
            <a:ext cx="599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La </a:t>
            </a:r>
            <a:r>
              <a:rPr lang="es-ES" sz="2400" dirty="0" err="1" smtClean="0"/>
              <a:t>llet</a:t>
            </a:r>
            <a:r>
              <a:rPr lang="es-ES" sz="2400" dirty="0" smtClean="0"/>
              <a:t> i </a:t>
            </a:r>
            <a:r>
              <a:rPr lang="es-ES" sz="2400" dirty="0" err="1" smtClean="0"/>
              <a:t>l’aigua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colorant</a:t>
            </a:r>
            <a:r>
              <a:rPr lang="es-ES" sz="2400" dirty="0" smtClean="0"/>
              <a:t> es </a:t>
            </a:r>
            <a:r>
              <a:rPr lang="es-ES" sz="2400" dirty="0" err="1" smtClean="0"/>
              <a:t>barregen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7"/>
            <a:ext cx="3672409" cy="275430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32372"/>
            <a:ext cx="3707904" cy="278092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61" y="4221088"/>
            <a:ext cx="3347864" cy="251089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3672012"/>
            <a:ext cx="852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L’oli</a:t>
            </a:r>
            <a:r>
              <a:rPr lang="es-ES" sz="2400" dirty="0" smtClean="0"/>
              <a:t> i </a:t>
            </a:r>
            <a:r>
              <a:rPr lang="es-ES" sz="2400" dirty="0" err="1" smtClean="0"/>
              <a:t>l’aigua</a:t>
            </a:r>
            <a:r>
              <a:rPr lang="es-ES" sz="2400" dirty="0" smtClean="0"/>
              <a:t> no es </a:t>
            </a:r>
            <a:r>
              <a:rPr lang="es-ES" sz="2400" dirty="0" err="1" smtClean="0"/>
              <a:t>barregen</a:t>
            </a:r>
            <a:r>
              <a:rPr lang="es-ES" sz="2400" dirty="0" smtClean="0"/>
              <a:t>. </a:t>
            </a:r>
            <a:r>
              <a:rPr lang="es-ES" sz="2400" dirty="0" err="1" smtClean="0"/>
              <a:t>L’oli</a:t>
            </a:r>
            <a:r>
              <a:rPr lang="es-ES" sz="2400" dirty="0" smtClean="0"/>
              <a:t> queda a sobre de </a:t>
            </a:r>
            <a:r>
              <a:rPr lang="es-ES" sz="2400" dirty="0" err="1" smtClean="0"/>
              <a:t>l’aigua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439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err="1"/>
              <a:t>Vam</a:t>
            </a:r>
            <a:r>
              <a:rPr lang="es-ES" sz="2400" dirty="0"/>
              <a:t> </a:t>
            </a:r>
            <a:r>
              <a:rPr lang="es-ES" sz="2400" dirty="0" err="1"/>
              <a:t>sorprendre’ns</a:t>
            </a:r>
            <a:r>
              <a:rPr lang="es-ES" sz="2400" dirty="0"/>
              <a:t> i </a:t>
            </a:r>
            <a:r>
              <a:rPr lang="es-ES" sz="2400" dirty="0" err="1"/>
              <a:t>vam</a:t>
            </a:r>
            <a:r>
              <a:rPr lang="es-ES" sz="2400" dirty="0"/>
              <a:t> descubrir que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líquids</a:t>
            </a:r>
            <a:r>
              <a:rPr lang="es-ES" sz="2400" dirty="0"/>
              <a:t> pesen </a:t>
            </a:r>
            <a:r>
              <a:rPr lang="es-ES" sz="2400" dirty="0" err="1"/>
              <a:t>diferent</a:t>
            </a:r>
            <a:r>
              <a:rPr lang="es-ES" sz="2400" dirty="0"/>
              <a:t> i </a:t>
            </a:r>
            <a:r>
              <a:rPr lang="es-ES" sz="2400" dirty="0" err="1"/>
              <a:t>segons</a:t>
            </a:r>
            <a:r>
              <a:rPr lang="es-ES" sz="2400" dirty="0"/>
              <a:t> el </a:t>
            </a:r>
            <a:r>
              <a:rPr lang="es-ES" sz="2400" dirty="0" err="1"/>
              <a:t>seu</a:t>
            </a:r>
            <a:r>
              <a:rPr lang="es-ES" sz="2400" dirty="0"/>
              <a:t> pes es </a:t>
            </a:r>
            <a:r>
              <a:rPr lang="es-ES" sz="2400" dirty="0" err="1"/>
              <a:t>barregen</a:t>
            </a:r>
            <a:r>
              <a:rPr lang="es-ES" sz="2400" dirty="0"/>
              <a:t> o no.</a:t>
            </a:r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060849"/>
            <a:ext cx="2664296" cy="199822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/>
          <a:stretch/>
        </p:blipFill>
        <p:spPr>
          <a:xfrm>
            <a:off x="5220071" y="2149064"/>
            <a:ext cx="3094669" cy="201622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128"/>
            <a:ext cx="259228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Per poder experimentar </a:t>
            </a:r>
            <a:r>
              <a:rPr lang="es-ES" sz="2400" dirty="0" err="1"/>
              <a:t>més</a:t>
            </a:r>
            <a:r>
              <a:rPr lang="es-ES" sz="2400" dirty="0"/>
              <a:t> sobre el tema </a:t>
            </a:r>
            <a:r>
              <a:rPr lang="es-ES" sz="2400" dirty="0" err="1"/>
              <a:t>vam</a:t>
            </a:r>
            <a:r>
              <a:rPr lang="es-ES" sz="2400" dirty="0"/>
              <a:t> realizar un </a:t>
            </a:r>
            <a:r>
              <a:rPr lang="es-ES" sz="2400" dirty="0" err="1"/>
              <a:t>altre</a:t>
            </a:r>
            <a:r>
              <a:rPr lang="es-ES" sz="2400" dirty="0"/>
              <a:t> </a:t>
            </a:r>
            <a:r>
              <a:rPr lang="es-ES" sz="2400" dirty="0" err="1"/>
              <a:t>experiment</a:t>
            </a:r>
            <a:r>
              <a:rPr lang="es-ES" sz="2400" dirty="0"/>
              <a:t> </a:t>
            </a:r>
            <a:r>
              <a:rPr lang="es-ES" sz="2400" dirty="0" err="1"/>
              <a:t>fent</a:t>
            </a:r>
            <a:r>
              <a:rPr lang="es-ES" sz="2400" dirty="0"/>
              <a:t> servir </a:t>
            </a:r>
            <a:r>
              <a:rPr lang="es-ES" sz="2400" dirty="0" err="1"/>
              <a:t>més</a:t>
            </a:r>
            <a:r>
              <a:rPr lang="es-ES" sz="2400" dirty="0"/>
              <a:t> </a:t>
            </a:r>
            <a:r>
              <a:rPr lang="es-ES" sz="2400" dirty="0" err="1"/>
              <a:t>líquids</a:t>
            </a:r>
            <a:r>
              <a:rPr lang="es-ES" sz="2400" dirty="0"/>
              <a:t>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844824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>
          <a:xfrm>
            <a:off x="1755482" y="2351866"/>
            <a:ext cx="5965843" cy="40953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404664"/>
            <a:ext cx="7920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Per </a:t>
            </a:r>
            <a:r>
              <a:rPr lang="es-ES" sz="2400" dirty="0" err="1"/>
              <a:t>fer</a:t>
            </a:r>
            <a:r>
              <a:rPr lang="es-ES" sz="2400" dirty="0"/>
              <a:t> </a:t>
            </a:r>
            <a:r>
              <a:rPr lang="es-ES" sz="2400" dirty="0" err="1"/>
              <a:t>l’experiment</a:t>
            </a:r>
            <a:r>
              <a:rPr lang="es-ES" sz="2400" dirty="0"/>
              <a:t> </a:t>
            </a:r>
            <a:r>
              <a:rPr lang="es-ES" sz="2400" dirty="0" err="1" smtClean="0"/>
              <a:t>vam</a:t>
            </a:r>
            <a:r>
              <a:rPr lang="es-ES" sz="2400" dirty="0" smtClean="0"/>
              <a:t> </a:t>
            </a:r>
            <a:r>
              <a:rPr lang="es-ES" sz="2400" dirty="0" err="1" smtClean="0"/>
              <a:t>necessitar</a:t>
            </a:r>
            <a:r>
              <a:rPr lang="es-ES" sz="2400" dirty="0" smtClean="0"/>
              <a:t> </a:t>
            </a:r>
            <a:r>
              <a:rPr lang="es-ES" sz="2400" dirty="0"/>
              <a:t>: un </a:t>
            </a:r>
            <a:r>
              <a:rPr lang="es-ES" sz="2400" dirty="0" err="1"/>
              <a:t>got</a:t>
            </a:r>
            <a:r>
              <a:rPr lang="es-ES" sz="2400" dirty="0"/>
              <a:t> </a:t>
            </a:r>
            <a:r>
              <a:rPr lang="es-ES" sz="2400" dirty="0" err="1"/>
              <a:t>transparent</a:t>
            </a:r>
            <a:r>
              <a:rPr lang="es-ES" sz="2400" dirty="0"/>
              <a:t> i diversos </a:t>
            </a:r>
            <a:r>
              <a:rPr lang="es-ES" sz="2400" dirty="0" err="1"/>
              <a:t>líquids</a:t>
            </a:r>
            <a:r>
              <a:rPr lang="es-ES" sz="2400" dirty="0"/>
              <a:t> (</a:t>
            </a:r>
            <a:r>
              <a:rPr lang="es-ES" sz="2400" dirty="0" err="1"/>
              <a:t>mel</a:t>
            </a:r>
            <a:r>
              <a:rPr lang="es-ES" sz="2400" dirty="0"/>
              <a:t>, </a:t>
            </a:r>
            <a:r>
              <a:rPr lang="es-ES" sz="2400" dirty="0" err="1"/>
              <a:t>quetxup</a:t>
            </a:r>
            <a:r>
              <a:rPr lang="es-ES" sz="2400" dirty="0"/>
              <a:t>, </a:t>
            </a:r>
            <a:r>
              <a:rPr lang="es-ES" sz="2400" dirty="0" err="1"/>
              <a:t>detergent</a:t>
            </a:r>
            <a:r>
              <a:rPr lang="es-ES" sz="2400" dirty="0"/>
              <a:t>, </a:t>
            </a:r>
            <a:r>
              <a:rPr lang="es-ES" sz="2400" dirty="0" err="1"/>
              <a:t>aigua</a:t>
            </a:r>
            <a:r>
              <a:rPr lang="es-ES" sz="2400" dirty="0"/>
              <a:t> </a:t>
            </a:r>
            <a:r>
              <a:rPr lang="es-ES" sz="2400" dirty="0" err="1"/>
              <a:t>amb</a:t>
            </a:r>
            <a:r>
              <a:rPr lang="es-ES" sz="2400" dirty="0"/>
              <a:t> </a:t>
            </a:r>
            <a:r>
              <a:rPr lang="es-ES" sz="2400" dirty="0" err="1"/>
              <a:t>colorant</a:t>
            </a:r>
            <a:r>
              <a:rPr lang="es-ES" sz="2400" dirty="0"/>
              <a:t>, </a:t>
            </a:r>
            <a:r>
              <a:rPr lang="es-ES" sz="2400" dirty="0" err="1"/>
              <a:t>oli</a:t>
            </a:r>
            <a:r>
              <a:rPr lang="es-ES" sz="2400" dirty="0"/>
              <a:t> i alcohol).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334</Words>
  <Application>Microsoft Office PowerPoint</Application>
  <PresentationFormat>Presentación en pantalla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</dc:creator>
  <cp:lastModifiedBy>Microsoft</cp:lastModifiedBy>
  <cp:revision>10</cp:revision>
  <dcterms:created xsi:type="dcterms:W3CDTF">2017-05-03T16:03:30Z</dcterms:created>
  <dcterms:modified xsi:type="dcterms:W3CDTF">2017-05-04T19:38:49Z</dcterms:modified>
</cp:coreProperties>
</file>